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64" r:id="rId3"/>
    <p:sldId id="257" r:id="rId4"/>
    <p:sldId id="258" r:id="rId5"/>
    <p:sldId id="260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VY_32_INOVACE_03_Hláska-správné </a:t>
          </a:r>
          <a:r>
            <a:rPr lang="cs-CZ" sz="2000" baseline="0" dirty="0" smtClean="0"/>
            <a:t>písmeno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Ladislava Vítková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 SADY: </a:t>
          </a:r>
          <a:r>
            <a:rPr lang="cs-CZ" sz="2000" dirty="0" smtClean="0"/>
            <a:t>Český jazyk pro 1.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18.2.2012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/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/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/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/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/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/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7198B22-67F4-44EF-8764-1D381589EF0B}" type="presOf" srcId="{D1D4F407-5343-4D3F-B5B9-D407B03CAEB4}" destId="{AED2198E-93D5-4001-81B4-73124B309672}" srcOrd="1" destOrd="0" presId="urn:microsoft.com/office/officeart/2005/8/layout/target3"/>
    <dgm:cxn modelId="{311397C8-D6A6-4B92-9AB5-E51E0AFA5FA0}" type="presOf" srcId="{4865AC3F-78E2-43BA-A56B-7C465B8FCF11}" destId="{FC425D1D-3DF2-408E-A4F8-250CA94A450A}" srcOrd="1" destOrd="0" presId="urn:microsoft.com/office/officeart/2005/8/layout/target3"/>
    <dgm:cxn modelId="{AF736815-D10A-4064-B6CD-54DA1866496B}" type="presOf" srcId="{4C35D32F-0EAB-4CD7-82EE-45574DC2A586}" destId="{A02C1AC3-4F1B-47BC-9A88-D00EAE61D85A}" srcOrd="1" destOrd="0" presId="urn:microsoft.com/office/officeart/2005/8/layout/target3"/>
    <dgm:cxn modelId="{81B21378-06C0-4C06-BAD8-62CB5519385E}" type="presOf" srcId="{D8197B8C-B260-4A16-BDF4-0947B075E274}" destId="{0F7944D4-5DCA-4B9E-A896-D52854246E44}" srcOrd="0" destOrd="0" presId="urn:microsoft.com/office/officeart/2005/8/layout/target3"/>
    <dgm:cxn modelId="{47F8A45D-08E0-49D4-B272-0C000F49F6CB}" type="presOf" srcId="{757F3AB3-0718-4624-B441-E567A8F0AB56}" destId="{333A1088-737F-45CB-B68E-254E46348037}" srcOrd="0" destOrd="0" presId="urn:microsoft.com/office/officeart/2005/8/layout/target3"/>
    <dgm:cxn modelId="{F2D99F8D-51F7-426F-9DE0-20E5EE48F9C2}" type="presOf" srcId="{4865AC3F-78E2-43BA-A56B-7C465B8FCF11}" destId="{54F8D70D-FB57-4298-A600-D8F61B2A354A}" srcOrd="0" destOrd="0" presId="urn:microsoft.com/office/officeart/2005/8/layout/target3"/>
    <dgm:cxn modelId="{723A068C-0659-4EBC-B8D2-96C269917F8E}" type="presOf" srcId="{D8197B8C-B260-4A16-BDF4-0947B075E274}" destId="{5C0D1B75-263C-4468-B985-565C95B9422B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9979E1CC-9A62-40B2-AAE6-5606C9415D41}" type="presOf" srcId="{D1B46980-6531-4606-95E6-44980827E919}" destId="{2CDFEC33-8C2A-49C6-B23B-FA3577B1DCE9}" srcOrd="1" destOrd="0" presId="urn:microsoft.com/office/officeart/2005/8/layout/target3"/>
    <dgm:cxn modelId="{4F0BA823-F0F4-4614-A76F-93B7DD4FE964}" type="presOf" srcId="{D05761FA-3C71-4DD0-9183-7C99EBE53F4B}" destId="{6204D4B4-078C-4ACF-B823-77A728483A32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405981AA-5904-4DF0-AA95-3C946E2DB41B}" type="presOf" srcId="{B651F6E3-6281-48DB-9319-2AEAFDAE7572}" destId="{7145B55B-1B24-4B93-A1D4-B8021E4AC78C}" srcOrd="0" destOrd="0" presId="urn:microsoft.com/office/officeart/2005/8/layout/target3"/>
    <dgm:cxn modelId="{D64ADA72-7825-4D72-BFC9-7C62F553DFD4}" type="presOf" srcId="{B651F6E3-6281-48DB-9319-2AEAFDAE7572}" destId="{70A198DD-41D2-4313-8B5B-1CF1BCF383FB}" srcOrd="1" destOrd="0" presId="urn:microsoft.com/office/officeart/2005/8/layout/target3"/>
    <dgm:cxn modelId="{95F81F73-4E26-49A8-B827-D37FA17A8B01}" type="presOf" srcId="{D1D4F407-5343-4D3F-B5B9-D407B03CAEB4}" destId="{D005CE8C-CC26-4C3E-AC11-E15060ECD759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AB9C4607-F927-49B9-8773-0ACC3B6C8AD9}" type="presOf" srcId="{D1B46980-6531-4606-95E6-44980827E919}" destId="{004736B2-18D3-4D6D-AA18-DF3F81E9E312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F2C5E74A-0FC1-43BA-B247-90A420DA5D64}" type="presOf" srcId="{D05761FA-3C71-4DD0-9183-7C99EBE53F4B}" destId="{23526C68-77CF-4757-B0E2-EC80EC09B19D}" srcOrd="1" destOrd="0" presId="urn:microsoft.com/office/officeart/2005/8/layout/target3"/>
    <dgm:cxn modelId="{40653325-24E7-4937-AAC9-4BB5B1BBFDA9}" type="presOf" srcId="{4C35D32F-0EAB-4CD7-82EE-45574DC2A586}" destId="{2463512F-938D-4E07-9D5C-7B2E99ABD39E}" srcOrd="0" destOrd="0" presId="urn:microsoft.com/office/officeart/2005/8/layout/target3"/>
    <dgm:cxn modelId="{048E4F49-34CC-4EB5-BBA1-6BBD3A0CCBC5}" type="presParOf" srcId="{333A1088-737F-45CB-B68E-254E46348037}" destId="{F5ABB229-8D3B-4694-996A-96F23CF14429}" srcOrd="0" destOrd="0" presId="urn:microsoft.com/office/officeart/2005/8/layout/target3"/>
    <dgm:cxn modelId="{4DBC6340-4A13-41D4-95C0-CAF56BA8343F}" type="presParOf" srcId="{333A1088-737F-45CB-B68E-254E46348037}" destId="{F41139FD-01EE-4571-8B17-4FB00FC51163}" srcOrd="1" destOrd="0" presId="urn:microsoft.com/office/officeart/2005/8/layout/target3"/>
    <dgm:cxn modelId="{3457495F-439B-44A2-84AF-B1E9214952AC}" type="presParOf" srcId="{333A1088-737F-45CB-B68E-254E46348037}" destId="{D005CE8C-CC26-4C3E-AC11-E15060ECD759}" srcOrd="2" destOrd="0" presId="urn:microsoft.com/office/officeart/2005/8/layout/target3"/>
    <dgm:cxn modelId="{61611784-0A01-4080-AE02-09867B694B13}" type="presParOf" srcId="{333A1088-737F-45CB-B68E-254E46348037}" destId="{E2699407-A48D-4333-A645-7FA48F1FE3B7}" srcOrd="3" destOrd="0" presId="urn:microsoft.com/office/officeart/2005/8/layout/target3"/>
    <dgm:cxn modelId="{F74F641D-F7E4-4FC3-91A4-3DB8B34E35E6}" type="presParOf" srcId="{333A1088-737F-45CB-B68E-254E46348037}" destId="{D5EA2712-68D0-4098-BDE6-B295C6AB6119}" srcOrd="4" destOrd="0" presId="urn:microsoft.com/office/officeart/2005/8/layout/target3"/>
    <dgm:cxn modelId="{450FF71E-405E-4FEB-AFCB-459964C91484}" type="presParOf" srcId="{333A1088-737F-45CB-B68E-254E46348037}" destId="{54F8D70D-FB57-4298-A600-D8F61B2A354A}" srcOrd="5" destOrd="0" presId="urn:microsoft.com/office/officeart/2005/8/layout/target3"/>
    <dgm:cxn modelId="{B25DA5F0-16BF-4069-BD87-2E6CC138C391}" type="presParOf" srcId="{333A1088-737F-45CB-B68E-254E46348037}" destId="{C616B022-AA0C-4D3B-BDBF-093D86622E86}" srcOrd="6" destOrd="0" presId="urn:microsoft.com/office/officeart/2005/8/layout/target3"/>
    <dgm:cxn modelId="{E0DE9505-ECC3-40C6-842E-DAFBB5016801}" type="presParOf" srcId="{333A1088-737F-45CB-B68E-254E46348037}" destId="{69684AB7-5B8D-45A5-BC2F-6AF80EB883EF}" srcOrd="7" destOrd="0" presId="urn:microsoft.com/office/officeart/2005/8/layout/target3"/>
    <dgm:cxn modelId="{C136244A-CA58-46B4-AA96-9AE0C0BAD69D}" type="presParOf" srcId="{333A1088-737F-45CB-B68E-254E46348037}" destId="{004736B2-18D3-4D6D-AA18-DF3F81E9E312}" srcOrd="8" destOrd="0" presId="urn:microsoft.com/office/officeart/2005/8/layout/target3"/>
    <dgm:cxn modelId="{63F21B2A-9B3E-425C-A835-2C1943B8A50E}" type="presParOf" srcId="{333A1088-737F-45CB-B68E-254E46348037}" destId="{9CCAD005-8609-4003-9C1F-3AFC293FB9F9}" srcOrd="9" destOrd="0" presId="urn:microsoft.com/office/officeart/2005/8/layout/target3"/>
    <dgm:cxn modelId="{3DC5A9F5-2C41-44A9-B09D-B70754A9A3DD}" type="presParOf" srcId="{333A1088-737F-45CB-B68E-254E46348037}" destId="{0C4087F0-2DA9-4805-A823-C8C5404FEF67}" srcOrd="10" destOrd="0" presId="urn:microsoft.com/office/officeart/2005/8/layout/target3"/>
    <dgm:cxn modelId="{EE8EAAF2-0EEA-4A17-9FA3-CEF061DF0030}" type="presParOf" srcId="{333A1088-737F-45CB-B68E-254E46348037}" destId="{7145B55B-1B24-4B93-A1D4-B8021E4AC78C}" srcOrd="11" destOrd="0" presId="urn:microsoft.com/office/officeart/2005/8/layout/target3"/>
    <dgm:cxn modelId="{864CF08A-E1A4-470A-A942-D8751FBEC258}" type="presParOf" srcId="{333A1088-737F-45CB-B68E-254E46348037}" destId="{6919BCDB-3A39-4371-A415-42187620F612}" srcOrd="12" destOrd="0" presId="urn:microsoft.com/office/officeart/2005/8/layout/target3"/>
    <dgm:cxn modelId="{6D96BEDF-6EB3-420F-93C3-43CA176AE4C9}" type="presParOf" srcId="{333A1088-737F-45CB-B68E-254E46348037}" destId="{19974A4C-782A-40F8-BDC1-A903A52CB5DC}" srcOrd="13" destOrd="0" presId="urn:microsoft.com/office/officeart/2005/8/layout/target3"/>
    <dgm:cxn modelId="{9B1A39C7-5706-43CD-A707-4633FE40B454}" type="presParOf" srcId="{333A1088-737F-45CB-B68E-254E46348037}" destId="{0F7944D4-5DCA-4B9E-A896-D52854246E44}" srcOrd="14" destOrd="0" presId="urn:microsoft.com/office/officeart/2005/8/layout/target3"/>
    <dgm:cxn modelId="{4B5A52C5-356D-40C9-8177-E1732A218A6A}" type="presParOf" srcId="{333A1088-737F-45CB-B68E-254E46348037}" destId="{DFC55A8B-2DFD-41AE-A307-96A1D2E66396}" srcOrd="15" destOrd="0" presId="urn:microsoft.com/office/officeart/2005/8/layout/target3"/>
    <dgm:cxn modelId="{4150C741-E791-4052-9640-2D61D2885057}" type="presParOf" srcId="{333A1088-737F-45CB-B68E-254E46348037}" destId="{EB210E99-FECE-49F2-86FD-20F903E541DE}" srcOrd="16" destOrd="0" presId="urn:microsoft.com/office/officeart/2005/8/layout/target3"/>
    <dgm:cxn modelId="{899324D4-69DB-46BD-B82F-C6F27D6F11D9}" type="presParOf" srcId="{333A1088-737F-45CB-B68E-254E46348037}" destId="{2463512F-938D-4E07-9D5C-7B2E99ABD39E}" srcOrd="17" destOrd="0" presId="urn:microsoft.com/office/officeart/2005/8/layout/target3"/>
    <dgm:cxn modelId="{25768952-40AE-463E-9ED0-31B79C6A2EE9}" type="presParOf" srcId="{333A1088-737F-45CB-B68E-254E46348037}" destId="{59FE3E3B-A92F-4A98-9A20-76394874AFA6}" srcOrd="18" destOrd="0" presId="urn:microsoft.com/office/officeart/2005/8/layout/target3"/>
    <dgm:cxn modelId="{2AD810E3-EE56-47B6-98C9-0264E57D052D}" type="presParOf" srcId="{333A1088-737F-45CB-B68E-254E46348037}" destId="{8EB502EF-CA4F-4140-AFB6-D26D41E73615}" srcOrd="19" destOrd="0" presId="urn:microsoft.com/office/officeart/2005/8/layout/target3"/>
    <dgm:cxn modelId="{A78909F6-87F8-498A-A88B-7E68A0F94809}" type="presParOf" srcId="{333A1088-737F-45CB-B68E-254E46348037}" destId="{6204D4B4-078C-4ACF-B823-77A728483A32}" srcOrd="20" destOrd="0" presId="urn:microsoft.com/office/officeart/2005/8/layout/target3"/>
    <dgm:cxn modelId="{4E95E70F-37C1-4935-8469-C43418E246C4}" type="presParOf" srcId="{333A1088-737F-45CB-B68E-254E46348037}" destId="{AED2198E-93D5-4001-81B4-73124B309672}" srcOrd="21" destOrd="0" presId="urn:microsoft.com/office/officeart/2005/8/layout/target3"/>
    <dgm:cxn modelId="{0ED80AAC-C9DF-4631-B2EC-5F7803D4743E}" type="presParOf" srcId="{333A1088-737F-45CB-B68E-254E46348037}" destId="{FC425D1D-3DF2-408E-A4F8-250CA94A450A}" srcOrd="22" destOrd="0" presId="urn:microsoft.com/office/officeart/2005/8/layout/target3"/>
    <dgm:cxn modelId="{245F5910-6C6A-45D0-9DF2-8B97641A6DEA}" type="presParOf" srcId="{333A1088-737F-45CB-B68E-254E46348037}" destId="{2CDFEC33-8C2A-49C6-B23B-FA3577B1DCE9}" srcOrd="23" destOrd="0" presId="urn:microsoft.com/office/officeart/2005/8/layout/target3"/>
    <dgm:cxn modelId="{71922A0B-8621-4998-85D0-D352F6F8876C}" type="presParOf" srcId="{333A1088-737F-45CB-B68E-254E46348037}" destId="{70A198DD-41D2-4313-8B5B-1CF1BCF383FB}" srcOrd="24" destOrd="0" presId="urn:microsoft.com/office/officeart/2005/8/layout/target3"/>
    <dgm:cxn modelId="{2DF667F6-27CE-4C10-B1F0-25328D23D148}" type="presParOf" srcId="{333A1088-737F-45CB-B68E-254E46348037}" destId="{5C0D1B75-263C-4468-B985-565C95B9422B}" srcOrd="25" destOrd="0" presId="urn:microsoft.com/office/officeart/2005/8/layout/target3"/>
    <dgm:cxn modelId="{32F852B0-BF71-4567-A4C2-9E639E4D3AA2}" type="presParOf" srcId="{333A1088-737F-45CB-B68E-254E46348037}" destId="{A02C1AC3-4F1B-47BC-9A88-D00EAE61D85A}" srcOrd="26" destOrd="0" presId="urn:microsoft.com/office/officeart/2005/8/layout/target3"/>
    <dgm:cxn modelId="{2DCEB51C-22FE-4BFD-A6AD-823238DBC0AB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18.2.2012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46963" y="595951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Ladislava Vítková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VY_32_INOVACE_03_Hláska-správné </a:t>
          </a:r>
          <a:r>
            <a:rPr lang="cs-CZ" sz="2000" kern="1200" baseline="0" dirty="0" smtClean="0"/>
            <a:t>písmeno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 SADY: </a:t>
          </a:r>
          <a:r>
            <a:rPr lang="cs-CZ" sz="2000" kern="1200" dirty="0" smtClean="0"/>
            <a:t>Český jazyk pro 1. 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6FDE76-5CCD-4260-9FD4-49EED7DAB3A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5F4192-9BB4-4F81-A44C-ACF35EAAB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8227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E68EA-FEE1-4CFC-86A2-F7A00C120CB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0038E-8514-4A2C-9406-7E45C63954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612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E68EA-FEE1-4CFC-86A2-F7A00C120CB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0038E-8514-4A2C-9406-7E45C63954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3415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E68EA-FEE1-4CFC-86A2-F7A00C120CB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0038E-8514-4A2C-9406-7E45C63954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2029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E68EA-FEE1-4CFC-86A2-F7A00C120CB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0038E-8514-4A2C-9406-7E45C63954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5363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E68EA-FEE1-4CFC-86A2-F7A00C120CB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0038E-8514-4A2C-9406-7E45C63954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913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E68EA-FEE1-4CFC-86A2-F7A00C120CB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0038E-8514-4A2C-9406-7E45C63954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067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E68EA-FEE1-4CFC-86A2-F7A00C120CB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0038E-8514-4A2C-9406-7E45C63954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29153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E68EA-FEE1-4CFC-86A2-F7A00C120CB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0038E-8514-4A2C-9406-7E45C63954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338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E68EA-FEE1-4CFC-86A2-F7A00C120CB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0038E-8514-4A2C-9406-7E45C63954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6162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E68EA-FEE1-4CFC-86A2-F7A00C120CB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0038E-8514-4A2C-9406-7E45C63954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670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E68EA-FEE1-4CFC-86A2-F7A00C120CB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0038E-8514-4A2C-9406-7E45C63954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580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E68EA-FEE1-4CFC-86A2-F7A00C120CB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40038E-8514-4A2C-9406-7E45C63954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2857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8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7.png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5" Type="http://schemas.openxmlformats.org/officeDocument/2006/relationships/image" Target="../media/image10.png"/><Relationship Id="rId4" Type="http://schemas.microsoft.com/office/2007/relationships/hdphoto" Target="../media/hdphoto3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11.wmf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43457130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451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5949280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Obrázky jsou z webové galerie</a:t>
            </a:r>
          </a:p>
          <a:p>
            <a:r>
              <a:rPr lang="cs-CZ" dirty="0"/>
              <a:t>http://office.microsoft.com/cs-cz/images/?CTT=6&amp;ver=14&amp;app=powerpnt.exe</a:t>
            </a:r>
          </a:p>
        </p:txBody>
      </p:sp>
      <p:sp>
        <p:nvSpPr>
          <p:cNvPr id="3" name="TextovéPole 5"/>
          <p:cNvSpPr txBox="1"/>
          <p:nvPr/>
        </p:nvSpPr>
        <p:spPr>
          <a:xfrm>
            <a:off x="467544" y="1124744"/>
            <a:ext cx="777686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ANOTACE:</a:t>
            </a:r>
          </a:p>
          <a:p>
            <a:r>
              <a:rPr lang="cs-CZ" sz="2000" dirty="0" smtClean="0"/>
              <a:t>Materiál je soutěživou formou </a:t>
            </a:r>
            <a:r>
              <a:rPr lang="cs-CZ" sz="2000" dirty="0"/>
              <a:t>zaměřen </a:t>
            </a:r>
            <a:r>
              <a:rPr lang="cs-CZ" sz="2000" dirty="0" smtClean="0"/>
              <a:t>na procvičení znalosti písmen.</a:t>
            </a:r>
          </a:p>
          <a:p>
            <a:r>
              <a:rPr lang="cs-CZ" sz="2000" dirty="0" smtClean="0"/>
              <a:t>Žáci hádají písmeno, které by mohlo být obsažené v rámečcích. </a:t>
            </a:r>
            <a:endParaRPr lang="cs-CZ" sz="2000" dirty="0"/>
          </a:p>
          <a:p>
            <a:r>
              <a:rPr lang="cs-CZ" sz="2000" dirty="0" smtClean="0"/>
              <a:t>Úkon provedou kliknutím na písmeno v řadě. </a:t>
            </a:r>
          </a:p>
          <a:p>
            <a:r>
              <a:rPr lang="cs-CZ" sz="2000" dirty="0" smtClean="0"/>
              <a:t>Pokud neuhodnou, objeví se nad rámečkem tečka. Žáci tak poznají, kolik měli chybných pokusů.</a:t>
            </a:r>
          </a:p>
          <a:p>
            <a:r>
              <a:rPr lang="cs-CZ" sz="2000" dirty="0" smtClean="0"/>
              <a:t>Kliknutím na hvězdičku se objeví </a:t>
            </a:r>
            <a:r>
              <a:rPr lang="cs-CZ" sz="2000" smtClean="0"/>
              <a:t>závěrečný obrázek.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8341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248" y="1340769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340769"/>
            <a:ext cx="769932" cy="7200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340769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6084" y="1335986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335986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335986"/>
            <a:ext cx="764817" cy="715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340769"/>
            <a:ext cx="764817" cy="715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335986"/>
            <a:ext cx="775047" cy="724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1880" y="2492896"/>
            <a:ext cx="759703" cy="7105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4424" y="2492896"/>
            <a:ext cx="759703" cy="7105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4425" y="2492896"/>
            <a:ext cx="759703" cy="7105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164329" y="1239144"/>
            <a:ext cx="5597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00063" y="5373216"/>
            <a:ext cx="5597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028014" y="1239144"/>
            <a:ext cx="5293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25848" y="5400738"/>
            <a:ext cx="5293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97720" y="1239144"/>
            <a:ext cx="5180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059832" y="5389938"/>
            <a:ext cx="5180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016701" y="1239144"/>
            <a:ext cx="6286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783062" y="5389938"/>
            <a:ext cx="6286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930776" y="1239144"/>
            <a:ext cx="4844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94493" y="5400738"/>
            <a:ext cx="4844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846816" y="1239144"/>
            <a:ext cx="3754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Í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376310" y="5402712"/>
            <a:ext cx="3754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Í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585076" y="1239144"/>
            <a:ext cx="6270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788024" y="4463339"/>
            <a:ext cx="6270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462302" y="1239144"/>
            <a:ext cx="611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Á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160511" y="5402712"/>
            <a:ext cx="611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Á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228183" y="2386488"/>
            <a:ext cx="6270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092712" y="2386488"/>
            <a:ext cx="6431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Ů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017107" y="5402712"/>
            <a:ext cx="6431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Ů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945769" y="2386488"/>
            <a:ext cx="7970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724128" y="4449886"/>
            <a:ext cx="7970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400050" cy="39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" name="Obdélník 27"/>
          <p:cNvSpPr/>
          <p:nvPr/>
        </p:nvSpPr>
        <p:spPr>
          <a:xfrm>
            <a:off x="1023355" y="4464634"/>
            <a:ext cx="611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3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8640"/>
            <a:ext cx="400050" cy="39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670" y="188640"/>
            <a:ext cx="400050" cy="39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8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88640"/>
            <a:ext cx="400050" cy="39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9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96382"/>
            <a:ext cx="400050" cy="39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88640"/>
            <a:ext cx="400050" cy="39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96382"/>
            <a:ext cx="400050" cy="39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96382"/>
            <a:ext cx="400050" cy="39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3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6382"/>
            <a:ext cx="400050" cy="39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4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88640"/>
            <a:ext cx="400050" cy="39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5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8640"/>
            <a:ext cx="400050" cy="39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7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88640"/>
            <a:ext cx="400050" cy="39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" name="Obdélník 29"/>
          <p:cNvSpPr/>
          <p:nvPr/>
        </p:nvSpPr>
        <p:spPr>
          <a:xfrm>
            <a:off x="2267744" y="4463339"/>
            <a:ext cx="5581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888696" y="4463339"/>
            <a:ext cx="6431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374162" y="5402712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364088" y="4449886"/>
            <a:ext cx="3754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711429" y="5400738"/>
            <a:ext cx="4203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7170965" y="5402712"/>
            <a:ext cx="569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139952" y="4463339"/>
            <a:ext cx="6479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516216" y="4428660"/>
            <a:ext cx="6591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236296" y="4463339"/>
            <a:ext cx="5806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774183" y="5402712"/>
            <a:ext cx="5341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71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196382"/>
            <a:ext cx="400050" cy="39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8" name="Obdélník 57"/>
          <p:cNvSpPr/>
          <p:nvPr/>
        </p:nvSpPr>
        <p:spPr>
          <a:xfrm>
            <a:off x="1163845" y="5400738"/>
            <a:ext cx="5998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1645585" y="4466608"/>
            <a:ext cx="5501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3563888" y="4463339"/>
            <a:ext cx="5228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62" name="Picture 7" descr="AN01339_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256" y="2165105"/>
            <a:ext cx="1616758" cy="2301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192" y="5985523"/>
            <a:ext cx="614362" cy="681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1616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59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0" fill="hold">
                      <p:stCondLst>
                        <p:cond delay="0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75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6" fill="hold">
                      <p:stCondLst>
                        <p:cond delay="0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83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4" fill="hold">
                      <p:stCondLst>
                        <p:cond delay="0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5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2" grpId="0"/>
      <p:bldP spid="14" grpId="0"/>
      <p:bldP spid="16" grpId="0"/>
      <p:bldP spid="18" grpId="0"/>
      <p:bldP spid="20" grpId="0"/>
      <p:bldP spid="22" grpId="0"/>
      <p:bldP spid="24" grpId="0"/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248" y="1340769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9860" y="1340769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3956" y="1342961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2468" y="1342961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8372" y="1342961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420888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8052" y="1342961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0180" y="1342961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1589" y="1340769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4300" y="2420888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2830" y="2435636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7458" y="2420888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6480" y="2447754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732" y="2447754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1148299" y="1241336"/>
            <a:ext cx="5918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099851" y="5255042"/>
            <a:ext cx="591829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034140" y="1239144"/>
            <a:ext cx="5613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E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290549" y="5301208"/>
            <a:ext cx="5613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E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883007" y="1241336"/>
            <a:ext cx="59182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721455" y="1241336"/>
            <a:ext cx="6431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A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953211" y="5298299"/>
            <a:ext cx="6431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A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968962" y="1239144"/>
            <a:ext cx="4523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J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012160" y="4169825"/>
            <a:ext cx="452367" cy="83939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J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775869" y="1241336"/>
            <a:ext cx="5613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E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593760" y="1241336"/>
            <a:ext cx="6591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D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381947" y="4203824"/>
            <a:ext cx="659155" cy="83939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D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7506748" y="1241336"/>
            <a:ext cx="5613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E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791300" y="2346129"/>
            <a:ext cx="6799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N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7564414" y="5334849"/>
            <a:ext cx="6799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N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2699792" y="2319263"/>
            <a:ext cx="6431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A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970553" y="2319263"/>
            <a:ext cx="6014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K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2127" y="188640"/>
            <a:ext cx="423609" cy="416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6" name="Obdélník 35"/>
          <p:cNvSpPr/>
          <p:nvPr/>
        </p:nvSpPr>
        <p:spPr>
          <a:xfrm>
            <a:off x="1645585" y="5273444"/>
            <a:ext cx="5501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3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183" y="188640"/>
            <a:ext cx="423609" cy="416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0239" y="188639"/>
            <a:ext cx="423609" cy="416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7" name="Obdélník 36"/>
          <p:cNvSpPr/>
          <p:nvPr/>
        </p:nvSpPr>
        <p:spPr>
          <a:xfrm>
            <a:off x="5122681" y="5301208"/>
            <a:ext cx="6014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K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4816312" y="2317410"/>
            <a:ext cx="6912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680985" y="5301208"/>
            <a:ext cx="6912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63202" y="2346129"/>
            <a:ext cx="5164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L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372486" y="4191050"/>
            <a:ext cx="516488" cy="83939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L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6608974" y="2348880"/>
            <a:ext cx="5613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E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4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4295" y="188640"/>
            <a:ext cx="423609" cy="416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8351" y="192793"/>
            <a:ext cx="423609" cy="416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2407" y="188640"/>
            <a:ext cx="423609" cy="416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6463" y="188640"/>
            <a:ext cx="423609" cy="416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0519" y="192293"/>
            <a:ext cx="423609" cy="416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4575" y="188640"/>
            <a:ext cx="423609" cy="416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5203" y="188640"/>
            <a:ext cx="427037" cy="414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9" name="Obdélník 48"/>
          <p:cNvSpPr/>
          <p:nvPr/>
        </p:nvSpPr>
        <p:spPr>
          <a:xfrm>
            <a:off x="3873025" y="5301208"/>
            <a:ext cx="5549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Z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4390999" y="5269719"/>
            <a:ext cx="8290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2133611" y="5286658"/>
            <a:ext cx="5661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T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6305139" y="5286658"/>
            <a:ext cx="6431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Á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2985547" y="4203824"/>
            <a:ext cx="407483" cy="83939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I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2672679" y="5301208"/>
            <a:ext cx="6751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U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049778" y="4203824"/>
            <a:ext cx="660758" cy="83939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H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4737759" y="4203824"/>
            <a:ext cx="612667" cy="83939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R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5364088" y="4203824"/>
            <a:ext cx="631903" cy="83939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60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192" y="5985523"/>
            <a:ext cx="614362" cy="681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36512" y="3068960"/>
            <a:ext cx="2473058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0875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71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2" fill="hold">
                      <p:stCondLst>
                        <p:cond delay="0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5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5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79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0" fill="hold">
                      <p:stCondLst>
                        <p:cond delay="0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22" grpId="0"/>
      <p:bldP spid="23" grpId="0"/>
      <p:bldP spid="25" grpId="0"/>
      <p:bldP spid="27" grpId="0"/>
      <p:bldP spid="28" grpId="0"/>
      <p:bldP spid="30" grpId="0"/>
      <p:bldP spid="31" grpId="0"/>
      <p:bldP spid="33" grpId="0"/>
      <p:bldP spid="34" grpId="0"/>
      <p:bldP spid="40" grpId="0"/>
      <p:bldP spid="16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256852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268760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268760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284843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275353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284195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284843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636912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5844" y="2636912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268760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525" y="2656196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664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038" y="3752315"/>
            <a:ext cx="1663038" cy="20822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636912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636912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636912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636912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636912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9524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1750" y="188640"/>
            <a:ext cx="400050" cy="39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1077610" y="1167135"/>
            <a:ext cx="4138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925857" y="5330704"/>
            <a:ext cx="4138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868483" y="1183218"/>
            <a:ext cx="6046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695314" y="4437112"/>
            <a:ext cx="6046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691989" y="1167135"/>
            <a:ext cx="6415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778350" y="5303380"/>
            <a:ext cx="6415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502511" y="1182570"/>
            <a:ext cx="6046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125908" y="1152070"/>
            <a:ext cx="5533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394175" y="5305552"/>
            <a:ext cx="5533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068604" y="1167135"/>
            <a:ext cx="3690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840125" y="5337221"/>
            <a:ext cx="3690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894409" y="1152070"/>
            <a:ext cx="4138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7649501" y="1124744"/>
            <a:ext cx="5228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189804" y="5337221"/>
            <a:ext cx="5228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24" name="Obdélník 1023"/>
          <p:cNvSpPr/>
          <p:nvPr/>
        </p:nvSpPr>
        <p:spPr>
          <a:xfrm>
            <a:off x="1086483" y="2535287"/>
            <a:ext cx="4780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25" name="Obdélník 1024"/>
          <p:cNvSpPr/>
          <p:nvPr/>
        </p:nvSpPr>
        <p:spPr>
          <a:xfrm>
            <a:off x="4647893" y="5337221"/>
            <a:ext cx="4780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33" name="Obdélník 1032"/>
          <p:cNvSpPr/>
          <p:nvPr/>
        </p:nvSpPr>
        <p:spPr>
          <a:xfrm>
            <a:off x="1941890" y="2505670"/>
            <a:ext cx="3690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34" name="Obdélník 1033"/>
          <p:cNvSpPr/>
          <p:nvPr/>
        </p:nvSpPr>
        <p:spPr>
          <a:xfrm>
            <a:off x="2627784" y="2535287"/>
            <a:ext cx="7906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35" name="Obdélník 1034"/>
          <p:cNvSpPr/>
          <p:nvPr/>
        </p:nvSpPr>
        <p:spPr>
          <a:xfrm>
            <a:off x="4965724" y="5337221"/>
            <a:ext cx="7906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36" name="Obdélník 1035"/>
          <p:cNvSpPr/>
          <p:nvPr/>
        </p:nvSpPr>
        <p:spPr>
          <a:xfrm>
            <a:off x="3491880" y="2522392"/>
            <a:ext cx="6527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37" name="Obdélník 1036"/>
          <p:cNvSpPr/>
          <p:nvPr/>
        </p:nvSpPr>
        <p:spPr>
          <a:xfrm>
            <a:off x="4283968" y="4449886"/>
            <a:ext cx="6527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38" name="Obdélník 1037"/>
          <p:cNvSpPr/>
          <p:nvPr/>
        </p:nvSpPr>
        <p:spPr>
          <a:xfrm>
            <a:off x="4391942" y="2507644"/>
            <a:ext cx="6415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39" name="Obdélník 1038"/>
          <p:cNvSpPr/>
          <p:nvPr/>
        </p:nvSpPr>
        <p:spPr>
          <a:xfrm>
            <a:off x="5302711" y="2549914"/>
            <a:ext cx="6046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Á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40" name="Obdélník 1039"/>
          <p:cNvSpPr/>
          <p:nvPr/>
        </p:nvSpPr>
        <p:spPr>
          <a:xfrm>
            <a:off x="6365718" y="5372942"/>
            <a:ext cx="6046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Á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41" name="Obdélník 1040"/>
          <p:cNvSpPr/>
          <p:nvPr/>
        </p:nvSpPr>
        <p:spPr>
          <a:xfrm>
            <a:off x="6111557" y="2492896"/>
            <a:ext cx="6206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42" name="Obdélník 1041"/>
          <p:cNvSpPr/>
          <p:nvPr/>
        </p:nvSpPr>
        <p:spPr>
          <a:xfrm>
            <a:off x="6948264" y="5372942"/>
            <a:ext cx="6206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43" name="Obdélník 1042"/>
          <p:cNvSpPr/>
          <p:nvPr/>
        </p:nvSpPr>
        <p:spPr>
          <a:xfrm>
            <a:off x="6970371" y="2509817"/>
            <a:ext cx="6367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44" name="Obdélník 1043"/>
          <p:cNvSpPr/>
          <p:nvPr/>
        </p:nvSpPr>
        <p:spPr>
          <a:xfrm>
            <a:off x="6557899" y="4449886"/>
            <a:ext cx="6367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1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9524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7814" y="188640"/>
            <a:ext cx="400050" cy="39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9524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3878" y="188640"/>
            <a:ext cx="400050" cy="39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3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9524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998" y="188640"/>
            <a:ext cx="400050" cy="39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4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9524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2110" y="188640"/>
            <a:ext cx="400050" cy="39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5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9524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6166" y="188640"/>
            <a:ext cx="400050" cy="39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9524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8054" y="188640"/>
            <a:ext cx="400050" cy="39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7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9524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9942" y="188640"/>
            <a:ext cx="400050" cy="39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2" name="Obdélník 31"/>
          <p:cNvSpPr/>
          <p:nvPr/>
        </p:nvSpPr>
        <p:spPr>
          <a:xfrm>
            <a:off x="2620161" y="4437112"/>
            <a:ext cx="5116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452320" y="5301208"/>
            <a:ext cx="5629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131840" y="4437112"/>
            <a:ext cx="5277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319041" y="5337221"/>
            <a:ext cx="5741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5778769" y="5301208"/>
            <a:ext cx="5934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5004048" y="4437112"/>
            <a:ext cx="5164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5508104" y="4413891"/>
            <a:ext cx="5228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É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6012160" y="4413891"/>
            <a:ext cx="6367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Ů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68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192" y="5985523"/>
            <a:ext cx="614362" cy="681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7415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0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0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20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4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7" fill="hold">
                      <p:stCondLst>
                        <p:cond delay="0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5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5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</p:childTnLst>
        </p:cTn>
      </p:par>
    </p:tnLst>
    <p:bldLst>
      <p:bldP spid="13" grpId="0"/>
      <p:bldP spid="15" grpId="0"/>
      <p:bldP spid="17" grpId="0"/>
      <p:bldP spid="24" grpId="0"/>
      <p:bldP spid="25" grpId="0"/>
      <p:bldP spid="27" grpId="0"/>
      <p:bldP spid="29" grpId="0"/>
      <p:bldP spid="30" grpId="0"/>
      <p:bldP spid="1024" grpId="0"/>
      <p:bldP spid="1033" grpId="0"/>
      <p:bldP spid="1034" grpId="0"/>
      <p:bldP spid="1036" grpId="0"/>
      <p:bldP spid="1038" grpId="0"/>
      <p:bldP spid="1039" grpId="0"/>
      <p:bldP spid="1041" grpId="0"/>
      <p:bldP spid="10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600601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9820" y="2780928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2575" y="1600601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3916" y="2780928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8012" y="2780928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644712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616892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7683" y="1600601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628800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644712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2108" y="2780928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0300" y="2780928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6204" y="2780928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4396" y="2811740"/>
            <a:ext cx="769932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Obdélník 21"/>
          <p:cNvSpPr/>
          <p:nvPr/>
        </p:nvSpPr>
        <p:spPr>
          <a:xfrm>
            <a:off x="1776724" y="1441462"/>
            <a:ext cx="5998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972585" y="4797152"/>
            <a:ext cx="5998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622885" y="1453301"/>
            <a:ext cx="5293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468174" y="4797152"/>
            <a:ext cx="5293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397642" y="1452138"/>
            <a:ext cx="5998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282418" y="1463977"/>
            <a:ext cx="5293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137688" y="1481634"/>
            <a:ext cx="5806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002042" y="4797152"/>
            <a:ext cx="5806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018837" y="1484784"/>
            <a:ext cx="569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24" name="Obdélník 1023"/>
          <p:cNvSpPr/>
          <p:nvPr/>
        </p:nvSpPr>
        <p:spPr>
          <a:xfrm>
            <a:off x="3250328" y="5733256"/>
            <a:ext cx="569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25" name="Obdélník 1024"/>
          <p:cNvSpPr/>
          <p:nvPr/>
        </p:nvSpPr>
        <p:spPr>
          <a:xfrm>
            <a:off x="6864918" y="1498976"/>
            <a:ext cx="611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27" name="Obdélník 1026"/>
          <p:cNvSpPr/>
          <p:nvPr/>
        </p:nvSpPr>
        <p:spPr>
          <a:xfrm>
            <a:off x="5215990" y="4825353"/>
            <a:ext cx="611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28" name="Obdélník 1027"/>
          <p:cNvSpPr/>
          <p:nvPr/>
        </p:nvSpPr>
        <p:spPr>
          <a:xfrm>
            <a:off x="1637570" y="2721694"/>
            <a:ext cx="5581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30" name="Obdélník 1029"/>
          <p:cNvSpPr/>
          <p:nvPr/>
        </p:nvSpPr>
        <p:spPr>
          <a:xfrm>
            <a:off x="5724128" y="4797152"/>
            <a:ext cx="5581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31" name="Obdélník 1030"/>
          <p:cNvSpPr/>
          <p:nvPr/>
        </p:nvSpPr>
        <p:spPr>
          <a:xfrm>
            <a:off x="2631170" y="2679303"/>
            <a:ext cx="3754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32" name="Obdélník 1031"/>
          <p:cNvSpPr/>
          <p:nvPr/>
        </p:nvSpPr>
        <p:spPr>
          <a:xfrm>
            <a:off x="5652123" y="5775271"/>
            <a:ext cx="3754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33" name="Obdélník 1032"/>
          <p:cNvSpPr/>
          <p:nvPr/>
        </p:nvSpPr>
        <p:spPr>
          <a:xfrm>
            <a:off x="3452944" y="2676394"/>
            <a:ext cx="5597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34" name="Obdélník 1033"/>
          <p:cNvSpPr/>
          <p:nvPr/>
        </p:nvSpPr>
        <p:spPr>
          <a:xfrm>
            <a:off x="6964559" y="4822444"/>
            <a:ext cx="5597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35" name="Obdélník 1034"/>
          <p:cNvSpPr/>
          <p:nvPr/>
        </p:nvSpPr>
        <p:spPr>
          <a:xfrm>
            <a:off x="4283968" y="2679303"/>
            <a:ext cx="5293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36" name="Obdélník 1035"/>
          <p:cNvSpPr/>
          <p:nvPr/>
        </p:nvSpPr>
        <p:spPr>
          <a:xfrm>
            <a:off x="5076056" y="2673485"/>
            <a:ext cx="5806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37" name="Obdélník 1036"/>
          <p:cNvSpPr/>
          <p:nvPr/>
        </p:nvSpPr>
        <p:spPr>
          <a:xfrm>
            <a:off x="5985300" y="2651660"/>
            <a:ext cx="569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38" name="Obdélník 1037"/>
          <p:cNvSpPr/>
          <p:nvPr/>
        </p:nvSpPr>
        <p:spPr>
          <a:xfrm>
            <a:off x="6833829" y="2636912"/>
            <a:ext cx="611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8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3472" y="383232"/>
            <a:ext cx="400050" cy="39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9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0250" y="406237"/>
            <a:ext cx="400050" cy="39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2575" y="383232"/>
            <a:ext cx="400050" cy="39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894" y="404664"/>
            <a:ext cx="400050" cy="39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2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04664"/>
            <a:ext cx="400050" cy="39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3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3958" y="404664"/>
            <a:ext cx="400050" cy="39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4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6436" y="404664"/>
            <a:ext cx="400050" cy="39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5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5241" y="410509"/>
            <a:ext cx="400050" cy="395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6358165" y="4851941"/>
            <a:ext cx="5180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557580" y="4851941"/>
            <a:ext cx="7970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518773" y="4797152"/>
            <a:ext cx="5341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557963" y="5720482"/>
            <a:ext cx="6591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548623" y="4797152"/>
            <a:ext cx="6431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816919" y="5733256"/>
            <a:ext cx="6110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Á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460627" y="5745774"/>
            <a:ext cx="4844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967615" y="5720482"/>
            <a:ext cx="6286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6" name="Picture 2" descr="C:\Users\1SLC\AppData\Local\Microsoft\Windows\Temporary Internet Files\Content.IE5\6FFDSULT\MC9004414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156" y="3468043"/>
            <a:ext cx="1992846" cy="1790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192" y="5985523"/>
            <a:ext cx="614362" cy="681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9998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>
                      <p:stCondLst>
                        <p:cond delay="0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5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5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22" grpId="0"/>
      <p:bldP spid="24" grpId="0"/>
      <p:bldP spid="27" grpId="0"/>
      <p:bldP spid="28" grpId="0"/>
      <p:bldP spid="29" grpId="0"/>
      <p:bldP spid="31" grpId="0"/>
      <p:bldP spid="1025" grpId="0"/>
      <p:bldP spid="1028" grpId="0"/>
      <p:bldP spid="1031" grpId="0"/>
      <p:bldP spid="1033" grpId="0"/>
      <p:bldP spid="1035" grpId="0"/>
      <p:bldP spid="1036" grpId="0"/>
      <p:bldP spid="1037" grpId="0"/>
      <p:bldP spid="103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328</TotalTime>
  <Words>237</Words>
  <Application>Microsoft Office PowerPoint</Application>
  <PresentationFormat>Předvádění na obrazovce (4:3)</PresentationFormat>
  <Paragraphs>148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1SLC</dc:creator>
  <cp:lastModifiedBy>1SLC</cp:lastModifiedBy>
  <cp:revision>54</cp:revision>
  <dcterms:created xsi:type="dcterms:W3CDTF">2012-02-18T17:25:52Z</dcterms:created>
  <dcterms:modified xsi:type="dcterms:W3CDTF">2012-03-12T20:06:31Z</dcterms:modified>
</cp:coreProperties>
</file>