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4" r:id="rId2"/>
    <p:sldId id="265" r:id="rId3"/>
    <p:sldId id="258" r:id="rId4"/>
    <p:sldId id="259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618" autoAdjust="0"/>
  </p:normalViewPr>
  <p:slideViewPr>
    <p:cSldViewPr>
      <p:cViewPr varScale="1">
        <p:scale>
          <a:sx n="63" d="100"/>
          <a:sy n="63" d="100"/>
        </p:scale>
        <p:origin x="-15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VY_32_INOVACE_04_Hláska</a:t>
          </a:r>
          <a:r>
            <a:rPr lang="cs-CZ" sz="2000" baseline="0" dirty="0" smtClean="0"/>
            <a:t>, slabika, slovo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15.11.2011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5FA930-10E0-481C-A8B6-60BDB907F64C}" type="presOf" srcId="{D8197B8C-B260-4A16-BDF4-0947B075E274}" destId="{5C0D1B75-263C-4468-B985-565C95B9422B}" srcOrd="1" destOrd="0" presId="urn:microsoft.com/office/officeart/2005/8/layout/target3"/>
    <dgm:cxn modelId="{5B205D90-2FFB-46AC-8775-A1586C833528}" type="presOf" srcId="{757F3AB3-0718-4624-B441-E567A8F0AB56}" destId="{333A1088-737F-45CB-B68E-254E46348037}" srcOrd="0" destOrd="0" presId="urn:microsoft.com/office/officeart/2005/8/layout/target3"/>
    <dgm:cxn modelId="{44C156E8-0026-4160-9476-7E9D0A2676FE}" type="presOf" srcId="{4C35D32F-0EAB-4CD7-82EE-45574DC2A586}" destId="{2463512F-938D-4E07-9D5C-7B2E99ABD39E}" srcOrd="0" destOrd="0" presId="urn:microsoft.com/office/officeart/2005/8/layout/target3"/>
    <dgm:cxn modelId="{2C6838CA-B757-49A2-B45A-D97728BA585E}" type="presOf" srcId="{D1B46980-6531-4606-95E6-44980827E919}" destId="{2CDFEC33-8C2A-49C6-B23B-FA3577B1DCE9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0C60228C-B852-4214-B904-D979328FD3E8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69E98AE-BB62-405B-9856-009D36D05D29}" type="presOf" srcId="{B651F6E3-6281-48DB-9319-2AEAFDAE7572}" destId="{7145B55B-1B24-4B93-A1D4-B8021E4AC78C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2499091-3D66-4F52-BFE6-C0F118DC04C1}" type="presOf" srcId="{D8197B8C-B260-4A16-BDF4-0947B075E274}" destId="{0F7944D4-5DCA-4B9E-A896-D52854246E44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5CE8812D-0FF4-41A6-8CD1-E189DFAC1AA8}" type="presOf" srcId="{4865AC3F-78E2-43BA-A56B-7C465B8FCF11}" destId="{FC425D1D-3DF2-408E-A4F8-250CA94A450A}" srcOrd="1" destOrd="0" presId="urn:microsoft.com/office/officeart/2005/8/layout/target3"/>
    <dgm:cxn modelId="{8A3B1728-DC9A-4CA0-BABB-27520F345C6F}" type="presOf" srcId="{4865AC3F-78E2-43BA-A56B-7C465B8FCF11}" destId="{54F8D70D-FB57-4298-A600-D8F61B2A354A}" srcOrd="0" destOrd="0" presId="urn:microsoft.com/office/officeart/2005/8/layout/target3"/>
    <dgm:cxn modelId="{BB016582-7B95-4AC2-B8C7-CA47686A6B16}" type="presOf" srcId="{D05761FA-3C71-4DD0-9183-7C99EBE53F4B}" destId="{23526C68-77CF-4757-B0E2-EC80EC09B19D}" srcOrd="1" destOrd="0" presId="urn:microsoft.com/office/officeart/2005/8/layout/target3"/>
    <dgm:cxn modelId="{E8071867-686D-45C1-870C-4BFE270670D0}" type="presOf" srcId="{4C35D32F-0EAB-4CD7-82EE-45574DC2A586}" destId="{A02C1AC3-4F1B-47BC-9A88-D00EAE61D85A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577D33BB-599E-4B5F-9CCC-99C5BC6068B3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9CE6BEB-0074-4A65-9461-C7B97C81D9C5}" type="presOf" srcId="{D1B46980-6531-4606-95E6-44980827E919}" destId="{004736B2-18D3-4D6D-AA18-DF3F81E9E312}" srcOrd="0" destOrd="0" presId="urn:microsoft.com/office/officeart/2005/8/layout/target3"/>
    <dgm:cxn modelId="{5CA01B78-FE71-4EDD-AD12-46DD41A805DC}" type="presOf" srcId="{D05761FA-3C71-4DD0-9183-7C99EBE53F4B}" destId="{6204D4B4-078C-4ACF-B823-77A728483A32}" srcOrd="0" destOrd="0" presId="urn:microsoft.com/office/officeart/2005/8/layout/target3"/>
    <dgm:cxn modelId="{64B6CD1E-BA8F-49A3-883F-79900BDB4064}" type="presOf" srcId="{B651F6E3-6281-48DB-9319-2AEAFDAE7572}" destId="{70A198DD-41D2-4313-8B5B-1CF1BCF383FB}" srcOrd="1" destOrd="0" presId="urn:microsoft.com/office/officeart/2005/8/layout/target3"/>
    <dgm:cxn modelId="{C1596123-B00C-4877-B42F-C9D055E1E286}" type="presParOf" srcId="{333A1088-737F-45CB-B68E-254E46348037}" destId="{F5ABB229-8D3B-4694-996A-96F23CF14429}" srcOrd="0" destOrd="0" presId="urn:microsoft.com/office/officeart/2005/8/layout/target3"/>
    <dgm:cxn modelId="{F079A447-D1C3-49BE-9DB3-211D82A63923}" type="presParOf" srcId="{333A1088-737F-45CB-B68E-254E46348037}" destId="{F41139FD-01EE-4571-8B17-4FB00FC51163}" srcOrd="1" destOrd="0" presId="urn:microsoft.com/office/officeart/2005/8/layout/target3"/>
    <dgm:cxn modelId="{26F52F31-8077-4987-830E-FE6F4A3D5530}" type="presParOf" srcId="{333A1088-737F-45CB-B68E-254E46348037}" destId="{D005CE8C-CC26-4C3E-AC11-E15060ECD759}" srcOrd="2" destOrd="0" presId="urn:microsoft.com/office/officeart/2005/8/layout/target3"/>
    <dgm:cxn modelId="{8B34B89F-89C9-4367-92EC-FB4619EFB3E4}" type="presParOf" srcId="{333A1088-737F-45CB-B68E-254E46348037}" destId="{E2699407-A48D-4333-A645-7FA48F1FE3B7}" srcOrd="3" destOrd="0" presId="urn:microsoft.com/office/officeart/2005/8/layout/target3"/>
    <dgm:cxn modelId="{D229DF58-C29F-4D04-81C5-06088AC7E513}" type="presParOf" srcId="{333A1088-737F-45CB-B68E-254E46348037}" destId="{D5EA2712-68D0-4098-BDE6-B295C6AB6119}" srcOrd="4" destOrd="0" presId="urn:microsoft.com/office/officeart/2005/8/layout/target3"/>
    <dgm:cxn modelId="{4B1234B5-C8FB-49F5-99A1-172E7E3BF0F0}" type="presParOf" srcId="{333A1088-737F-45CB-B68E-254E46348037}" destId="{54F8D70D-FB57-4298-A600-D8F61B2A354A}" srcOrd="5" destOrd="0" presId="urn:microsoft.com/office/officeart/2005/8/layout/target3"/>
    <dgm:cxn modelId="{D0522764-E0E2-495C-B7F9-7803EC1972C2}" type="presParOf" srcId="{333A1088-737F-45CB-B68E-254E46348037}" destId="{C616B022-AA0C-4D3B-BDBF-093D86622E86}" srcOrd="6" destOrd="0" presId="urn:microsoft.com/office/officeart/2005/8/layout/target3"/>
    <dgm:cxn modelId="{C2AFA363-6F5F-42E1-8DCE-A365D083A9EB}" type="presParOf" srcId="{333A1088-737F-45CB-B68E-254E46348037}" destId="{69684AB7-5B8D-45A5-BC2F-6AF80EB883EF}" srcOrd="7" destOrd="0" presId="urn:microsoft.com/office/officeart/2005/8/layout/target3"/>
    <dgm:cxn modelId="{5A291747-763B-4007-B61F-D21FB94DF7A3}" type="presParOf" srcId="{333A1088-737F-45CB-B68E-254E46348037}" destId="{004736B2-18D3-4D6D-AA18-DF3F81E9E312}" srcOrd="8" destOrd="0" presId="urn:microsoft.com/office/officeart/2005/8/layout/target3"/>
    <dgm:cxn modelId="{4B81D2F9-AC9A-4D61-A66A-9E0D13C717EE}" type="presParOf" srcId="{333A1088-737F-45CB-B68E-254E46348037}" destId="{9CCAD005-8609-4003-9C1F-3AFC293FB9F9}" srcOrd="9" destOrd="0" presId="urn:microsoft.com/office/officeart/2005/8/layout/target3"/>
    <dgm:cxn modelId="{A75CA799-68D8-4CF8-A7B9-2B15C8A4A838}" type="presParOf" srcId="{333A1088-737F-45CB-B68E-254E46348037}" destId="{0C4087F0-2DA9-4805-A823-C8C5404FEF67}" srcOrd="10" destOrd="0" presId="urn:microsoft.com/office/officeart/2005/8/layout/target3"/>
    <dgm:cxn modelId="{FE4CE771-64F2-4BD8-92C9-82455E09D934}" type="presParOf" srcId="{333A1088-737F-45CB-B68E-254E46348037}" destId="{7145B55B-1B24-4B93-A1D4-B8021E4AC78C}" srcOrd="11" destOrd="0" presId="urn:microsoft.com/office/officeart/2005/8/layout/target3"/>
    <dgm:cxn modelId="{554AFA77-35D3-41BC-966D-60E6FDBC358E}" type="presParOf" srcId="{333A1088-737F-45CB-B68E-254E46348037}" destId="{6919BCDB-3A39-4371-A415-42187620F612}" srcOrd="12" destOrd="0" presId="urn:microsoft.com/office/officeart/2005/8/layout/target3"/>
    <dgm:cxn modelId="{BB59080B-6D91-4290-89E1-6739225A1AF2}" type="presParOf" srcId="{333A1088-737F-45CB-B68E-254E46348037}" destId="{19974A4C-782A-40F8-BDC1-A903A52CB5DC}" srcOrd="13" destOrd="0" presId="urn:microsoft.com/office/officeart/2005/8/layout/target3"/>
    <dgm:cxn modelId="{A3A36DF9-344B-4C77-84F4-15BF8A7359CD}" type="presParOf" srcId="{333A1088-737F-45CB-B68E-254E46348037}" destId="{0F7944D4-5DCA-4B9E-A896-D52854246E44}" srcOrd="14" destOrd="0" presId="urn:microsoft.com/office/officeart/2005/8/layout/target3"/>
    <dgm:cxn modelId="{50F7EADD-F906-4050-8411-D1452D5C403A}" type="presParOf" srcId="{333A1088-737F-45CB-B68E-254E46348037}" destId="{DFC55A8B-2DFD-41AE-A307-96A1D2E66396}" srcOrd="15" destOrd="0" presId="urn:microsoft.com/office/officeart/2005/8/layout/target3"/>
    <dgm:cxn modelId="{4DADFB76-8B86-4462-B674-D6D829D8313A}" type="presParOf" srcId="{333A1088-737F-45CB-B68E-254E46348037}" destId="{EB210E99-FECE-49F2-86FD-20F903E541DE}" srcOrd="16" destOrd="0" presId="urn:microsoft.com/office/officeart/2005/8/layout/target3"/>
    <dgm:cxn modelId="{B463FCE8-163B-45CC-B2C2-6F41D0BF44AA}" type="presParOf" srcId="{333A1088-737F-45CB-B68E-254E46348037}" destId="{2463512F-938D-4E07-9D5C-7B2E99ABD39E}" srcOrd="17" destOrd="0" presId="urn:microsoft.com/office/officeart/2005/8/layout/target3"/>
    <dgm:cxn modelId="{1C76C967-A7BB-4311-8E1A-B636B921A8B3}" type="presParOf" srcId="{333A1088-737F-45CB-B68E-254E46348037}" destId="{59FE3E3B-A92F-4A98-9A20-76394874AFA6}" srcOrd="18" destOrd="0" presId="urn:microsoft.com/office/officeart/2005/8/layout/target3"/>
    <dgm:cxn modelId="{30534D4C-281E-4994-9A14-D21732FA743E}" type="presParOf" srcId="{333A1088-737F-45CB-B68E-254E46348037}" destId="{8EB502EF-CA4F-4140-AFB6-D26D41E73615}" srcOrd="19" destOrd="0" presId="urn:microsoft.com/office/officeart/2005/8/layout/target3"/>
    <dgm:cxn modelId="{984B72E3-B505-4BF6-BCB6-CC6EC7CA8A55}" type="presParOf" srcId="{333A1088-737F-45CB-B68E-254E46348037}" destId="{6204D4B4-078C-4ACF-B823-77A728483A32}" srcOrd="20" destOrd="0" presId="urn:microsoft.com/office/officeart/2005/8/layout/target3"/>
    <dgm:cxn modelId="{3828AF8C-CBB7-496F-A91D-796A762D7CC7}" type="presParOf" srcId="{333A1088-737F-45CB-B68E-254E46348037}" destId="{AED2198E-93D5-4001-81B4-73124B309672}" srcOrd="21" destOrd="0" presId="urn:microsoft.com/office/officeart/2005/8/layout/target3"/>
    <dgm:cxn modelId="{61114F89-962F-4B29-8D20-24EA882A72DD}" type="presParOf" srcId="{333A1088-737F-45CB-B68E-254E46348037}" destId="{FC425D1D-3DF2-408E-A4F8-250CA94A450A}" srcOrd="22" destOrd="0" presId="urn:microsoft.com/office/officeart/2005/8/layout/target3"/>
    <dgm:cxn modelId="{0E4EF9BA-DDD9-4A54-A2DF-D7931741144A}" type="presParOf" srcId="{333A1088-737F-45CB-B68E-254E46348037}" destId="{2CDFEC33-8C2A-49C6-B23B-FA3577B1DCE9}" srcOrd="23" destOrd="0" presId="urn:microsoft.com/office/officeart/2005/8/layout/target3"/>
    <dgm:cxn modelId="{FAA43B82-E202-48D7-AE31-D52130F12458}" type="presParOf" srcId="{333A1088-737F-45CB-B68E-254E46348037}" destId="{70A198DD-41D2-4313-8B5B-1CF1BCF383FB}" srcOrd="24" destOrd="0" presId="urn:microsoft.com/office/officeart/2005/8/layout/target3"/>
    <dgm:cxn modelId="{C7001332-3683-444D-AEC3-FAFE615579BF}" type="presParOf" srcId="{333A1088-737F-45CB-B68E-254E46348037}" destId="{5C0D1B75-263C-4468-B985-565C95B9422B}" srcOrd="25" destOrd="0" presId="urn:microsoft.com/office/officeart/2005/8/layout/target3"/>
    <dgm:cxn modelId="{86A773A2-71A7-4FE0-BF91-EF492584DEE5}" type="presParOf" srcId="{333A1088-737F-45CB-B68E-254E46348037}" destId="{A02C1AC3-4F1B-47BC-9A88-D00EAE61D85A}" srcOrd="26" destOrd="0" presId="urn:microsoft.com/office/officeart/2005/8/layout/target3"/>
    <dgm:cxn modelId="{F6B4927C-158A-4682-A1A5-55B18AAE72C2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15.11.2011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VY_32_INOVACE_04_Hláska</a:t>
          </a:r>
          <a:r>
            <a:rPr lang="cs-CZ" sz="2000" kern="1200" baseline="0" dirty="0" smtClean="0"/>
            <a:t>, slabika, slovo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6FF047-9D7D-4AF3-B8F9-860D40F5B54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66106C-4D35-4965-B2EA-5EBD08E54E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797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356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652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00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54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15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212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84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086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302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542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634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A87EA0-3FA8-4CCF-AE85-9D267C40A8E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11903-2CA9-4B69-A020-28E53A18A4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983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33865326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118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4664" y="594928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TextovéPole 5"/>
          <p:cNvSpPr txBox="1"/>
          <p:nvPr/>
        </p:nvSpPr>
        <p:spPr>
          <a:xfrm>
            <a:off x="324664" y="674400"/>
            <a:ext cx="77768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</a:t>
            </a:r>
            <a:r>
              <a:rPr lang="cs-CZ" sz="2000" dirty="0" smtClean="0"/>
              <a:t>procvičení hlásek, slov a slabik.</a:t>
            </a:r>
          </a:p>
          <a:p>
            <a:r>
              <a:rPr lang="cs-CZ" sz="2000" dirty="0" smtClean="0"/>
              <a:t>Žáci vyhledávají a čtou hlásky. Pokud je úkol splněn správně, hláska po kliknutí zmizí v krabičce. ( Špatně – slabika, slovo se jen otočí. )</a:t>
            </a:r>
          </a:p>
          <a:p>
            <a:r>
              <a:rPr lang="cs-CZ" sz="2000" dirty="0" smtClean="0"/>
              <a:t>Obdobně třídí slabiky a slova.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97053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2500536" y="366914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596" y="881230"/>
            <a:ext cx="9148955" cy="5575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86136" y="3522712"/>
            <a:ext cx="914400" cy="9144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7704" y="28746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teta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93504" y="28026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87824" y="350100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3594720"/>
            <a:ext cx="9144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29607" y="3666728"/>
            <a:ext cx="980465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máma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39752" y="2204864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469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402" y="3293938"/>
            <a:ext cx="5718591" cy="2694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5157192"/>
            <a:ext cx="2160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a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4941168"/>
            <a:ext cx="2160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851920" y="5125834"/>
            <a:ext cx="2160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i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4941168"/>
            <a:ext cx="4528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o</a:t>
            </a:r>
            <a:endParaRPr lang="cs-CZ" sz="4400" b="1" dirty="0"/>
          </a:p>
        </p:txBody>
      </p:sp>
      <p:sp>
        <p:nvSpPr>
          <p:cNvPr id="16" name="Obdélník 15"/>
          <p:cNvSpPr/>
          <p:nvPr/>
        </p:nvSpPr>
        <p:spPr>
          <a:xfrm>
            <a:off x="2727978" y="226980"/>
            <a:ext cx="1040714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máma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435950" y="221059"/>
            <a:ext cx="73851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teta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83968" y="291398"/>
            <a:ext cx="799383" cy="57773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1850" y="186971"/>
            <a:ext cx="521758" cy="6263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81846" y="186971"/>
            <a:ext cx="753616" cy="62636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75656" y="288694"/>
            <a:ext cx="720080" cy="5246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87123" y="1049524"/>
            <a:ext cx="1040714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táta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96336" y="299695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slovo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104" y="49411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slabika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228184" y="1080193"/>
            <a:ext cx="1040714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mete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099238" y="1080193"/>
            <a:ext cx="1040714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761764" y="1882997"/>
            <a:ext cx="1040714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solí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836264" y="174540"/>
            <a:ext cx="521758" cy="6263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lu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07504" y="1811997"/>
            <a:ext cx="521758" cy="62636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257212" y="1091045"/>
            <a:ext cx="736938" cy="6263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pi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218197" y="1049524"/>
            <a:ext cx="521758" cy="62636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291177" y="1926570"/>
            <a:ext cx="521758" cy="62636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074622" y="2006424"/>
            <a:ext cx="720080" cy="52464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612777" y="1210263"/>
            <a:ext cx="720080" cy="5246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331454" y="1203620"/>
            <a:ext cx="720080" cy="52464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99774" y="1882997"/>
            <a:ext cx="720080" cy="5246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37" name="Tlačítko akce: Dopředu nebo Další 36">
            <a:hlinkClick r:id="" action="ppaction://hlinkshowjump?jump=nextslide" highlightClick="1"/>
          </p:cNvPr>
          <p:cNvSpPr/>
          <p:nvPr/>
        </p:nvSpPr>
        <p:spPr>
          <a:xfrm>
            <a:off x="8562899" y="6415140"/>
            <a:ext cx="401589" cy="3262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4979883" y="4509120"/>
            <a:ext cx="13203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hláska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346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-0.00439 L -0.10659 0.651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49" y="3281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31267E-7 L 0.16546 0.660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3302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31175E-6 L 0.26789 0.4195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85" y="2097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86309E-7 L -0.35851 0.667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34" y="3339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40518E-7 L -0.24046 0.5272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31" y="2636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03608E-6 L -0.06372 0.4102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4" y="2051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82886E-6 L -0.4191 0.5263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55" y="2631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1" animBg="1"/>
      <p:bldP spid="20" grpId="0" animBg="1"/>
      <p:bldP spid="21" grpId="0" animBg="1"/>
      <p:bldP spid="22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181618"/>
            <a:ext cx="5371327" cy="2799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771800" y="5157192"/>
            <a:ext cx="6173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la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5157192"/>
            <a:ext cx="6918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le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74181" y="4365104"/>
            <a:ext cx="6256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li</a:t>
            </a:r>
            <a:endParaRPr lang="cs-CZ" sz="4000" b="1" dirty="0"/>
          </a:p>
        </p:txBody>
      </p:sp>
      <p:sp>
        <p:nvSpPr>
          <p:cNvPr id="16" name="Obdélník 15"/>
          <p:cNvSpPr/>
          <p:nvPr/>
        </p:nvSpPr>
        <p:spPr>
          <a:xfrm>
            <a:off x="2727978" y="226980"/>
            <a:ext cx="1040714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máma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435950" y="221059"/>
            <a:ext cx="73851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teta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83968" y="291398"/>
            <a:ext cx="799383" cy="57773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87123" y="174540"/>
            <a:ext cx="521758" cy="6263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81846" y="186971"/>
            <a:ext cx="753616" cy="62636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75656" y="288694"/>
            <a:ext cx="720080" cy="5246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87123" y="1049524"/>
            <a:ext cx="1040714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táta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96336" y="299695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slovo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104" y="49411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slabika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228184" y="1080193"/>
            <a:ext cx="1040714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mete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099238" y="1080193"/>
            <a:ext cx="1040714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761764" y="1882997"/>
            <a:ext cx="1040714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solí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836264" y="174540"/>
            <a:ext cx="521758" cy="6263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lu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07504" y="1811997"/>
            <a:ext cx="521758" cy="62636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257212" y="1091045"/>
            <a:ext cx="736938" cy="6263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pi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218197" y="1049524"/>
            <a:ext cx="521758" cy="62636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291177" y="1926570"/>
            <a:ext cx="521758" cy="62636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074622" y="2006424"/>
            <a:ext cx="720080" cy="52464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612777" y="1210263"/>
            <a:ext cx="720080" cy="5246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331454" y="1203620"/>
            <a:ext cx="720080" cy="52464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954487" y="1900994"/>
            <a:ext cx="720080" cy="5246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37" name="Tlačítko akce: Dopředu nebo Další 36">
            <a:hlinkClick r:id="" action="ppaction://hlinkshowjump?jump=nextslide" highlightClick="1"/>
          </p:cNvPr>
          <p:cNvSpPr/>
          <p:nvPr/>
        </p:nvSpPr>
        <p:spPr>
          <a:xfrm>
            <a:off x="8562899" y="6415140"/>
            <a:ext cx="401589" cy="3262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4427984" y="4509120"/>
            <a:ext cx="14075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slabika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071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9.25069E-7 L 0.24184 0.659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83" y="3295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9.25069E-7 L -0.53507 0.680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53" y="3401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29232E-6 L 0.29427 0.4419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05" y="2208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77613E-6 L -0.00643 0.425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" y="2125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50289E-6 L 0.07934 0.55283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58" y="2763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5"/>
                                            </p:cond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06358E-6 L -0.12396 0.53619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98" y="2679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5"/>
                                            </p:cond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29" y="3717032"/>
            <a:ext cx="5673519" cy="2549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919536" y="5517232"/>
            <a:ext cx="1572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máma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4653136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táta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2727978" y="226980"/>
            <a:ext cx="1040714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máma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435950" y="221059"/>
            <a:ext cx="73851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teta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83968" y="291398"/>
            <a:ext cx="799383" cy="57773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1850" y="186971"/>
            <a:ext cx="521758" cy="6263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81846" y="186971"/>
            <a:ext cx="753616" cy="62636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75656" y="288694"/>
            <a:ext cx="720080" cy="5246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87123" y="1049524"/>
            <a:ext cx="1040714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táta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67944" y="4726885"/>
            <a:ext cx="1511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slovo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58654" y="53012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hláska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228184" y="1080193"/>
            <a:ext cx="1040714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mete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099238" y="1080193"/>
            <a:ext cx="1040714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761764" y="1882997"/>
            <a:ext cx="1040714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solí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836264" y="174540"/>
            <a:ext cx="521758" cy="6263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lu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07504" y="1811997"/>
            <a:ext cx="521758" cy="62636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257212" y="1091045"/>
            <a:ext cx="736938" cy="6263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pi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218197" y="1049524"/>
            <a:ext cx="521758" cy="62636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291177" y="1926570"/>
            <a:ext cx="521758" cy="62636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074622" y="2006424"/>
            <a:ext cx="720080" cy="52464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612777" y="1210263"/>
            <a:ext cx="720080" cy="52464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331454" y="1203620"/>
            <a:ext cx="720080" cy="52464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99774" y="1882997"/>
            <a:ext cx="720080" cy="5246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37" name="Tlačítko akce: Dopředu nebo Další 36">
            <a:hlinkClick r:id="" action="ppaction://hlinkshowjump?jump=nextslide" highlightClick="1"/>
          </p:cNvPr>
          <p:cNvSpPr/>
          <p:nvPr/>
        </p:nvSpPr>
        <p:spPr>
          <a:xfrm>
            <a:off x="8562899" y="6415140"/>
            <a:ext cx="401589" cy="3262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071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21387E-6 L -0.09149 0.691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83" y="3459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7556E-17 L 0.16632 0.5826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16" y="2913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-3.33333E-6 -3.06358E-6 L -0.1085 0.5572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34" y="2786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06358E-6 L -0.45069 0.5886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35" y="294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71676E-6 L 0.02222 0.450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1" y="2252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64162E-6 L -0.33941 0.7241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79" y="3620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0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grpId="0" nodeType="clickEffect">
                                  <p:stCondLst>
                                    <p:cond delay="20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179</Words>
  <Application>Microsoft Office PowerPoint</Application>
  <PresentationFormat>Předvádění na obrazovce (4:3)</PresentationFormat>
  <Paragraphs>94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35</cp:revision>
  <dcterms:created xsi:type="dcterms:W3CDTF">2011-11-15T19:08:43Z</dcterms:created>
  <dcterms:modified xsi:type="dcterms:W3CDTF">2012-03-14T13:53:08Z</dcterms:modified>
</cp:coreProperties>
</file>