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92" r:id="rId2"/>
    <p:sldId id="280" r:id="rId3"/>
    <p:sldId id="267" r:id="rId4"/>
    <p:sldId id="295" r:id="rId5"/>
    <p:sldId id="281" r:id="rId6"/>
    <p:sldId id="284" r:id="rId7"/>
    <p:sldId id="293" r:id="rId8"/>
    <p:sldId id="294" r:id="rId9"/>
    <p:sldId id="285" r:id="rId10"/>
    <p:sldId id="297" r:id="rId11"/>
    <p:sldId id="296" r:id="rId12"/>
    <p:sldId id="28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1" autoAdjust="0"/>
    <p:restoredTop sz="94660"/>
  </p:normalViewPr>
  <p:slideViewPr>
    <p:cSldViewPr>
      <p:cViewPr>
        <p:scale>
          <a:sx n="70" d="100"/>
          <a:sy n="70" d="100"/>
        </p:scale>
        <p:origin x="-13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702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>
              <a:latin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A99EF-BD8E-4FE5-9CAA-63217B50688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A99EF-BD8E-4FE5-9CAA-63217B50688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A99EF-BD8E-4FE5-9CAA-63217B50688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9" y="632033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PŘÍRODNÍ POMĚRY - PODNEBÍ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VY_32_INOVACE_07-44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182880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přírodní poměry (podnebí)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9. 10. 2011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Podnebí Evropy. Žáci se seznamují s jednotlivými podnebnými pásy, pracují s atlasem a 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vyhledávají požadované informace.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PODNEBÍ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" name="Obrázek 9" descr="422Gjende_a_Bessvatnet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204864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7734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 kterého podnebného pásu patří zobrazená místa?</a:t>
            </a:r>
            <a:endParaRPr lang="cs-CZ" sz="2200" i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 descr="1244Kralovske_zahrady_-_Generalife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59632" y="2564904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21" name="Zaoblený obdélník 20">
            <a:hlinkClick r:id="" action="ppaction://noaction"/>
          </p:cNvPr>
          <p:cNvSpPr/>
          <p:nvPr/>
        </p:nvSpPr>
        <p:spPr>
          <a:xfrm>
            <a:off x="6804248" y="4293096"/>
            <a:ext cx="2016224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subtropický pás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Zaoblený obdélník 22">
            <a:hlinkClick r:id="" action="ppaction://noaction"/>
          </p:cNvPr>
          <p:cNvSpPr/>
          <p:nvPr/>
        </p:nvSpPr>
        <p:spPr>
          <a:xfrm>
            <a:off x="6804248" y="3356992"/>
            <a:ext cx="2016224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mírný pás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Zaoblený obdélník 23">
            <a:hlinkClick r:id="" action="ppaction://noaction"/>
          </p:cNvPr>
          <p:cNvSpPr/>
          <p:nvPr/>
        </p:nvSpPr>
        <p:spPr>
          <a:xfrm>
            <a:off x="6804248" y="2420888"/>
            <a:ext cx="2016224" cy="504056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subpolární pás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Obrázek 24" descr="66Lod_Belfast_a_Tower_Bridge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19672" y="2924944"/>
            <a:ext cx="3456000" cy="254513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7" name="Obrázek 16" descr="12Kotelni_jamy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979712" y="3284984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175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339752" y="3645024"/>
            <a:ext cx="3456000" cy="259200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604Ajaccio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699792" y="4005064"/>
            <a:ext cx="3456000" cy="2592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Jaký je rozdíl mezi podnebím a počasím?</a:t>
            </a:r>
          </a:p>
          <a:p>
            <a:pPr>
              <a:buNone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podnebí – dlouhodobý stav počasí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počasí – aktuální stav atmosféry</a:t>
            </a:r>
          </a:p>
          <a:p>
            <a:pPr lvl="1">
              <a:buFont typeface="Wingdings 2" pitchFamily="18" charset="2"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Na čem závisí charakter podnebí?</a:t>
            </a:r>
          </a:p>
          <a:p>
            <a:pPr>
              <a:buNone/>
            </a:pPr>
            <a:endParaRPr lang="cs-CZ" sz="15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zeměpisná šířka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vzdálenost od oceánu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převládající směr větru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nadmořská výška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mořské proudy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PODNEBÍ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MH900371018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2780928"/>
            <a:ext cx="2411908" cy="2411908"/>
          </a:xfrm>
          <a:prstGeom prst="rect">
            <a:avLst/>
          </a:prstGeom>
        </p:spPr>
      </p:pic>
      <p:pic>
        <p:nvPicPr>
          <p:cNvPr id="9" name="Obrázek 8" descr="MH900413624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067944" y="4077072"/>
            <a:ext cx="2303537" cy="23035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mapa_podnebi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20035" y="1412776"/>
            <a:ext cx="4987016" cy="525658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PODNEBÍ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Jaké podnebné pásy najdeme v Evropě?</a:t>
            </a:r>
          </a:p>
          <a:p>
            <a:pPr>
              <a:buNone/>
            </a:pPr>
            <a:endParaRPr lang="cs-CZ" sz="12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 které podnebné oblasti patří ČR?</a:t>
            </a:r>
          </a:p>
          <a:p>
            <a:pPr>
              <a:buNone/>
            </a:pPr>
            <a:endParaRPr lang="cs-CZ" sz="12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ovlivňuje podnebí Evropy Atlantský oceán a Severoatlantský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(Golfský) proud?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vliv Atlantského oceánu → srážky, menší teplotní rozdíly (Z Evropa)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vliv Golfského proudu → otepluje pobřeží S Evropy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POVRCH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subpolární pás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nad severním polárním kruhem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chladné zimy, mírná léta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tundry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lesotundry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PODNEBNÉ PÁSY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P7150494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3968" y="2996952"/>
            <a:ext cx="4416491" cy="33123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183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3645024"/>
            <a:ext cx="2990466" cy="224285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487362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mírný pás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většina území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oceánské (Z Evropa) – hodně srážek, malé rozdíly teplot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přechodné (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stř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Evropa)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vnitrozemské (V Evropa) – málo srážek, velké rozdíly teplot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4 roční období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tajga, lesy mírného pásu, stepi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PODNEBNÉ PÁSY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PA020639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3717032"/>
            <a:ext cx="3563888" cy="262602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574Pobrezi_Atlantiku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47664" y="4437112"/>
            <a:ext cx="2932832" cy="219962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subtropický pás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suché teplé léto, mírná vlhká zima 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polopouště, středomořská vegetace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PODNEBNÉ PÁSY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633Korkovnik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2636912"/>
            <a:ext cx="2633961" cy="352537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8" name="Obrázek 7" descr="1393Plaz_u_Lago_di_Gard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3140968"/>
            <a:ext cx="3580904" cy="267544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988Vapencove_utesy_u_Bonifacia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635896" y="4437112"/>
            <a:ext cx="2740811" cy="20556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 atlase (str. 18 – 19) vyhledejte uvedená místa a zapište do sešitu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(název + teplota).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nejnižší teplota</a:t>
            </a:r>
          </a:p>
          <a:p>
            <a:pPr lvl="1"/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Pustozersk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(– 55 °C)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teplota</a:t>
            </a: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Sevilla (+ 47 °C)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PODNEBÍ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800px-Avaakum_Pustozersk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83768" y="4437112"/>
            <a:ext cx="3024336" cy="22682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800px-Giralda_de_Sevilla_2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2924944"/>
            <a:ext cx="3465579" cy="2599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 atlase (str. 49) vyhledejte uvedená místa a zapište do sešitu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(název + srážky).</a:t>
            </a:r>
          </a:p>
          <a:p>
            <a:pPr>
              <a:buNone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srážky</a:t>
            </a:r>
          </a:p>
          <a:p>
            <a:pPr lvl="1"/>
            <a:r>
              <a:rPr lang="cs-CZ" sz="2200" dirty="0" smtClean="0">
                <a:latin typeface="Arial" pitchFamily="34" charset="0"/>
                <a:cs typeface="Arial" pitchFamily="34" charset="0"/>
              </a:rPr>
              <a:t>Bergen (2074 mm)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nejnižší srážky</a:t>
            </a:r>
          </a:p>
          <a:p>
            <a:pPr lvl="1"/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Astrachan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(162 mm)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PODNEBÍ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800px-Bryggen_(6-2007)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2636912"/>
            <a:ext cx="3888432" cy="261011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Astrakhan_quay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411760" y="4437112"/>
            <a:ext cx="2952328" cy="221424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H900282178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1556792"/>
            <a:ext cx="2088232" cy="2088232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Nejdeštivější částí Evropy je: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a) západ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b) jih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c) východ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Rozhodněte, zda je tvrzení správné. Chyby opravte: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a) Do Evropy zasahuje mírný, subtropický a tropický podnebný pás.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b) Podnebí Evropy ovlivňuje Severoatlantský oceánský proud.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c) Pro mírné oceánské podnebí jsou typické velké teplotní rozdíly a   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    hodně srážek.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d) Nejvyšší teplota v Evropě byla naměřena v Seville.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PODNEBÍ – OPAKOVÁNÍ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/>
          <a:lstStyle/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&lt;http://commons.wikimedia.org/wiki/File:Avaakum_Pustozersk.JPG&gt;.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&lt;http://commons.wikimedia.org/wiki/File:Giralda_de_Sevilla_2.jpg&gt;.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&lt;http://commons.wikimedia.org/wiki/File:Astrakhan_quay.jpg&gt;.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Dostupný pod licencí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z WWW: &lt;http://commons.wikimedia.org/wiki/File:Bryggen_(6-2007).jpg&gt;.</a:t>
            </a: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[cit. 2011-10-09]. Dostupné z WWW: &lt;http://office.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900" dirty="0">
                <a:latin typeface="Arial" pitchFamily="34" charset="0"/>
                <a:cs typeface="Arial" pitchFamily="34" charset="0"/>
              </a:rPr>
              <a:t>Kol. (2007): Školní atlas světa. Praha, Kartografie Praha,175 s. </a:t>
            </a:r>
            <a:r>
              <a:rPr lang="cs-CZ" sz="900">
                <a:latin typeface="Arial" pitchFamily="34" charset="0"/>
                <a:cs typeface="Arial" pitchFamily="34" charset="0"/>
              </a:rPr>
              <a:t>ISBN </a:t>
            </a:r>
            <a:r>
              <a:rPr lang="cs-CZ" sz="900">
                <a:latin typeface="Arial" pitchFamily="34" charset="0"/>
                <a:cs typeface="Arial" pitchFamily="34" charset="0"/>
              </a:rPr>
              <a:t>978-80-7011-925-9</a:t>
            </a:r>
            <a:r>
              <a:rPr lang="cs-CZ" sz="900" smtClean="0">
                <a:latin typeface="Arial" pitchFamily="34" charset="0"/>
                <a:cs typeface="Arial" pitchFamily="34" charset="0"/>
              </a:rPr>
              <a:t>.</a:t>
            </a: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9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2495</TotalTime>
  <Words>508</Words>
  <Application>Microsoft Office PowerPoint</Application>
  <PresentationFormat>Předvádění na obrazovce (4:3)</PresentationFormat>
  <Paragraphs>114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PŘÍRODNÍ POMĚRY - PODNEBÍ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lipenska</cp:lastModifiedBy>
  <cp:revision>184</cp:revision>
  <dcterms:created xsi:type="dcterms:W3CDTF">2011-03-22T17:13:23Z</dcterms:created>
  <dcterms:modified xsi:type="dcterms:W3CDTF">2012-03-29T09:46:30Z</dcterms:modified>
</cp:coreProperties>
</file>