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asie+MAPA+povrchu&amp;hl=cs&amp;tbm=isch&amp;tbnid=lIh_2wxShNpi2M:&amp;imgrefurl=http://www.4zscheb.cz/elearning/zemepislearning/asie%202/asie2vyklad.htm&amp;docid=HG-V07WIiX20SM&amp;w=875&amp;h=561&amp;ei=3AhiTq3XBMfR4QT2qoyUCg&amp;zoom=1&amp;iact=rc&amp;dur=225&amp;page=2&amp;tbnh=117&amp;tbnw=183&amp;start=16&amp;ndsp=18&amp;ved=1t:429,r:16,s:16&amp;tx=52&amp;ty=65&amp;biw=1191&amp;bih=59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933780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VY_52_INOVACE_26_Asie-povrch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635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841248"/>
          </a:xfrm>
        </p:spPr>
        <p:txBody>
          <a:bodyPr>
            <a:normAutofit/>
          </a:bodyPr>
          <a:lstStyle/>
          <a:p>
            <a:pPr algn="r"/>
            <a:r>
              <a:rPr lang="cs-CZ" sz="44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Ravie" pitchFamily="82" charset="0"/>
              </a:rPr>
              <a:t>Asie-povrch</a:t>
            </a:r>
            <a:endParaRPr lang="cs-CZ" sz="4400" dirty="0">
              <a:solidFill>
                <a:schemeClr val="tx2">
                  <a:lumMod val="40000"/>
                  <a:lumOff val="60000"/>
                </a:schemeClr>
              </a:solidFill>
              <a:latin typeface="Ravie" pitchFamily="82" charset="0"/>
            </a:endParaRPr>
          </a:p>
        </p:txBody>
      </p:sp>
      <p:pic>
        <p:nvPicPr>
          <p:cNvPr id="1027" name="Picture 3" descr="C:\Users\OEM\Pictures\as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51" y="1468151"/>
            <a:ext cx="5580112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4128" y="1484784"/>
            <a:ext cx="281519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Himálaj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Pamír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>
                <a:latin typeface="Tw Cen MT" pitchFamily="34" charset="-18"/>
              </a:rPr>
              <a:t>Ťan</a:t>
            </a:r>
            <a:r>
              <a:rPr lang="cs-CZ" dirty="0" smtClean="0">
                <a:latin typeface="Tw Cen MT" pitchFamily="34" charset="-18"/>
              </a:rPr>
              <a:t>- </a:t>
            </a:r>
            <a:r>
              <a:rPr lang="cs-CZ" dirty="0" err="1" smtClean="0">
                <a:latin typeface="Tw Cen MT" pitchFamily="34" charset="-18"/>
              </a:rPr>
              <a:t>Šan</a:t>
            </a:r>
            <a:endParaRPr lang="cs-CZ" dirty="0" smtClean="0">
              <a:latin typeface="Tw Cen MT" pitchFamily="34" charset="-18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Tibetská plošina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Íránská vysočina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Středosibiřská vysočina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Hindúkuš</a:t>
            </a:r>
          </a:p>
          <a:p>
            <a:endParaRPr lang="cs-CZ" dirty="0" smtClean="0">
              <a:latin typeface="Tw Cen MT" pitchFamily="34" charset="-18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00B05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   Západosibiřská nížina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00B05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   </a:t>
            </a:r>
            <a:r>
              <a:rPr lang="cs-CZ" dirty="0" err="1" smtClean="0">
                <a:solidFill>
                  <a:srgbClr val="00B050"/>
                </a:solidFill>
                <a:latin typeface="Tw Cen MT" pitchFamily="34" charset="-18"/>
              </a:rPr>
              <a:t>Severosibiřská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nížina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00B05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   Mezopotámská nížina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00B05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   </a:t>
            </a:r>
            <a:r>
              <a:rPr lang="cs-CZ" dirty="0" err="1" smtClean="0">
                <a:solidFill>
                  <a:srgbClr val="00B050"/>
                </a:solidFill>
                <a:latin typeface="Tw Cen MT" pitchFamily="34" charset="-18"/>
              </a:rPr>
              <a:t>Indoganžská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nížina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00B05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   Velká čínská nížina</a:t>
            </a:r>
          </a:p>
          <a:p>
            <a:endParaRPr lang="cs-CZ" dirty="0" smtClean="0">
              <a:solidFill>
                <a:srgbClr val="00B050"/>
              </a:solidFill>
              <a:latin typeface="Tw Cen MT" pitchFamily="34" charset="-18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solidFill>
                  <a:srgbClr val="FFFF0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Tw Cen MT" pitchFamily="34" charset="-18"/>
              </a:rPr>
              <a:t>    </a:t>
            </a:r>
            <a:r>
              <a:rPr lang="cs-CZ" dirty="0" err="1" smtClean="0">
                <a:solidFill>
                  <a:srgbClr val="FFFF00"/>
                </a:solidFill>
                <a:latin typeface="Tw Cen MT" pitchFamily="34" charset="-18"/>
              </a:rPr>
              <a:t>Nafúd</a:t>
            </a:r>
            <a:endParaRPr lang="cs-CZ" dirty="0" smtClean="0">
              <a:solidFill>
                <a:srgbClr val="FFFF00"/>
              </a:solidFill>
              <a:latin typeface="Tw Cen MT" pitchFamily="34" charset="-18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solidFill>
                  <a:srgbClr val="FFFF0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Tw Cen MT" pitchFamily="34" charset="-18"/>
              </a:rPr>
              <a:t>    Rub Al-</a:t>
            </a:r>
            <a:r>
              <a:rPr lang="cs-CZ" dirty="0" err="1" smtClean="0">
                <a:solidFill>
                  <a:srgbClr val="FFFF00"/>
                </a:solidFill>
                <a:latin typeface="Tw Cen MT" pitchFamily="34" charset="-18"/>
              </a:rPr>
              <a:t>Chálí</a:t>
            </a:r>
            <a:endParaRPr lang="cs-CZ" dirty="0" smtClean="0">
              <a:solidFill>
                <a:srgbClr val="FFFF00"/>
              </a:solidFill>
              <a:latin typeface="Tw Cen MT" pitchFamily="34" charset="-18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solidFill>
                  <a:srgbClr val="FFFF0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Tw Cen MT" pitchFamily="34" charset="-18"/>
              </a:rPr>
              <a:t>    Gobi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solidFill>
                  <a:srgbClr val="FFFF0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Tw Cen MT" pitchFamily="34" charset="-18"/>
              </a:rPr>
              <a:t>    Taklamakan </a:t>
            </a:r>
            <a:endParaRPr lang="cs-CZ" dirty="0">
              <a:solidFill>
                <a:srgbClr val="FFFF00"/>
              </a:solidFill>
              <a:latin typeface="Tw Cen MT" pitchFamily="34" charset="-1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3312" y="1030962"/>
            <a:ext cx="501348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Ravie" pitchFamily="82" charset="0"/>
              </a:rPr>
              <a:t>! ÚKOL: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Tw Cen MT" pitchFamily="34" charset="-18"/>
              </a:rPr>
              <a:t>Vyhledej a zakresli do obrysové mapy</a:t>
            </a:r>
            <a:r>
              <a:rPr lang="cs-CZ" dirty="0" smtClean="0">
                <a:solidFill>
                  <a:srgbClr val="FF0000"/>
                </a:solidFill>
                <a:latin typeface="Ravie" pitchFamily="82" charset="0"/>
              </a:rPr>
              <a:t>!</a:t>
            </a:r>
            <a:endParaRPr lang="cs-CZ" dirty="0">
              <a:solidFill>
                <a:srgbClr val="FF0000"/>
              </a:solidFill>
              <a:latin typeface="Ravi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3245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841248"/>
          </a:xfrm>
        </p:spPr>
        <p:txBody>
          <a:bodyPr>
            <a:normAutofit/>
          </a:bodyPr>
          <a:lstStyle/>
          <a:p>
            <a:pPr algn="r"/>
            <a:r>
              <a:rPr lang="cs-CZ" sz="44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Ravie" pitchFamily="82" charset="0"/>
              </a:rPr>
              <a:t>Asie-povrch</a:t>
            </a:r>
            <a:endParaRPr lang="cs-CZ" sz="4400" dirty="0">
              <a:solidFill>
                <a:schemeClr val="tx2">
                  <a:lumMod val="40000"/>
                  <a:lumOff val="60000"/>
                </a:schemeClr>
              </a:solidFill>
              <a:latin typeface="Ravie" pitchFamily="82" charset="0"/>
            </a:endParaRPr>
          </a:p>
        </p:txBody>
      </p:sp>
      <p:pic>
        <p:nvPicPr>
          <p:cNvPr id="1027" name="Picture 3" descr="C:\Users\OEM\Pictures\as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51" y="1388232"/>
            <a:ext cx="5580112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4128" y="1484784"/>
            <a:ext cx="281519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Himálaj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Pamír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>
                <a:latin typeface="Tw Cen MT" pitchFamily="34" charset="-18"/>
              </a:rPr>
              <a:t>Ťan</a:t>
            </a:r>
            <a:r>
              <a:rPr lang="cs-CZ" dirty="0" smtClean="0">
                <a:latin typeface="Tw Cen MT" pitchFamily="34" charset="-18"/>
              </a:rPr>
              <a:t>- </a:t>
            </a:r>
            <a:r>
              <a:rPr lang="cs-CZ" dirty="0" err="1" smtClean="0">
                <a:latin typeface="Tw Cen MT" pitchFamily="34" charset="-18"/>
              </a:rPr>
              <a:t>Šan</a:t>
            </a:r>
            <a:endParaRPr lang="cs-CZ" dirty="0" smtClean="0">
              <a:latin typeface="Tw Cen MT" pitchFamily="34" charset="-18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Tibetská plošina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Íránská vysočina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Středosibiřská vysočina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w Cen MT" pitchFamily="34" charset="-18"/>
              </a:rPr>
              <a:t>Hindúkuš</a:t>
            </a:r>
          </a:p>
          <a:p>
            <a:endParaRPr lang="cs-CZ" dirty="0" smtClean="0">
              <a:latin typeface="Tw Cen MT" pitchFamily="34" charset="-18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00B05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   Západosibiřská nížina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00B05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   </a:t>
            </a:r>
            <a:r>
              <a:rPr lang="cs-CZ" dirty="0" err="1" smtClean="0">
                <a:solidFill>
                  <a:srgbClr val="00B050"/>
                </a:solidFill>
                <a:latin typeface="Tw Cen MT" pitchFamily="34" charset="-18"/>
              </a:rPr>
              <a:t>Severosibiřská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nížina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00B05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   Mezopotámská nížina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00B05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   </a:t>
            </a:r>
            <a:r>
              <a:rPr lang="cs-CZ" dirty="0" err="1" smtClean="0">
                <a:solidFill>
                  <a:srgbClr val="00B050"/>
                </a:solidFill>
                <a:latin typeface="Tw Cen MT" pitchFamily="34" charset="-18"/>
              </a:rPr>
              <a:t>Indoganžská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nížina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00B05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w Cen MT" pitchFamily="34" charset="-18"/>
              </a:rPr>
              <a:t>    Velká čínská nížina</a:t>
            </a:r>
          </a:p>
          <a:p>
            <a:endParaRPr lang="cs-CZ" dirty="0" smtClean="0">
              <a:solidFill>
                <a:srgbClr val="00B050"/>
              </a:solidFill>
              <a:latin typeface="Tw Cen MT" pitchFamily="34" charset="-18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solidFill>
                  <a:srgbClr val="FFFF0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Tw Cen MT" pitchFamily="34" charset="-18"/>
              </a:rPr>
              <a:t>    </a:t>
            </a:r>
            <a:r>
              <a:rPr lang="cs-CZ" dirty="0" err="1" smtClean="0">
                <a:solidFill>
                  <a:srgbClr val="FFFF00"/>
                </a:solidFill>
                <a:latin typeface="Tw Cen MT" pitchFamily="34" charset="-18"/>
              </a:rPr>
              <a:t>Nafúd</a:t>
            </a:r>
            <a:endParaRPr lang="cs-CZ" dirty="0" smtClean="0">
              <a:solidFill>
                <a:srgbClr val="FFFF00"/>
              </a:solidFill>
              <a:latin typeface="Tw Cen MT" pitchFamily="34" charset="-18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solidFill>
                  <a:srgbClr val="FFFF0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Tw Cen MT" pitchFamily="34" charset="-18"/>
              </a:rPr>
              <a:t>    Rub Al-</a:t>
            </a:r>
            <a:r>
              <a:rPr lang="cs-CZ" dirty="0" err="1" smtClean="0">
                <a:solidFill>
                  <a:srgbClr val="FFFF00"/>
                </a:solidFill>
                <a:latin typeface="Tw Cen MT" pitchFamily="34" charset="-18"/>
              </a:rPr>
              <a:t>Chálí</a:t>
            </a:r>
            <a:endParaRPr lang="cs-CZ" dirty="0" smtClean="0">
              <a:solidFill>
                <a:srgbClr val="FFFF00"/>
              </a:solidFill>
              <a:latin typeface="Tw Cen MT" pitchFamily="34" charset="-18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solidFill>
                  <a:srgbClr val="FFFF0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Tw Cen MT" pitchFamily="34" charset="-18"/>
              </a:rPr>
              <a:t>    Gobi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solidFill>
                  <a:srgbClr val="FFFF00"/>
                </a:solidFill>
                <a:latin typeface="Tw Cen MT" pitchFamily="34" charset="-18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Tw Cen MT" pitchFamily="34" charset="-18"/>
              </a:rPr>
              <a:t>    Taklamakan </a:t>
            </a:r>
            <a:endParaRPr lang="cs-CZ" dirty="0">
              <a:solidFill>
                <a:srgbClr val="FFFF00"/>
              </a:solidFill>
              <a:latin typeface="Tw Cen MT" pitchFamily="34" charset="-1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3312" y="1030962"/>
            <a:ext cx="93807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Tw Cen MT" pitchFamily="34" charset="-18"/>
              </a:rPr>
              <a:t>ŘEŠENÍ: </a:t>
            </a:r>
            <a:endParaRPr lang="cs-CZ" dirty="0">
              <a:solidFill>
                <a:srgbClr val="FF0000"/>
              </a:solidFill>
              <a:latin typeface="Ravie" pitchFamily="82" charset="0"/>
            </a:endParaRPr>
          </a:p>
        </p:txBody>
      </p:sp>
      <p:sp>
        <p:nvSpPr>
          <p:cNvPr id="6" name="Popisek se šipkou nahoru 5"/>
          <p:cNvSpPr/>
          <p:nvPr/>
        </p:nvSpPr>
        <p:spPr>
          <a:xfrm>
            <a:off x="2411760" y="3843920"/>
            <a:ext cx="720080" cy="360040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Himálaj</a:t>
            </a:r>
            <a:endParaRPr lang="cs-CZ" sz="900" dirty="0"/>
          </a:p>
        </p:txBody>
      </p:sp>
      <p:sp>
        <p:nvSpPr>
          <p:cNvPr id="7" name="Popisek se šipkou dolů 6"/>
          <p:cNvSpPr/>
          <p:nvPr/>
        </p:nvSpPr>
        <p:spPr>
          <a:xfrm>
            <a:off x="1979712" y="2852936"/>
            <a:ext cx="576064" cy="36004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Pamír</a:t>
            </a:r>
            <a:endParaRPr lang="cs-CZ" sz="900" dirty="0"/>
          </a:p>
        </p:txBody>
      </p:sp>
      <p:sp>
        <p:nvSpPr>
          <p:cNvPr id="8" name="Popisek se šipkou dolů 7"/>
          <p:cNvSpPr/>
          <p:nvPr/>
        </p:nvSpPr>
        <p:spPr>
          <a:xfrm>
            <a:off x="2195736" y="2420888"/>
            <a:ext cx="720080" cy="216024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´</a:t>
            </a:r>
            <a:r>
              <a:rPr lang="cs-CZ" sz="900" dirty="0" err="1" smtClean="0"/>
              <a:t>Tan-Šan</a:t>
            </a:r>
            <a:endParaRPr lang="cs-CZ" sz="900" dirty="0"/>
          </a:p>
        </p:txBody>
      </p:sp>
      <p:sp>
        <p:nvSpPr>
          <p:cNvPr id="9" name="Popisek se šipkou dolů 8"/>
          <p:cNvSpPr/>
          <p:nvPr/>
        </p:nvSpPr>
        <p:spPr>
          <a:xfrm>
            <a:off x="2447764" y="3356992"/>
            <a:ext cx="936104" cy="28803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Tibetská plošina</a:t>
            </a:r>
            <a:endParaRPr lang="cs-CZ" sz="900" dirty="0"/>
          </a:p>
        </p:txBody>
      </p:sp>
      <p:sp>
        <p:nvSpPr>
          <p:cNvPr id="10" name="Popisek se šipkou dolů 9"/>
          <p:cNvSpPr/>
          <p:nvPr/>
        </p:nvSpPr>
        <p:spPr>
          <a:xfrm>
            <a:off x="825345" y="3219670"/>
            <a:ext cx="792088" cy="28803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Íránská </a:t>
            </a:r>
            <a:r>
              <a:rPr lang="cs-CZ" sz="900" dirty="0" err="1" smtClean="0"/>
              <a:t>vys</a:t>
            </a:r>
            <a:r>
              <a:rPr lang="cs-CZ" sz="900" dirty="0" smtClean="0"/>
              <a:t>.</a:t>
            </a:r>
            <a:endParaRPr lang="cs-CZ" sz="900" dirty="0"/>
          </a:p>
        </p:txBody>
      </p:sp>
      <p:sp>
        <p:nvSpPr>
          <p:cNvPr id="11" name="Popisek se šipkou nahoru 10"/>
          <p:cNvSpPr/>
          <p:nvPr/>
        </p:nvSpPr>
        <p:spPr>
          <a:xfrm>
            <a:off x="3855301" y="1440159"/>
            <a:ext cx="1008112" cy="372522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Středosibiřská </a:t>
            </a:r>
            <a:r>
              <a:rPr lang="cs-CZ" sz="900" dirty="0" err="1" smtClean="0"/>
              <a:t>vys</a:t>
            </a:r>
            <a:r>
              <a:rPr lang="cs-CZ" sz="900" dirty="0" smtClean="0"/>
              <a:t>.</a:t>
            </a:r>
            <a:endParaRPr lang="cs-CZ" sz="900" dirty="0"/>
          </a:p>
        </p:txBody>
      </p:sp>
      <p:sp>
        <p:nvSpPr>
          <p:cNvPr id="12" name="Popisek se šipkou nahoru 11"/>
          <p:cNvSpPr/>
          <p:nvPr/>
        </p:nvSpPr>
        <p:spPr>
          <a:xfrm rot="1210262">
            <a:off x="1617433" y="3253704"/>
            <a:ext cx="650311" cy="288032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Hindúkuš</a:t>
            </a:r>
            <a:endParaRPr lang="cs-CZ" sz="900" dirty="0"/>
          </a:p>
        </p:txBody>
      </p:sp>
      <p:sp>
        <p:nvSpPr>
          <p:cNvPr id="13" name="Popisek se šipkou nahoru 12"/>
          <p:cNvSpPr/>
          <p:nvPr/>
        </p:nvSpPr>
        <p:spPr>
          <a:xfrm>
            <a:off x="1943708" y="1440159"/>
            <a:ext cx="972108" cy="372522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Západosibiřská n.</a:t>
            </a:r>
            <a:endParaRPr lang="cs-CZ" sz="900" dirty="0"/>
          </a:p>
        </p:txBody>
      </p:sp>
      <p:sp>
        <p:nvSpPr>
          <p:cNvPr id="14" name="Popisek se šipkou dolů 13"/>
          <p:cNvSpPr/>
          <p:nvPr/>
        </p:nvSpPr>
        <p:spPr>
          <a:xfrm>
            <a:off x="172751" y="2528900"/>
            <a:ext cx="1192344" cy="36004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Mezopotámská n.</a:t>
            </a:r>
            <a:endParaRPr lang="cs-CZ" sz="900" dirty="0"/>
          </a:p>
        </p:txBody>
      </p:sp>
      <p:sp>
        <p:nvSpPr>
          <p:cNvPr id="15" name="Popisek se šipkou nahoru 14"/>
          <p:cNvSpPr/>
          <p:nvPr/>
        </p:nvSpPr>
        <p:spPr>
          <a:xfrm rot="2713986">
            <a:off x="1417770" y="3763347"/>
            <a:ext cx="902339" cy="521184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err="1" smtClean="0"/>
              <a:t>Indoganžská</a:t>
            </a:r>
            <a:r>
              <a:rPr lang="cs-CZ" sz="900" dirty="0" smtClean="0"/>
              <a:t> n.</a:t>
            </a:r>
            <a:endParaRPr lang="cs-CZ" sz="900" dirty="0"/>
          </a:p>
        </p:txBody>
      </p:sp>
      <p:sp>
        <p:nvSpPr>
          <p:cNvPr id="16" name="Popisek se šipkou dolů 15"/>
          <p:cNvSpPr/>
          <p:nvPr/>
        </p:nvSpPr>
        <p:spPr>
          <a:xfrm>
            <a:off x="4139952" y="3032956"/>
            <a:ext cx="1224136" cy="324036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Velká čínská n.</a:t>
            </a:r>
            <a:endParaRPr lang="cs-CZ" sz="900" dirty="0"/>
          </a:p>
        </p:txBody>
      </p:sp>
      <p:sp>
        <p:nvSpPr>
          <p:cNvPr id="17" name="Popisek se šipkou dolů 16"/>
          <p:cNvSpPr/>
          <p:nvPr/>
        </p:nvSpPr>
        <p:spPr>
          <a:xfrm>
            <a:off x="172751" y="3032956"/>
            <a:ext cx="596172" cy="324036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err="1" smtClean="0"/>
              <a:t>Nafúd</a:t>
            </a:r>
            <a:endParaRPr lang="cs-CZ" sz="900" dirty="0"/>
          </a:p>
        </p:txBody>
      </p:sp>
      <p:sp>
        <p:nvSpPr>
          <p:cNvPr id="18" name="Popisek se šipkou dolů 17"/>
          <p:cNvSpPr/>
          <p:nvPr/>
        </p:nvSpPr>
        <p:spPr>
          <a:xfrm>
            <a:off x="172751" y="3717032"/>
            <a:ext cx="798849" cy="306907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Rub Al- </a:t>
            </a:r>
            <a:r>
              <a:rPr lang="cs-CZ" sz="900" dirty="0" err="1" smtClean="0"/>
              <a:t>Chálí</a:t>
            </a:r>
            <a:endParaRPr lang="cs-CZ" sz="900" dirty="0"/>
          </a:p>
        </p:txBody>
      </p:sp>
      <p:sp>
        <p:nvSpPr>
          <p:cNvPr id="19" name="Popisek se šipkou dolů 18"/>
          <p:cNvSpPr/>
          <p:nvPr/>
        </p:nvSpPr>
        <p:spPr>
          <a:xfrm>
            <a:off x="3491880" y="2204864"/>
            <a:ext cx="792088" cy="324036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Gobi</a:t>
            </a:r>
            <a:endParaRPr lang="cs-CZ" sz="900" dirty="0"/>
          </a:p>
        </p:txBody>
      </p:sp>
      <p:sp>
        <p:nvSpPr>
          <p:cNvPr id="20" name="Popisek se šipkou dolů 19"/>
          <p:cNvSpPr/>
          <p:nvPr/>
        </p:nvSpPr>
        <p:spPr>
          <a:xfrm rot="5931072">
            <a:off x="2659831" y="2674658"/>
            <a:ext cx="864096" cy="29747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Taklamakan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52522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2">
                    <a:lumMod val="40000"/>
                    <a:lumOff val="60000"/>
                  </a:schemeClr>
                </a:solidFill>
                <a:latin typeface="Ravie" pitchFamily="82" charset="0"/>
              </a:rPr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www.google.cz/imgres?q=asie+MAPA+povrchu&amp;hl=cs&amp;tbm=isch&amp;tbnid=lIh_2wxShNpi2M:&amp;imgrefurl=http://www.4zscheb.cz/elearning/zemepislearning/asie%25202/asie2vyklad.htm&amp;docid=HG-V07WIiX20SM&amp;w=875&amp;h=561&amp;ei=3AhiTq3XBMfR4QT2qoyUCg&amp;zoom=1&amp;iact=rc&amp;dur=225&amp;page=2&amp;tbnh=117&amp;tbnw=183&amp;start=16&amp;ndsp=18&amp;ved=1t:429,r:16,s:16&amp;tx=52&amp;ty=65&amp;biw=1191&amp;bih=599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77429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6">
      <a:dk1>
        <a:srgbClr val="C87D0E"/>
      </a:dk1>
      <a:lt1>
        <a:srgbClr val="603A14"/>
      </a:lt1>
      <a:dk2>
        <a:srgbClr val="694F07"/>
      </a:dk2>
      <a:lt2>
        <a:srgbClr val="90571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</TotalTime>
  <Words>143</Words>
  <Application>Microsoft Office PowerPoint</Application>
  <PresentationFormat>Předvádění na obrazovce (4:3)</PresentationFormat>
  <Paragraphs>65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Asie-povrch</vt:lpstr>
      <vt:lpstr>Asie-povrch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Asie-povrch</dc:title>
  <dc:creator>OEM</dc:creator>
  <cp:lastModifiedBy>OEM</cp:lastModifiedBy>
  <cp:revision>7</cp:revision>
  <dcterms:created xsi:type="dcterms:W3CDTF">2011-04-20T07:45:42Z</dcterms:created>
  <dcterms:modified xsi:type="dcterms:W3CDTF">2011-09-11T15:26:52Z</dcterms:modified>
</cp:coreProperties>
</file>