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88" r:id="rId3"/>
    <p:sldId id="282" r:id="rId4"/>
    <p:sldId id="289" r:id="rId5"/>
    <p:sldId id="283" r:id="rId6"/>
    <p:sldId id="293" r:id="rId7"/>
    <p:sldId id="290" r:id="rId8"/>
    <p:sldId id="295" r:id="rId9"/>
    <p:sldId id="294" r:id="rId10"/>
    <p:sldId id="292" r:id="rId11"/>
    <p:sldId id="296" r:id="rId12"/>
    <p:sldId id="286" r:id="rId13"/>
    <p:sldId id="28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9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97C372D-95BD-44DF-BA95-E1DD2ADC1920}" type="slidenum">
              <a:rPr lang="cs-CZ"/>
              <a:pPr/>
              <a:t>2</a:t>
            </a:fld>
            <a:endParaRPr lang="cs-CZ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ea typeface="Lucida Sans Unicode" charset="0"/>
              <a:cs typeface="Lucida Sans Unicode" charset="0"/>
            </a:endParaRPr>
          </a:p>
        </p:txBody>
      </p:sp>
      <p:sp>
        <p:nvSpPr>
          <p:cNvPr id="6148" name="Rectangle 2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3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4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11959A-E525-4220-9281-B08E8F4D4D51}" type="slidenum">
              <a:rPr lang="cs-CZ"/>
              <a:pPr/>
              <a:t>5</a:t>
            </a:fld>
            <a:endParaRPr lang="cs-CZ"/>
          </a:p>
        </p:txBody>
      </p:sp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45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7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8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9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959AE3-5BA2-494B-B3D5-FE3AA5875B21}" type="slidenum">
              <a:rPr lang="cs-CZ"/>
              <a:pPr/>
              <a:t>11</a:t>
            </a:fld>
            <a:endParaRPr lang="cs-CZ"/>
          </a:p>
        </p:txBody>
      </p:sp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1719DB-4BC7-4686-AED1-A8EB174ECEF1}" type="slidenum">
              <a:rPr lang="cs-CZ"/>
              <a:pPr/>
              <a:t>12</a:t>
            </a:fld>
            <a:endParaRPr lang="cs-CZ"/>
          </a:p>
        </p:txBody>
      </p:sp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76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43993E7A-D01D-478B-A56F-2F21E3AB5EF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#Sn&#237;mek 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#Sn&#237;mek 3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#Sn&#237;mek 3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#Sn&#237;mek 3" TargetMode="External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#Sn&#237;mek 3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#Sn&#237;mek 3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orskoweb.cz/wp-content/uploads/Oslo-7-300x194.jpg" TargetMode="External"/><Relationship Id="rId13" Type="http://schemas.openxmlformats.org/officeDocument/2006/relationships/hyperlink" Target="http://upload.wikimedia.org/wikipedia/commons/thumb/c/c7/Coat_of_arms_of_Narvik.svg/412px-Coat_of_arms_of_Narvik.svg.png" TargetMode="External"/><Relationship Id="rId18" Type="http://schemas.openxmlformats.org/officeDocument/2006/relationships/hyperlink" Target="http://upload.wikimedia.org/wikipedia/commons/thumb/0/0d/Svalbard-topo.png/300px-Svalbard-topo.png" TargetMode="External"/><Relationship Id="rId26" Type="http://schemas.openxmlformats.org/officeDocument/2006/relationships/hyperlink" Target="http://i.ck.cz/f/6606/23.jpg" TargetMode="External"/><Relationship Id="rId3" Type="http://schemas.openxmlformats.org/officeDocument/2006/relationships/hyperlink" Target="http://upload.wikimedia.org/wikipedia/commons/thumb/4/4d/Europe_location_NOR.png/800px-Europe_location_NOR.png" TargetMode="External"/><Relationship Id="rId21" Type="http://schemas.openxmlformats.org/officeDocument/2006/relationships/hyperlink" Target="http://www.rybolovnorsko.cz/images/rekordy/rek_jirus.jpg" TargetMode="External"/><Relationship Id="rId7" Type="http://schemas.openxmlformats.org/officeDocument/2006/relationships/hyperlink" Target="http://upload.wikimedia.org/wikipedia/commons/5/5b/Oslo_newer_montage_2013.png" TargetMode="External"/><Relationship Id="rId12" Type="http://schemas.openxmlformats.org/officeDocument/2006/relationships/hyperlink" Target="http://upload.wikimedia.org/wikipedia/commons/thumb/f/fb/Narvik_von_oben.jpg/800px-Narvik_von_oben.jpg" TargetMode="External"/><Relationship Id="rId17" Type="http://schemas.openxmlformats.org/officeDocument/2006/relationships/hyperlink" Target="http://www.turisimo.cz/assets/country/norsko/spicberky.jpg" TargetMode="External"/><Relationship Id="rId25" Type="http://schemas.openxmlformats.org/officeDocument/2006/relationships/hyperlink" Target="http://www.fjordy-norsko.cz/img/image/aurlandsfjorden-6.jpg" TargetMode="External"/><Relationship Id="rId2" Type="http://schemas.openxmlformats.org/officeDocument/2006/relationships/notesSlide" Target="../notesSlides/notesSlide13.xml"/><Relationship Id="rId16" Type="http://schemas.openxmlformats.org/officeDocument/2006/relationships/hyperlink" Target="http://leccos.com/pics/pic/spicberky-_mapa.jpg" TargetMode="External"/><Relationship Id="rId20" Type="http://schemas.openxmlformats.org/officeDocument/2006/relationships/hyperlink" Target="http://www.forcedgreen.com/wp-content/uploads/2010/03/svalbard-global-seed-vault_91.jpg" TargetMode="External"/><Relationship Id="rId29" Type="http://schemas.openxmlformats.org/officeDocument/2006/relationships/hyperlink" Target="http://lh5.ggpht.com/_YPGTLl1dxaM/Sg0-ZMZjuII/AAAAAAAACvI/9MJcO8wmAxg/s800/P101025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ightsaustralia.com.au/images/destinations/Oslo.jpg" TargetMode="External"/><Relationship Id="rId11" Type="http://schemas.openxmlformats.org/officeDocument/2006/relationships/hyperlink" Target="http://upload.wikimedia.org/wikipedia/commons/9/96/Bergen-View.jpg" TargetMode="External"/><Relationship Id="rId24" Type="http://schemas.openxmlformats.org/officeDocument/2006/relationships/hyperlink" Target="http://upload.wikimedia.org/wikipedia/commons/thumb/6/6e/Norwegian_Fjord.jpg/800px-Norwegian_Fjord.jpg" TargetMode="External"/><Relationship Id="rId32" Type="http://schemas.openxmlformats.org/officeDocument/2006/relationships/hyperlink" Target="http://freshtraveldestinations.com/wp-content/uploads/2013/02/Preikestolen-Pulpit-Rock-Norway-01.jpg" TargetMode="External"/><Relationship Id="rId5" Type="http://schemas.openxmlformats.org/officeDocument/2006/relationships/hyperlink" Target="http://norsko.evropou.cz/obrazky/mapa_norska.jpg" TargetMode="External"/><Relationship Id="rId15" Type="http://schemas.openxmlformats.org/officeDocument/2006/relationships/hyperlink" Target="http://upload.wikimedia.org/wikipedia/commons/a/a7/Svalbard-orthographic-2.jpg" TargetMode="External"/><Relationship Id="rId23" Type="http://schemas.openxmlformats.org/officeDocument/2006/relationships/hyperlink" Target="http://upload.wikimedia.org/wikipedia/commons/thumb/a/ab/Kjosnesfjorden.JPG/800px-Kjosnesfjorden.JPG" TargetMode="External"/><Relationship Id="rId28" Type="http://schemas.openxmlformats.org/officeDocument/2006/relationships/hyperlink" Target="http://www.vodopads.ru/Foto/Norway/Vinnufossen/vodopad_vinnufossen.jpg" TargetMode="External"/><Relationship Id="rId10" Type="http://schemas.openxmlformats.org/officeDocument/2006/relationships/hyperlink" Target="http://www.stolavsleden.com/uploads/Galleri/ENG_Sul-trond/Overview_of_Trondheim_2008_03.jpg" TargetMode="External"/><Relationship Id="rId19" Type="http://schemas.openxmlformats.org/officeDocument/2006/relationships/hyperlink" Target="http://upload.wikimedia.org/wikipedia/commons/thumb/1/1f/Prins-karls-forrland_pho.jpg/800px-Prins-karls-forrland_pho.jpg" TargetMode="External"/><Relationship Id="rId31" Type="http://schemas.openxmlformats.org/officeDocument/2006/relationships/hyperlink" Target="http://static2.bareka.com/photos/medium/76592813.jpg" TargetMode="External"/><Relationship Id="rId4" Type="http://schemas.openxmlformats.org/officeDocument/2006/relationships/hyperlink" Target="http://upload.wikimedia.org/wikipedia/commons/thumb/f/f7/Coat_of_Arms_of_Norway.svg/262px-Coat_of_Arms_of_Norway.svg.png" TargetMode="External"/><Relationship Id="rId9" Type="http://schemas.openxmlformats.org/officeDocument/2006/relationships/hyperlink" Target="http://upload.wikimedia.org/wikipedia/commons/8/8a/OSLO-NO-02_05_ubt.jpeg" TargetMode="External"/><Relationship Id="rId14" Type="http://schemas.openxmlformats.org/officeDocument/2006/relationships/hyperlink" Target="http://upload.wikimedia.org/wikipedia/commons/thumb/9/98/Ekofisk_complex.jpg/800px-Ekofisk_complex.jpg" TargetMode="External"/><Relationship Id="rId22" Type="http://schemas.openxmlformats.org/officeDocument/2006/relationships/hyperlink" Target="http://static.hdw.eweb4.com/media/wallpapers_1920x1200/nature/1/1/fjord-nature-hd-wallpaper-1920x1200-5413.jpg" TargetMode="External"/><Relationship Id="rId27" Type="http://schemas.openxmlformats.org/officeDocument/2006/relationships/hyperlink" Target="http://i.ck.cz/f/66949/81.jpg" TargetMode="External"/><Relationship Id="rId30" Type="http://schemas.openxmlformats.org/officeDocument/2006/relationships/hyperlink" Target="http://upload.wikimedia.org/wikipedia/commons/thumb/6/66/Preikestolen.jpg/1280px-Preikestol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58507087"/>
              </p:ext>
            </p:extLst>
          </p:nvPr>
        </p:nvGraphicFramePr>
        <p:xfrm>
          <a:off x="611188" y="1824038"/>
          <a:ext cx="8002587" cy="4208086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VY_32_INOVACE_06.43.10.190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7.ročník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Norsko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Regionální zeměpis Evropy, Norsko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3538538" cy="1143000"/>
          </a:xfrm>
        </p:spPr>
        <p:txBody>
          <a:bodyPr>
            <a:noAutofit/>
          </a:bodyPr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7200" b="1" dirty="0" smtClean="0">
                <a:solidFill>
                  <a:srgbClr val="FFFF00"/>
                </a:solidFill>
              </a:rPr>
              <a:t>NORSKO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– základní údaje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5472906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/>
              <a:t>Přímořský (Skandinávský </a:t>
            </a:r>
            <a:r>
              <a:rPr lang="cs-CZ" sz="2800" dirty="0" err="1"/>
              <a:t>pol</a:t>
            </a:r>
            <a:r>
              <a:rPr lang="cs-CZ" sz="2800" dirty="0" smtClean="0"/>
              <a:t>.) – extrémně protáhlé území</a:t>
            </a:r>
            <a:endParaRPr lang="cs-CZ" sz="2800" dirty="0"/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Státní zřízení – konstituční monarchie – Norské království  </a:t>
            </a:r>
            <a:endParaRPr lang="cs-CZ" sz="2800" dirty="0"/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Rozloha – 324 000 km</a:t>
            </a:r>
            <a:r>
              <a:rPr lang="cs-CZ" sz="2800" baseline="30000" dirty="0" smtClean="0"/>
              <a:t>2 </a:t>
            </a:r>
            <a:endParaRPr lang="cs-CZ" sz="2800" dirty="0"/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Počet obyvatel – 4 700 000</a:t>
            </a:r>
            <a:endParaRPr lang="cs-CZ" sz="2800" dirty="0"/>
          </a:p>
        </p:txBody>
      </p:sp>
      <p:pic>
        <p:nvPicPr>
          <p:cNvPr id="18434" name="Picture 2" descr="File:Coat of Arms of Norway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409825"/>
            <a:ext cx="2495550" cy="4448175"/>
          </a:xfrm>
          <a:prstGeom prst="rect">
            <a:avLst/>
          </a:prstGeom>
          <a:noFill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04097"/>
            <a:ext cx="4572000" cy="365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- města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4644008" cy="5472906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>
                <a:hlinkClick r:id="rId4" action="ppaction://hlinksldjump"/>
              </a:rPr>
              <a:t>Hl</a:t>
            </a:r>
            <a:r>
              <a:rPr lang="cs-CZ" dirty="0">
                <a:hlinkClick r:id="rId4" action="ppaction://hlinksldjump"/>
              </a:rPr>
              <a:t>. město </a:t>
            </a:r>
            <a:r>
              <a:rPr lang="cs-CZ" dirty="0"/>
              <a:t>– Oslo</a:t>
            </a:r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>
                <a:hlinkClick r:id="rId5" action="ppaction://hlinksldjump"/>
              </a:rPr>
              <a:t>Další města </a:t>
            </a:r>
            <a:r>
              <a:rPr lang="cs-CZ" dirty="0" smtClean="0"/>
              <a:t>–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 err="1" smtClean="0"/>
              <a:t>Trondheim</a:t>
            </a:r>
            <a:endParaRPr lang="cs-CZ" sz="3200" dirty="0" smtClean="0"/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 smtClean="0"/>
              <a:t>Bergen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 err="1" smtClean="0"/>
              <a:t>Narvik</a:t>
            </a:r>
            <a:endParaRPr lang="cs-CZ" sz="3200" dirty="0" smtClean="0"/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3200" dirty="0" smtClean="0"/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3200" dirty="0" smtClean="0"/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3200" dirty="0" smtClean="0"/>
          </a:p>
          <a:p>
            <a:pPr marL="741363" lvl="1" indent="-646113">
              <a:spcBef>
                <a:spcPts val="600"/>
              </a:spcBef>
              <a:buClr>
                <a:srgbClr val="FFFFFF"/>
              </a:buClr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 smtClean="0"/>
              <a:t>Přístavy</a:t>
            </a:r>
            <a:endParaRPr lang="cs-CZ" sz="3200" dirty="0" smtClean="0"/>
          </a:p>
        </p:txBody>
      </p:sp>
      <p:pic>
        <p:nvPicPr>
          <p:cNvPr id="4098" name="Picture 2" descr="http://norsko.evropou.cz/obrazky/mapa_nors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7270" y="1340769"/>
            <a:ext cx="5136731" cy="5517232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3059832" y="1628800"/>
            <a:ext cx="2520280" cy="432048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627784" y="2636912"/>
            <a:ext cx="3024336" cy="2016224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2051720" y="3284984"/>
            <a:ext cx="2520280" cy="2376264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2123728" y="2708920"/>
            <a:ext cx="4680520" cy="100811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File:Coat of arms of Narvik.sv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077072"/>
            <a:ext cx="1216083" cy="142269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0987"/>
            <a:ext cx="9144000" cy="6097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55654"/>
            <a:ext cx="9144000" cy="600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/>
          <a:srcRect t="1353"/>
          <a:stretch>
            <a:fillRect/>
          </a:stretch>
        </p:blipFill>
        <p:spPr bwMode="auto">
          <a:xfrm>
            <a:off x="0" y="692696"/>
            <a:ext cx="7956376" cy="6165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50" y="476250"/>
            <a:ext cx="916305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939793"/>
            <a:ext cx="9144000" cy="59182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" name="Tlačítko akce: Zpět nebo Předchozí 20">
            <a:hlinkClick r:id="rId8" action="ppaction://hlinksldjump" highlightClick="1"/>
          </p:cNvPr>
          <p:cNvSpPr/>
          <p:nvPr/>
        </p:nvSpPr>
        <p:spPr>
          <a:xfrm>
            <a:off x="7559824" y="0"/>
            <a:ext cx="1584176" cy="504056"/>
          </a:xfrm>
          <a:prstGeom prst="actionButtonBackPrevious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35807"/>
            <a:ext cx="9144000" cy="6122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9144000" cy="630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860628"/>
            <a:ext cx="9144000" cy="6240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- hospodářství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908720"/>
            <a:ext cx="9144000" cy="3168352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Orná půda jen 4 % rozlohy</a:t>
            </a:r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Rybolov</a:t>
            </a:r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T</a:t>
            </a:r>
            <a:r>
              <a:rPr lang="cs-CZ" sz="2600" dirty="0" smtClean="0"/>
              <a:t>ěžba 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dřeva (výroba papíru)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ropy ze Severního </a:t>
            </a:r>
            <a:r>
              <a:rPr lang="cs-CZ" sz="2600" dirty="0" smtClean="0"/>
              <a:t>moře</a:t>
            </a:r>
          </a:p>
          <a:p>
            <a:pPr marL="34131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600" dirty="0" smtClean="0"/>
              <a:t>Výroba </a:t>
            </a:r>
            <a:r>
              <a:rPr lang="cs-CZ" sz="2600" dirty="0" smtClean="0"/>
              <a:t>vodní elektrické energie </a:t>
            </a:r>
          </a:p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3600" dirty="0" smtClean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890481"/>
            <a:ext cx="7835036" cy="296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- zajímavosti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720080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/>
              <a:t>Závislé </a:t>
            </a:r>
            <a:r>
              <a:rPr lang="cs-CZ" dirty="0"/>
              <a:t>území: </a:t>
            </a:r>
            <a:r>
              <a:rPr lang="cs-CZ" dirty="0" smtClean="0"/>
              <a:t>Špicberky</a:t>
            </a:r>
            <a:endParaRPr lang="cs-CZ" dirty="0"/>
          </a:p>
        </p:txBody>
      </p:sp>
      <p:pic>
        <p:nvPicPr>
          <p:cNvPr id="45058" name="Picture 2" descr="http://upload.wikimedia.org/wikipedia/commons/a/a7/Svalbard-orthographic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988840"/>
            <a:ext cx="3744416" cy="3773671"/>
          </a:xfrm>
          <a:prstGeom prst="rect">
            <a:avLst/>
          </a:prstGeom>
          <a:noFill/>
        </p:spPr>
      </p:pic>
      <p:pic>
        <p:nvPicPr>
          <p:cNvPr id="45062" name="Picture 6" descr="http://leccos.com/pics/pic/spicberky-_map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772816"/>
            <a:ext cx="3872144" cy="4653136"/>
          </a:xfrm>
          <a:prstGeom prst="rect">
            <a:avLst/>
          </a:prstGeom>
          <a:noFill/>
        </p:spPr>
      </p:pic>
      <p:pic>
        <p:nvPicPr>
          <p:cNvPr id="45066" name="Picture 10" descr="Fil:Svalbard-topo.png"/>
          <p:cNvPicPr>
            <a:picLocks noChangeAspect="1" noChangeArrowheads="1"/>
          </p:cNvPicPr>
          <p:nvPr/>
        </p:nvPicPr>
        <p:blipFill>
          <a:blip r:embed="rId6" cstate="print"/>
          <a:srcRect l="1397" t="5048" r="6375" b="1557"/>
          <a:stretch>
            <a:fillRect/>
          </a:stretch>
        </p:blipFill>
        <p:spPr bwMode="auto">
          <a:xfrm>
            <a:off x="1979712" y="1700808"/>
            <a:ext cx="4342764" cy="4869160"/>
          </a:xfrm>
          <a:prstGeom prst="rect">
            <a:avLst/>
          </a:prstGeom>
          <a:noFill/>
        </p:spPr>
      </p:pic>
      <p:pic>
        <p:nvPicPr>
          <p:cNvPr id="9" name="Picture 8" descr="http://www.turisimo.cz/assets/country/norsko/spicberk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0409" y="1679568"/>
            <a:ext cx="7861991" cy="5178432"/>
          </a:xfrm>
          <a:prstGeom prst="rect">
            <a:avLst/>
          </a:prstGeom>
          <a:noFill/>
        </p:spPr>
      </p:pic>
      <p:pic>
        <p:nvPicPr>
          <p:cNvPr id="45068" name="Picture 12" descr="Fil:Prins-karls-forrland ph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96952"/>
            <a:ext cx="9111618" cy="3861048"/>
          </a:xfrm>
          <a:prstGeom prst="rect">
            <a:avLst/>
          </a:prstGeom>
          <a:noFill/>
        </p:spPr>
      </p:pic>
      <p:pic>
        <p:nvPicPr>
          <p:cNvPr id="45070" name="Picture 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650569"/>
            <a:ext cx="9144000" cy="520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- zajímavosti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2808312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Fjordy 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400" dirty="0" smtClean="0"/>
              <a:t>hluboké úzké zálivy vzniklé tlakem ledovců 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400" dirty="0" smtClean="0"/>
              <a:t>kary zatopené mořem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400" dirty="0" smtClean="0"/>
              <a:t>d</a:t>
            </a:r>
            <a:r>
              <a:rPr lang="cs-CZ" sz="2400" dirty="0" smtClean="0"/>
              <a:t>élka 200 km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400" dirty="0" smtClean="0"/>
              <a:t>t</a:t>
            </a:r>
            <a:r>
              <a:rPr lang="cs-CZ" sz="2400" dirty="0" smtClean="0"/>
              <a:t>uristický ruch, sportovní rybolov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400" dirty="0"/>
          </a:p>
        </p:txBody>
      </p:sp>
      <p:pic>
        <p:nvPicPr>
          <p:cNvPr id="47106" name="Picture 2" descr="http://www.rybolovnorsko.cz/images/rekordy/rek_jir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705" y="2321496"/>
            <a:ext cx="3028295" cy="453650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static.hdw.eweb4.com/media/wallpapers_1920x1200/nature/1/1/fjord-nature-hd-wallpaper-1920x1200-54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</p:spPr>
      </p:pic>
      <p:pic>
        <p:nvPicPr>
          <p:cNvPr id="38916" name="Picture 4" descr="Súbor:Kjosnesfjord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8" name="Picture 6" descr="Súbor:Norwegian Fjor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20" name="Picture 8" descr="http://www.fjordy-norsko.cz/img/image/aurlandsfjorden-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54380"/>
            <a:ext cx="9144000" cy="6103620"/>
          </a:xfrm>
          <a:prstGeom prst="rect">
            <a:avLst/>
          </a:prstGeom>
          <a:noFill/>
        </p:spPr>
      </p:pic>
      <p:pic>
        <p:nvPicPr>
          <p:cNvPr id="38922" name="Picture 10" descr="http://i.ck.cz/f/6606/2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05739"/>
            <a:ext cx="9144000" cy="6652261"/>
          </a:xfrm>
          <a:prstGeom prst="rect">
            <a:avLst/>
          </a:prstGeom>
          <a:noFill/>
        </p:spPr>
      </p:pic>
      <p:pic>
        <p:nvPicPr>
          <p:cNvPr id="38925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0728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66CCFF"/>
                </a:solidFill>
                <a:hlinkClick r:id="rId3" action="ppaction://hlinkfile"/>
              </a:rPr>
              <a:t>NORSKO - zajímavosti</a:t>
            </a:r>
            <a:endParaRPr lang="cs-CZ" dirty="0">
              <a:solidFill>
                <a:srgbClr val="66CCFF"/>
              </a:solidFill>
              <a:hlinkClick r:id="rId3" action="ppaction://hlinkfile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144000" cy="864096"/>
          </a:xfrm>
          <a:ln/>
        </p:spPr>
        <p:txBody>
          <a:bodyPr>
            <a:normAutofit/>
          </a:bodyPr>
          <a:lstStyle/>
          <a:p>
            <a:pPr marL="341313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Vodopády – jedny z nejvyšších na světě</a:t>
            </a:r>
          </a:p>
          <a:p>
            <a:pPr marL="741363" lvl="1" indent="-341313"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400" dirty="0"/>
          </a:p>
        </p:txBody>
      </p:sp>
      <p:pic>
        <p:nvPicPr>
          <p:cNvPr id="49154" name="Picture 2" descr="http://www.vodopads.ru/Foto/Norway/Vinnufossen/vodopad_vinnufoss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808"/>
            <a:ext cx="6876256" cy="5157192"/>
          </a:xfrm>
          <a:prstGeom prst="rect">
            <a:avLst/>
          </a:prstGeom>
          <a:noFill/>
        </p:spPr>
      </p:pic>
      <p:pic>
        <p:nvPicPr>
          <p:cNvPr id="49156" name="Picture 4" descr="http://lh5.ggpht.com/_YPGTLl1dxaM/Sg0-ZMZjuII/AAAAAAAACvI/9MJcO8wmAxg/s800/P10102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2553" y="1700808"/>
            <a:ext cx="3861447" cy="515719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000" u="sng" dirty="0" err="1" smtClean="0">
                <a:solidFill>
                  <a:srgbClr val="FFFF00"/>
                </a:solidFill>
                <a:ea typeface="Lucida Sans Unicode" charset="0"/>
                <a:cs typeface="Lucida Sans Unicode" charset="0"/>
              </a:rPr>
              <a:t>Preikestolen</a:t>
            </a:r>
            <a:r>
              <a:rPr lang="cs-CZ" sz="2000" dirty="0" smtClean="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, </a:t>
            </a:r>
            <a:r>
              <a:rPr lang="cs-CZ" sz="2000" dirty="0" smtClean="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turisticky atraktivní </a:t>
            </a:r>
            <a:r>
              <a:rPr lang="cs-CZ" sz="2000" dirty="0" smtClean="0">
                <a:solidFill>
                  <a:srgbClr val="FFFFFF"/>
                </a:solidFill>
                <a:ea typeface="Lucida Sans Unicode" charset="0"/>
                <a:cs typeface="Lucida Sans Unicode" charset="0"/>
              </a:rPr>
              <a:t>místo,  plochý skalní blok 600 m nad vodou.</a:t>
            </a:r>
            <a:endParaRPr lang="cs-CZ" sz="2000" dirty="0">
              <a:solidFill>
                <a:srgbClr val="FFFFFF"/>
              </a:solidFill>
              <a:ea typeface="Lucida Sans Unicode" charset="0"/>
              <a:cs typeface="Lucida Sans Unicode" charset="0"/>
            </a:endParaRPr>
          </a:p>
        </p:txBody>
      </p:sp>
      <p:pic>
        <p:nvPicPr>
          <p:cNvPr id="15" name="Picture 2" descr="http://upload.wikimedia.org/wikipedia/commons/thumb/6/66/Preikestolen.jpg/1280px-Preikestol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28737"/>
            <a:ext cx="9144000" cy="5529263"/>
          </a:xfrm>
          <a:prstGeom prst="rect">
            <a:avLst/>
          </a:prstGeom>
          <a:noFill/>
        </p:spPr>
      </p:pic>
      <p:pic>
        <p:nvPicPr>
          <p:cNvPr id="16" name="Picture 4" descr="http://static2.bareka.com/photos/medium/765928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8095"/>
            <a:ext cx="9144000" cy="6089906"/>
          </a:xfrm>
          <a:prstGeom prst="rect">
            <a:avLst/>
          </a:prstGeom>
          <a:noFill/>
        </p:spPr>
      </p:pic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2682"/>
            <a:ext cx="9144000" cy="628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0" descr="http://freshtraveldestinations.com/wp-content/uploads/2013/02/Preikestolen-Pulpit-Rock-Norway-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548680"/>
            <a:ext cx="4206213" cy="6309320"/>
          </a:xfrm>
          <a:prstGeom prst="rect">
            <a:avLst/>
          </a:prstGeom>
          <a:noFill/>
        </p:spPr>
      </p:pic>
      <p:pic>
        <p:nvPicPr>
          <p:cNvPr id="21" name="Picture 14" descr="http://www.cityknown.com/MainPhotos/006/Attractions/4949720935239280.jpg"/>
          <p:cNvPicPr>
            <a:picLocks noChangeAspect="1" noChangeArrowheads="1"/>
          </p:cNvPicPr>
          <p:nvPr/>
        </p:nvPicPr>
        <p:blipFill>
          <a:blip r:embed="rId7" cstate="print"/>
          <a:srcRect l="15154" r="26218"/>
          <a:stretch>
            <a:fillRect/>
          </a:stretch>
        </p:blipFill>
        <p:spPr bwMode="auto">
          <a:xfrm>
            <a:off x="4211960" y="548680"/>
            <a:ext cx="4932040" cy="63093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Použité 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7"/>
          </a:xfrm>
        </p:spPr>
        <p:txBody>
          <a:bodyPr>
            <a:normAutofit/>
          </a:bodyPr>
          <a:lstStyle/>
          <a:p>
            <a:r>
              <a:rPr lang="cs-CZ" sz="1000" dirty="0" smtClean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upload.wikimedia.org/wikipedia/commons/thumb/4/4d/Europe_location_NOR.png/800px-Europe_location_NOR.png</a:t>
            </a:r>
            <a:endParaRPr lang="cs-CZ" sz="1000" dirty="0" smtClean="0"/>
          </a:p>
          <a:p>
            <a:r>
              <a:rPr lang="cs-CZ" sz="1000" dirty="0" smtClean="0">
                <a:hlinkClick r:id="rId4"/>
              </a:rPr>
              <a:t>http://upload.wikimedia.org/wikipedia/commons/thumb/f/f2/Norden_satellite.jpg/750px-Norden_satellite.jpg</a:t>
            </a:r>
          </a:p>
          <a:p>
            <a:r>
              <a:rPr lang="cs-CZ" sz="1000" dirty="0" smtClean="0">
                <a:hlinkClick r:id="rId4"/>
              </a:rPr>
              <a:t>http</a:t>
            </a:r>
            <a:r>
              <a:rPr lang="cs-CZ" sz="1000" dirty="0" smtClean="0">
                <a:hlinkClick r:id="rId4"/>
              </a:rPr>
              <a:t>://</a:t>
            </a:r>
            <a:r>
              <a:rPr lang="cs-CZ" sz="1000" dirty="0" smtClean="0">
                <a:hlinkClick r:id="rId4"/>
              </a:rPr>
              <a:t>upload.wikimedia.org/wikipedia/commons/thumb/f/f7/Coat_of_Arms_of_Norway.svg/262px-Coat_of_Arms_of_Norway.svg.png</a:t>
            </a:r>
            <a:endParaRPr lang="cs-CZ" sz="1000" dirty="0" smtClean="0"/>
          </a:p>
          <a:p>
            <a:r>
              <a:rPr lang="cs-CZ" sz="1000" dirty="0" smtClean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norsko.evropou.cz/obrazky/mapa_norska.jpg</a:t>
            </a:r>
            <a:endParaRPr lang="cs-CZ" sz="1000" dirty="0" smtClean="0"/>
          </a:p>
          <a:p>
            <a:r>
              <a:rPr lang="cs-CZ" sz="1000" dirty="0" smtClean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www.</a:t>
            </a:r>
            <a:r>
              <a:rPr lang="cs-CZ" sz="1000" dirty="0" err="1" smtClean="0">
                <a:hlinkClick r:id="rId6"/>
              </a:rPr>
              <a:t>flightsaustralia.com.au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images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destinations</a:t>
            </a:r>
            <a:r>
              <a:rPr lang="cs-CZ" sz="1000" dirty="0" smtClean="0">
                <a:hlinkClick r:id="rId6"/>
              </a:rPr>
              <a:t>/Oslo.</a:t>
            </a:r>
            <a:r>
              <a:rPr lang="cs-CZ" sz="1000" dirty="0" err="1" smtClean="0">
                <a:hlinkClick r:id="rId6"/>
              </a:rPr>
              <a:t>jpg</a:t>
            </a:r>
            <a:endParaRPr lang="cs-CZ" sz="1000" dirty="0" smtClean="0"/>
          </a:p>
          <a:p>
            <a:r>
              <a:rPr lang="cs-CZ" sz="1000" dirty="0" smtClean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upload.wikimedia.org/wikipedia/commons/5/5b/Oslo_newer_montage_2013.png</a:t>
            </a:r>
            <a:endParaRPr lang="cs-CZ" sz="1000" dirty="0" smtClean="0"/>
          </a:p>
          <a:p>
            <a:r>
              <a:rPr lang="cs-CZ" sz="1000" dirty="0" smtClean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www.</a:t>
            </a:r>
            <a:r>
              <a:rPr lang="cs-CZ" sz="1000" dirty="0" err="1" smtClean="0">
                <a:hlinkClick r:id="rId8"/>
              </a:rPr>
              <a:t>norskoweb.cz</a:t>
            </a:r>
            <a:r>
              <a:rPr lang="cs-CZ" sz="1000" dirty="0" smtClean="0">
                <a:hlinkClick r:id="rId8"/>
              </a:rPr>
              <a:t>/</a:t>
            </a:r>
            <a:r>
              <a:rPr lang="cs-CZ" sz="1000" dirty="0" err="1" smtClean="0">
                <a:hlinkClick r:id="rId8"/>
              </a:rPr>
              <a:t>wp</a:t>
            </a:r>
            <a:r>
              <a:rPr lang="cs-CZ" sz="1000" dirty="0" smtClean="0">
                <a:hlinkClick r:id="rId8"/>
              </a:rPr>
              <a:t>-</a:t>
            </a:r>
            <a:r>
              <a:rPr lang="cs-CZ" sz="1000" dirty="0" err="1" smtClean="0">
                <a:hlinkClick r:id="rId8"/>
              </a:rPr>
              <a:t>content</a:t>
            </a:r>
            <a:r>
              <a:rPr lang="cs-CZ" sz="1000" dirty="0" smtClean="0">
                <a:hlinkClick r:id="rId8"/>
              </a:rPr>
              <a:t>/</a:t>
            </a:r>
            <a:r>
              <a:rPr lang="cs-CZ" sz="1000" dirty="0" err="1" smtClean="0">
                <a:hlinkClick r:id="rId8"/>
              </a:rPr>
              <a:t>uploads</a:t>
            </a:r>
            <a:r>
              <a:rPr lang="cs-CZ" sz="1000" dirty="0" smtClean="0">
                <a:hlinkClick r:id="rId8"/>
              </a:rPr>
              <a:t>/Oslo-7-300x194.jpg</a:t>
            </a:r>
            <a:endParaRPr lang="cs-CZ" sz="1000" dirty="0" smtClean="0"/>
          </a:p>
          <a:p>
            <a:r>
              <a:rPr lang="cs-CZ" sz="1000" dirty="0" smtClean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upload.wikimedia.org/wikipedia/commons/8/8a/OSLO-NO-02_05_ubt.jpeg</a:t>
            </a:r>
            <a:endParaRPr lang="cs-CZ" sz="1000" dirty="0" smtClean="0"/>
          </a:p>
          <a:p>
            <a:r>
              <a:rPr lang="cs-CZ" sz="1000" dirty="0" smtClean="0">
                <a:hlinkClick r:id="rId10"/>
              </a:rPr>
              <a:t>http://</a:t>
            </a:r>
            <a:r>
              <a:rPr lang="cs-CZ" sz="1000" dirty="0" smtClean="0">
                <a:hlinkClick r:id="rId10"/>
              </a:rPr>
              <a:t>www.</a:t>
            </a:r>
            <a:r>
              <a:rPr lang="cs-CZ" sz="1000" dirty="0" err="1" smtClean="0">
                <a:hlinkClick r:id="rId10"/>
              </a:rPr>
              <a:t>stolavsleden.com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uploads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Galleri</a:t>
            </a:r>
            <a:r>
              <a:rPr lang="cs-CZ" sz="1000" dirty="0" smtClean="0">
                <a:hlinkClick r:id="rId10"/>
              </a:rPr>
              <a:t>/ENG_Sul-</a:t>
            </a:r>
            <a:r>
              <a:rPr lang="cs-CZ" sz="1000" dirty="0" err="1" smtClean="0">
                <a:hlinkClick r:id="rId10"/>
              </a:rPr>
              <a:t>trond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Overview</a:t>
            </a:r>
            <a:r>
              <a:rPr lang="cs-CZ" sz="1000" dirty="0" smtClean="0">
                <a:hlinkClick r:id="rId10"/>
              </a:rPr>
              <a:t>_</a:t>
            </a:r>
            <a:r>
              <a:rPr lang="cs-CZ" sz="1000" dirty="0" err="1" smtClean="0">
                <a:hlinkClick r:id="rId10"/>
              </a:rPr>
              <a:t>of</a:t>
            </a:r>
            <a:r>
              <a:rPr lang="cs-CZ" sz="1000" dirty="0" smtClean="0">
                <a:hlinkClick r:id="rId10"/>
              </a:rPr>
              <a:t>_</a:t>
            </a:r>
            <a:r>
              <a:rPr lang="cs-CZ" sz="1000" dirty="0" err="1" smtClean="0">
                <a:hlinkClick r:id="rId10"/>
              </a:rPr>
              <a:t>Trondheim</a:t>
            </a:r>
            <a:r>
              <a:rPr lang="cs-CZ" sz="1000" dirty="0" smtClean="0">
                <a:hlinkClick r:id="rId10"/>
              </a:rPr>
              <a:t>_2008_03.jpg</a:t>
            </a:r>
            <a:endParaRPr lang="cs-CZ" sz="1000" dirty="0" smtClean="0"/>
          </a:p>
          <a:p>
            <a:r>
              <a:rPr lang="cs-CZ" sz="1000" dirty="0" smtClean="0">
                <a:hlinkClick r:id="rId11"/>
              </a:rPr>
              <a:t>http://</a:t>
            </a:r>
            <a:r>
              <a:rPr lang="cs-CZ" sz="1000" dirty="0" smtClean="0">
                <a:hlinkClick r:id="rId11"/>
              </a:rPr>
              <a:t>upload.wikimedia.org/wikipedia/commons/9/96/Bergen-View.jpg</a:t>
            </a:r>
            <a:endParaRPr lang="cs-CZ" sz="1000" dirty="0" smtClean="0"/>
          </a:p>
          <a:p>
            <a:r>
              <a:rPr lang="cs-CZ" sz="1000" dirty="0" smtClean="0">
                <a:hlinkClick r:id="rId12"/>
              </a:rPr>
              <a:t>http://</a:t>
            </a:r>
            <a:r>
              <a:rPr lang="cs-CZ" sz="1000" dirty="0" smtClean="0">
                <a:hlinkClick r:id="rId12"/>
              </a:rPr>
              <a:t>upload.wikimedia.org/wikipedia/commons/thumb/f/fb/Narvik_von_oben.jpg/800px-Narvik_von_oben.jpg</a:t>
            </a:r>
            <a:endParaRPr lang="cs-CZ" sz="1000" dirty="0" smtClean="0"/>
          </a:p>
          <a:p>
            <a:r>
              <a:rPr lang="cs-CZ" sz="1000" dirty="0" smtClean="0">
                <a:hlinkClick r:id="rId13"/>
              </a:rPr>
              <a:t>http://</a:t>
            </a:r>
            <a:r>
              <a:rPr lang="cs-CZ" sz="1000" dirty="0" smtClean="0">
                <a:hlinkClick r:id="rId13"/>
              </a:rPr>
              <a:t>upload.wikimedia.org/wikipedia/commons/thumb/c/c7/Coat_of_arms_of_Narvik.svg/412px-Coat_of_arms_of_Narvik.svg.png</a:t>
            </a:r>
            <a:endParaRPr lang="cs-CZ" sz="1000" dirty="0" smtClean="0"/>
          </a:p>
          <a:p>
            <a:r>
              <a:rPr lang="cs-CZ" sz="1000" dirty="0" smtClean="0">
                <a:hlinkClick r:id="rId14"/>
              </a:rPr>
              <a:t>http://</a:t>
            </a:r>
            <a:r>
              <a:rPr lang="cs-CZ" sz="1000" dirty="0" smtClean="0">
                <a:hlinkClick r:id="rId14"/>
              </a:rPr>
              <a:t>upload.wikimedia.org/wikipedia/commons/thumb/9/98/Ekofisk_complex.jpg/800px-Ekofisk_complex.jpg</a:t>
            </a:r>
            <a:endParaRPr lang="cs-CZ" sz="1000" dirty="0" smtClean="0"/>
          </a:p>
          <a:p>
            <a:r>
              <a:rPr lang="cs-CZ" sz="1000" dirty="0" smtClean="0">
                <a:hlinkClick r:id="rId15"/>
              </a:rPr>
              <a:t>http://</a:t>
            </a:r>
            <a:r>
              <a:rPr lang="cs-CZ" sz="1000" dirty="0" smtClean="0">
                <a:hlinkClick r:id="rId15"/>
              </a:rPr>
              <a:t>upload.wikimedia.org/wikipedia/commons/a/a7/Svalbard-orthographic-2.jpg</a:t>
            </a:r>
            <a:endParaRPr lang="cs-CZ" sz="1000" dirty="0" smtClean="0"/>
          </a:p>
          <a:p>
            <a:r>
              <a:rPr lang="cs-CZ" sz="1000" dirty="0" smtClean="0">
                <a:hlinkClick r:id="rId16"/>
              </a:rPr>
              <a:t>http://leccos.</a:t>
            </a:r>
            <a:r>
              <a:rPr lang="cs-CZ" sz="1000" dirty="0" err="1" smtClean="0">
                <a:hlinkClick r:id="rId16"/>
              </a:rPr>
              <a:t>com</a:t>
            </a:r>
            <a:r>
              <a:rPr lang="cs-CZ" sz="1000" dirty="0" smtClean="0">
                <a:hlinkClick r:id="rId16"/>
              </a:rPr>
              <a:t>/</a:t>
            </a:r>
            <a:r>
              <a:rPr lang="cs-CZ" sz="1000" dirty="0" err="1" smtClean="0">
                <a:hlinkClick r:id="rId16"/>
              </a:rPr>
              <a:t>pics</a:t>
            </a:r>
            <a:r>
              <a:rPr lang="cs-CZ" sz="1000" dirty="0" smtClean="0">
                <a:hlinkClick r:id="rId16"/>
              </a:rPr>
              <a:t>/pic/</a:t>
            </a:r>
            <a:r>
              <a:rPr lang="cs-CZ" sz="1000" dirty="0" err="1" smtClean="0">
                <a:hlinkClick r:id="rId16"/>
              </a:rPr>
              <a:t>spicberky</a:t>
            </a:r>
            <a:r>
              <a:rPr lang="cs-CZ" sz="1000" dirty="0" smtClean="0">
                <a:hlinkClick r:id="rId16"/>
              </a:rPr>
              <a:t>-_</a:t>
            </a:r>
            <a:r>
              <a:rPr lang="cs-CZ" sz="1000" dirty="0" smtClean="0">
                <a:hlinkClick r:id="rId16"/>
              </a:rPr>
              <a:t>mapa.</a:t>
            </a:r>
            <a:r>
              <a:rPr lang="cs-CZ" sz="1000" dirty="0" err="1" smtClean="0">
                <a:hlinkClick r:id="rId16"/>
              </a:rPr>
              <a:t>jpg</a:t>
            </a:r>
            <a:endParaRPr lang="cs-CZ" sz="1000" dirty="0" smtClean="0"/>
          </a:p>
          <a:p>
            <a:r>
              <a:rPr lang="cs-CZ" sz="1000" dirty="0" smtClean="0">
                <a:hlinkClick r:id="rId17"/>
              </a:rPr>
              <a:t>http://</a:t>
            </a:r>
            <a:r>
              <a:rPr lang="cs-CZ" sz="1000" dirty="0" smtClean="0">
                <a:hlinkClick r:id="rId17"/>
              </a:rPr>
              <a:t>www.</a:t>
            </a:r>
            <a:r>
              <a:rPr lang="cs-CZ" sz="1000" dirty="0" err="1" smtClean="0">
                <a:hlinkClick r:id="rId17"/>
              </a:rPr>
              <a:t>turisimo.cz</a:t>
            </a:r>
            <a:r>
              <a:rPr lang="cs-CZ" sz="1000" dirty="0" smtClean="0">
                <a:hlinkClick r:id="rId17"/>
              </a:rPr>
              <a:t>/</a:t>
            </a:r>
            <a:r>
              <a:rPr lang="cs-CZ" sz="1000" dirty="0" err="1" smtClean="0">
                <a:hlinkClick r:id="rId17"/>
              </a:rPr>
              <a:t>assets</a:t>
            </a:r>
            <a:r>
              <a:rPr lang="cs-CZ" sz="1000" dirty="0" smtClean="0">
                <a:hlinkClick r:id="rId17"/>
              </a:rPr>
              <a:t>/country/</a:t>
            </a:r>
            <a:r>
              <a:rPr lang="cs-CZ" sz="1000" dirty="0" err="1" smtClean="0">
                <a:hlinkClick r:id="rId17"/>
              </a:rPr>
              <a:t>norsko</a:t>
            </a:r>
            <a:r>
              <a:rPr lang="cs-CZ" sz="1000" dirty="0" smtClean="0">
                <a:hlinkClick r:id="rId17"/>
              </a:rPr>
              <a:t>/</a:t>
            </a:r>
            <a:r>
              <a:rPr lang="cs-CZ" sz="1000" dirty="0" err="1" smtClean="0">
                <a:hlinkClick r:id="rId17"/>
              </a:rPr>
              <a:t>spicberky.jpg</a:t>
            </a:r>
            <a:endParaRPr lang="cs-CZ" sz="1000" dirty="0" smtClean="0"/>
          </a:p>
          <a:p>
            <a:r>
              <a:rPr lang="cs-CZ" sz="1000" dirty="0" smtClean="0">
                <a:hlinkClick r:id="rId18"/>
              </a:rPr>
              <a:t>http://</a:t>
            </a:r>
            <a:r>
              <a:rPr lang="cs-CZ" sz="1000" dirty="0" smtClean="0">
                <a:hlinkClick r:id="rId18"/>
              </a:rPr>
              <a:t>upload.wikimedia.org/wikipedia/commons/thumb/0/0d/Svalbard-topo.png/300px-Svalbard-topo.png</a:t>
            </a:r>
            <a:endParaRPr lang="cs-CZ" sz="1000" dirty="0" smtClean="0"/>
          </a:p>
          <a:p>
            <a:r>
              <a:rPr lang="cs-CZ" sz="1000" dirty="0" smtClean="0">
                <a:hlinkClick r:id="rId19"/>
              </a:rPr>
              <a:t>http://</a:t>
            </a:r>
            <a:r>
              <a:rPr lang="cs-CZ" sz="1000" dirty="0" smtClean="0">
                <a:hlinkClick r:id="rId19"/>
              </a:rPr>
              <a:t>upload.wikimedia.org/wikipedia/commons/thumb/1/1f/Prins-karls-forrland_pho.jpg/800px-Prins-karls-forrland_pho.jpg</a:t>
            </a:r>
            <a:endParaRPr lang="cs-CZ" sz="1000" dirty="0" smtClean="0"/>
          </a:p>
          <a:p>
            <a:r>
              <a:rPr lang="cs-CZ" sz="1000" dirty="0" smtClean="0">
                <a:hlinkClick r:id="rId20"/>
              </a:rPr>
              <a:t>http://</a:t>
            </a:r>
            <a:r>
              <a:rPr lang="cs-CZ" sz="1000" dirty="0" smtClean="0">
                <a:hlinkClick r:id="rId20"/>
              </a:rPr>
              <a:t>www.</a:t>
            </a:r>
            <a:r>
              <a:rPr lang="cs-CZ" sz="1000" dirty="0" err="1" smtClean="0">
                <a:hlinkClick r:id="rId20"/>
              </a:rPr>
              <a:t>forcedgreen.com</a:t>
            </a:r>
            <a:r>
              <a:rPr lang="cs-CZ" sz="1000" dirty="0" smtClean="0">
                <a:hlinkClick r:id="rId20"/>
              </a:rPr>
              <a:t>/</a:t>
            </a:r>
            <a:r>
              <a:rPr lang="cs-CZ" sz="1000" dirty="0" err="1" smtClean="0">
                <a:hlinkClick r:id="rId20"/>
              </a:rPr>
              <a:t>wp</a:t>
            </a:r>
            <a:r>
              <a:rPr lang="cs-CZ" sz="1000" dirty="0" smtClean="0">
                <a:hlinkClick r:id="rId20"/>
              </a:rPr>
              <a:t>-</a:t>
            </a:r>
            <a:r>
              <a:rPr lang="cs-CZ" sz="1000" dirty="0" err="1" smtClean="0">
                <a:hlinkClick r:id="rId20"/>
              </a:rPr>
              <a:t>content</a:t>
            </a:r>
            <a:r>
              <a:rPr lang="cs-CZ" sz="1000" dirty="0" smtClean="0">
                <a:hlinkClick r:id="rId20"/>
              </a:rPr>
              <a:t>/</a:t>
            </a:r>
            <a:r>
              <a:rPr lang="cs-CZ" sz="1000" dirty="0" err="1" smtClean="0">
                <a:hlinkClick r:id="rId20"/>
              </a:rPr>
              <a:t>uploads</a:t>
            </a:r>
            <a:r>
              <a:rPr lang="cs-CZ" sz="1000" dirty="0" smtClean="0">
                <a:hlinkClick r:id="rId20"/>
              </a:rPr>
              <a:t>/2010/03/</a:t>
            </a:r>
            <a:r>
              <a:rPr lang="cs-CZ" sz="1000" dirty="0" err="1" smtClean="0">
                <a:hlinkClick r:id="rId20"/>
              </a:rPr>
              <a:t>svalbard</a:t>
            </a:r>
            <a:r>
              <a:rPr lang="cs-CZ" sz="1000" dirty="0" smtClean="0">
                <a:hlinkClick r:id="rId20"/>
              </a:rPr>
              <a:t>-</a:t>
            </a:r>
            <a:r>
              <a:rPr lang="cs-CZ" sz="1000" dirty="0" err="1" smtClean="0">
                <a:hlinkClick r:id="rId20"/>
              </a:rPr>
              <a:t>global</a:t>
            </a:r>
            <a:r>
              <a:rPr lang="cs-CZ" sz="1000" dirty="0" smtClean="0">
                <a:hlinkClick r:id="rId20"/>
              </a:rPr>
              <a:t>-</a:t>
            </a:r>
            <a:r>
              <a:rPr lang="cs-CZ" sz="1000" dirty="0" err="1" smtClean="0">
                <a:hlinkClick r:id="rId20"/>
              </a:rPr>
              <a:t>seed</a:t>
            </a:r>
            <a:r>
              <a:rPr lang="cs-CZ" sz="1000" dirty="0" smtClean="0">
                <a:hlinkClick r:id="rId20"/>
              </a:rPr>
              <a:t>-</a:t>
            </a:r>
            <a:r>
              <a:rPr lang="cs-CZ" sz="1000" dirty="0" err="1" smtClean="0">
                <a:hlinkClick r:id="rId20"/>
              </a:rPr>
              <a:t>vault</a:t>
            </a:r>
            <a:r>
              <a:rPr lang="cs-CZ" sz="1000" dirty="0" smtClean="0">
                <a:hlinkClick r:id="rId20"/>
              </a:rPr>
              <a:t>_91.jpg</a:t>
            </a:r>
            <a:endParaRPr lang="cs-CZ" sz="1000" dirty="0" smtClean="0"/>
          </a:p>
          <a:p>
            <a:r>
              <a:rPr lang="cs-CZ" sz="1000" dirty="0" smtClean="0">
                <a:hlinkClick r:id="rId21"/>
              </a:rPr>
              <a:t>http://</a:t>
            </a:r>
            <a:r>
              <a:rPr lang="cs-CZ" sz="1000" dirty="0" smtClean="0">
                <a:hlinkClick r:id="rId21"/>
              </a:rPr>
              <a:t>www.</a:t>
            </a:r>
            <a:r>
              <a:rPr lang="cs-CZ" sz="1000" dirty="0" err="1" smtClean="0">
                <a:hlinkClick r:id="rId21"/>
              </a:rPr>
              <a:t>rybolovnorsko.cz</a:t>
            </a:r>
            <a:r>
              <a:rPr lang="cs-CZ" sz="1000" dirty="0" smtClean="0">
                <a:hlinkClick r:id="rId21"/>
              </a:rPr>
              <a:t>/</a:t>
            </a:r>
            <a:r>
              <a:rPr lang="cs-CZ" sz="1000" dirty="0" err="1" smtClean="0">
                <a:hlinkClick r:id="rId21"/>
              </a:rPr>
              <a:t>images</a:t>
            </a:r>
            <a:r>
              <a:rPr lang="cs-CZ" sz="1000" dirty="0" smtClean="0">
                <a:hlinkClick r:id="rId21"/>
              </a:rPr>
              <a:t>/rekordy/rek_</a:t>
            </a:r>
            <a:r>
              <a:rPr lang="cs-CZ" sz="1000" dirty="0" err="1" smtClean="0">
                <a:hlinkClick r:id="rId21"/>
              </a:rPr>
              <a:t>jirus.jpg</a:t>
            </a:r>
            <a:endParaRPr lang="cs-CZ" sz="1000" dirty="0" smtClean="0"/>
          </a:p>
          <a:p>
            <a:r>
              <a:rPr lang="cs-CZ" sz="1000" dirty="0" smtClean="0">
                <a:hlinkClick r:id="rId22"/>
              </a:rPr>
              <a:t>http</a:t>
            </a:r>
            <a:r>
              <a:rPr lang="cs-CZ" sz="1000" dirty="0" smtClean="0">
                <a:hlinkClick r:id="rId22"/>
              </a:rPr>
              <a:t>://</a:t>
            </a:r>
            <a:r>
              <a:rPr lang="cs-CZ" sz="1000" dirty="0" smtClean="0">
                <a:hlinkClick r:id="rId22"/>
              </a:rPr>
              <a:t>static.hdw.eweb4.com/media/</a:t>
            </a:r>
            <a:r>
              <a:rPr lang="cs-CZ" sz="1000" dirty="0" err="1" smtClean="0">
                <a:hlinkClick r:id="rId22"/>
              </a:rPr>
              <a:t>wallpapers</a:t>
            </a:r>
            <a:r>
              <a:rPr lang="cs-CZ" sz="1000" dirty="0" smtClean="0">
                <a:hlinkClick r:id="rId22"/>
              </a:rPr>
              <a:t>_1920x1200/</a:t>
            </a:r>
            <a:r>
              <a:rPr lang="cs-CZ" sz="1000" dirty="0" err="1" smtClean="0">
                <a:hlinkClick r:id="rId22"/>
              </a:rPr>
              <a:t>nature</a:t>
            </a:r>
            <a:r>
              <a:rPr lang="cs-CZ" sz="1000" dirty="0" smtClean="0">
                <a:hlinkClick r:id="rId22"/>
              </a:rPr>
              <a:t>/1/1/fjord-</a:t>
            </a:r>
            <a:r>
              <a:rPr lang="cs-CZ" sz="1000" dirty="0" err="1" smtClean="0">
                <a:hlinkClick r:id="rId22"/>
              </a:rPr>
              <a:t>nature</a:t>
            </a:r>
            <a:r>
              <a:rPr lang="cs-CZ" sz="1000" dirty="0" smtClean="0">
                <a:hlinkClick r:id="rId22"/>
              </a:rPr>
              <a:t>-</a:t>
            </a:r>
            <a:r>
              <a:rPr lang="cs-CZ" sz="1000" dirty="0" err="1" smtClean="0">
                <a:hlinkClick r:id="rId22"/>
              </a:rPr>
              <a:t>hd</a:t>
            </a:r>
            <a:r>
              <a:rPr lang="cs-CZ" sz="1000" dirty="0" smtClean="0">
                <a:hlinkClick r:id="rId22"/>
              </a:rPr>
              <a:t>-</a:t>
            </a:r>
            <a:r>
              <a:rPr lang="cs-CZ" sz="1000" dirty="0" err="1" smtClean="0">
                <a:hlinkClick r:id="rId22"/>
              </a:rPr>
              <a:t>wallpaper</a:t>
            </a:r>
            <a:r>
              <a:rPr lang="cs-CZ" sz="1000" dirty="0" smtClean="0">
                <a:hlinkClick r:id="rId22"/>
              </a:rPr>
              <a:t>-1920x1200-5413.jpg</a:t>
            </a:r>
            <a:endParaRPr lang="cs-CZ" sz="1000" dirty="0" smtClean="0"/>
          </a:p>
          <a:p>
            <a:r>
              <a:rPr lang="cs-CZ" sz="1000" dirty="0" smtClean="0">
                <a:hlinkClick r:id="rId23"/>
              </a:rPr>
              <a:t>http://</a:t>
            </a:r>
            <a:r>
              <a:rPr lang="cs-CZ" sz="1000" dirty="0" smtClean="0">
                <a:hlinkClick r:id="rId23"/>
              </a:rPr>
              <a:t>upload.wikimedia.org/wikipedia/commons/thumb/a/ab/Kjosnesfjorden.JPG/800px-Kjosnesfjorden.JPG</a:t>
            </a:r>
            <a:endParaRPr lang="cs-CZ" sz="1000" dirty="0" smtClean="0"/>
          </a:p>
          <a:p>
            <a:r>
              <a:rPr lang="cs-CZ" sz="1000" dirty="0" smtClean="0">
                <a:hlinkClick r:id="rId24"/>
              </a:rPr>
              <a:t>http://</a:t>
            </a:r>
            <a:r>
              <a:rPr lang="cs-CZ" sz="1000" dirty="0" smtClean="0">
                <a:hlinkClick r:id="rId24"/>
              </a:rPr>
              <a:t>upload.wikimedia.org/wikipedia/commons/thumb/6/6e/Norwegian_Fjord.jpg/800px-Norwegian_Fjord.jpg</a:t>
            </a:r>
            <a:endParaRPr lang="cs-CZ" sz="1000" dirty="0" smtClean="0"/>
          </a:p>
          <a:p>
            <a:r>
              <a:rPr lang="cs-CZ" sz="1000" dirty="0" smtClean="0">
                <a:hlinkClick r:id="rId25"/>
              </a:rPr>
              <a:t>http://</a:t>
            </a:r>
            <a:r>
              <a:rPr lang="cs-CZ" sz="1000" dirty="0" smtClean="0">
                <a:hlinkClick r:id="rId25"/>
              </a:rPr>
              <a:t>www.fjordy-</a:t>
            </a:r>
            <a:r>
              <a:rPr lang="cs-CZ" sz="1000" dirty="0" err="1" smtClean="0">
                <a:hlinkClick r:id="rId25"/>
              </a:rPr>
              <a:t>norsko.cz</a:t>
            </a:r>
            <a:r>
              <a:rPr lang="cs-CZ" sz="1000" dirty="0" smtClean="0">
                <a:hlinkClick r:id="rId25"/>
              </a:rPr>
              <a:t>/</a:t>
            </a:r>
            <a:r>
              <a:rPr lang="cs-CZ" sz="1000" dirty="0" err="1" smtClean="0">
                <a:hlinkClick r:id="rId25"/>
              </a:rPr>
              <a:t>img</a:t>
            </a:r>
            <a:r>
              <a:rPr lang="cs-CZ" sz="1000" dirty="0" smtClean="0">
                <a:hlinkClick r:id="rId25"/>
              </a:rPr>
              <a:t>/image/</a:t>
            </a:r>
            <a:r>
              <a:rPr lang="cs-CZ" sz="1000" dirty="0" err="1" smtClean="0">
                <a:hlinkClick r:id="rId25"/>
              </a:rPr>
              <a:t>aurlandsfjorden</a:t>
            </a:r>
            <a:r>
              <a:rPr lang="cs-CZ" sz="1000" dirty="0" smtClean="0">
                <a:hlinkClick r:id="rId25"/>
              </a:rPr>
              <a:t>-6.jpg</a:t>
            </a:r>
            <a:endParaRPr lang="cs-CZ" sz="1000" dirty="0" smtClean="0"/>
          </a:p>
          <a:p>
            <a:r>
              <a:rPr lang="cs-CZ" sz="1000" dirty="0" smtClean="0">
                <a:hlinkClick r:id="rId26"/>
              </a:rPr>
              <a:t>http://</a:t>
            </a:r>
            <a:r>
              <a:rPr lang="cs-CZ" sz="1000" dirty="0" smtClean="0">
                <a:hlinkClick r:id="rId26"/>
              </a:rPr>
              <a:t>i.</a:t>
            </a:r>
            <a:r>
              <a:rPr lang="cs-CZ" sz="1000" dirty="0" err="1" smtClean="0">
                <a:hlinkClick r:id="rId26"/>
              </a:rPr>
              <a:t>ck.cz</a:t>
            </a:r>
            <a:r>
              <a:rPr lang="cs-CZ" sz="1000" dirty="0" smtClean="0">
                <a:hlinkClick r:id="rId26"/>
              </a:rPr>
              <a:t>/f/6606/23.jpg</a:t>
            </a:r>
            <a:endParaRPr lang="cs-CZ" sz="1000" dirty="0" smtClean="0"/>
          </a:p>
          <a:p>
            <a:r>
              <a:rPr lang="cs-CZ" sz="1000" dirty="0" smtClean="0">
                <a:hlinkClick r:id="rId27"/>
              </a:rPr>
              <a:t>http://</a:t>
            </a:r>
            <a:r>
              <a:rPr lang="cs-CZ" sz="1000" dirty="0" smtClean="0">
                <a:hlinkClick r:id="rId27"/>
              </a:rPr>
              <a:t>i.</a:t>
            </a:r>
            <a:r>
              <a:rPr lang="cs-CZ" sz="1000" dirty="0" err="1" smtClean="0">
                <a:hlinkClick r:id="rId27"/>
              </a:rPr>
              <a:t>ck.cz</a:t>
            </a:r>
            <a:r>
              <a:rPr lang="cs-CZ" sz="1000" dirty="0" smtClean="0">
                <a:hlinkClick r:id="rId27"/>
              </a:rPr>
              <a:t>/f/66949/81.jpg</a:t>
            </a:r>
            <a:endParaRPr lang="cs-CZ" sz="1000" dirty="0" smtClean="0"/>
          </a:p>
          <a:p>
            <a:r>
              <a:rPr lang="cs-CZ" sz="1000" dirty="0" smtClean="0">
                <a:hlinkClick r:id="rId28"/>
              </a:rPr>
              <a:t>http://</a:t>
            </a:r>
            <a:r>
              <a:rPr lang="cs-CZ" sz="1000" dirty="0" smtClean="0">
                <a:hlinkClick r:id="rId28"/>
              </a:rPr>
              <a:t>www.</a:t>
            </a:r>
            <a:r>
              <a:rPr lang="cs-CZ" sz="1000" dirty="0" err="1" smtClean="0">
                <a:hlinkClick r:id="rId28"/>
              </a:rPr>
              <a:t>vodopads.ru</a:t>
            </a:r>
            <a:r>
              <a:rPr lang="cs-CZ" sz="1000" dirty="0" smtClean="0">
                <a:hlinkClick r:id="rId28"/>
              </a:rPr>
              <a:t>/Foto/</a:t>
            </a:r>
            <a:r>
              <a:rPr lang="cs-CZ" sz="1000" dirty="0" err="1" smtClean="0">
                <a:hlinkClick r:id="rId28"/>
              </a:rPr>
              <a:t>Norway</a:t>
            </a:r>
            <a:r>
              <a:rPr lang="cs-CZ" sz="1000" dirty="0" smtClean="0">
                <a:hlinkClick r:id="rId28"/>
              </a:rPr>
              <a:t>/</a:t>
            </a:r>
            <a:r>
              <a:rPr lang="cs-CZ" sz="1000" dirty="0" err="1" smtClean="0">
                <a:hlinkClick r:id="rId28"/>
              </a:rPr>
              <a:t>Vinnufossen</a:t>
            </a:r>
            <a:r>
              <a:rPr lang="cs-CZ" sz="1000" dirty="0" smtClean="0">
                <a:hlinkClick r:id="rId28"/>
              </a:rPr>
              <a:t>/</a:t>
            </a:r>
            <a:r>
              <a:rPr lang="cs-CZ" sz="1000" dirty="0" err="1" smtClean="0">
                <a:hlinkClick r:id="rId28"/>
              </a:rPr>
              <a:t>vodopad</a:t>
            </a:r>
            <a:r>
              <a:rPr lang="cs-CZ" sz="1000" dirty="0" smtClean="0">
                <a:hlinkClick r:id="rId28"/>
              </a:rPr>
              <a:t>_</a:t>
            </a:r>
            <a:r>
              <a:rPr lang="cs-CZ" sz="1000" dirty="0" err="1" smtClean="0">
                <a:hlinkClick r:id="rId28"/>
              </a:rPr>
              <a:t>vinnufossen.jpg</a:t>
            </a:r>
            <a:endParaRPr lang="cs-CZ" sz="1000" dirty="0" smtClean="0"/>
          </a:p>
          <a:p>
            <a:r>
              <a:rPr lang="cs-CZ" sz="1000" dirty="0" smtClean="0">
                <a:hlinkClick r:id="rId29"/>
              </a:rPr>
              <a:t>http://lh5.ggpht.com/_</a:t>
            </a:r>
            <a:r>
              <a:rPr lang="cs-CZ" sz="1000" dirty="0" smtClean="0">
                <a:hlinkClick r:id="rId29"/>
              </a:rPr>
              <a:t>YPGTLl1dxaM/Sg0-</a:t>
            </a:r>
            <a:r>
              <a:rPr lang="cs-CZ" sz="1000" dirty="0" err="1" smtClean="0">
                <a:hlinkClick r:id="rId29"/>
              </a:rPr>
              <a:t>ZMZjuII</a:t>
            </a:r>
            <a:r>
              <a:rPr lang="cs-CZ" sz="1000" dirty="0" smtClean="0">
                <a:hlinkClick r:id="rId29"/>
              </a:rPr>
              <a:t>/</a:t>
            </a:r>
            <a:r>
              <a:rPr lang="cs-CZ" sz="1000" dirty="0" err="1" smtClean="0">
                <a:hlinkClick r:id="rId29"/>
              </a:rPr>
              <a:t>AAAAAAAACvI</a:t>
            </a:r>
            <a:r>
              <a:rPr lang="cs-CZ" sz="1000" dirty="0" smtClean="0">
                <a:hlinkClick r:id="rId29"/>
              </a:rPr>
              <a:t>/9MJcO8wmAxg/s800/P1010257.JPG</a:t>
            </a:r>
            <a:endParaRPr lang="cs-CZ" sz="1000" dirty="0" smtClean="0"/>
          </a:p>
          <a:p>
            <a:r>
              <a:rPr lang="cs-CZ" sz="1000" dirty="0" smtClean="0">
                <a:hlinkClick r:id="rId30"/>
              </a:rPr>
              <a:t>http://</a:t>
            </a:r>
            <a:r>
              <a:rPr lang="cs-CZ" sz="1000" dirty="0" smtClean="0">
                <a:hlinkClick r:id="rId30"/>
              </a:rPr>
              <a:t>upload.wikimedia.org/wikipedia/commons/thumb/6/66/Preikestolen.jpg/1280px-Preikestolen.jpg</a:t>
            </a:r>
            <a:endParaRPr lang="cs-CZ" sz="1000" dirty="0" smtClean="0"/>
          </a:p>
          <a:p>
            <a:r>
              <a:rPr lang="cs-CZ" sz="1000" dirty="0" smtClean="0">
                <a:hlinkClick r:id="rId31"/>
              </a:rPr>
              <a:t>http://</a:t>
            </a:r>
            <a:r>
              <a:rPr lang="cs-CZ" sz="1000" dirty="0" smtClean="0">
                <a:hlinkClick r:id="rId31"/>
              </a:rPr>
              <a:t>static2.bareka.com/</a:t>
            </a:r>
            <a:r>
              <a:rPr lang="cs-CZ" sz="1000" dirty="0" err="1" smtClean="0">
                <a:hlinkClick r:id="rId31"/>
              </a:rPr>
              <a:t>photos</a:t>
            </a:r>
            <a:r>
              <a:rPr lang="cs-CZ" sz="1000" dirty="0" smtClean="0">
                <a:hlinkClick r:id="rId31"/>
              </a:rPr>
              <a:t>/medium/76592813.jpg</a:t>
            </a:r>
            <a:endParaRPr lang="cs-CZ" sz="1000" dirty="0" smtClean="0"/>
          </a:p>
          <a:p>
            <a:r>
              <a:rPr lang="cs-CZ" sz="1000" dirty="0" smtClean="0">
                <a:hlinkClick r:id="rId32"/>
              </a:rPr>
              <a:t>http://</a:t>
            </a:r>
            <a:r>
              <a:rPr lang="cs-CZ" sz="1000" dirty="0" smtClean="0">
                <a:hlinkClick r:id="rId32"/>
              </a:rPr>
              <a:t>freshtraveldestinations.com/wp-content/uploads/2013/02/Preikestolen-Pulpit-Rock-Norway-01.jpg</a:t>
            </a:r>
            <a:endParaRPr lang="cs-CZ" sz="1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274</Words>
  <Application>Microsoft Office PowerPoint</Application>
  <PresentationFormat>Předvádění na obrazovce (4:3)</PresentationFormat>
  <Paragraphs>95</Paragraphs>
  <Slides>13</Slides>
  <Notes>13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NORSKO</vt:lpstr>
      <vt:lpstr>NORSKO – základní údaje</vt:lpstr>
      <vt:lpstr>NORSKO - města</vt:lpstr>
      <vt:lpstr>Snímek 5</vt:lpstr>
      <vt:lpstr>Snímek 6</vt:lpstr>
      <vt:lpstr>NORSKO - hospodářství</vt:lpstr>
      <vt:lpstr>NORSKO - zajímavosti</vt:lpstr>
      <vt:lpstr>NORSKO - zajímavosti</vt:lpstr>
      <vt:lpstr>Snímek 10</vt:lpstr>
      <vt:lpstr>NORSKO - zajímavosti</vt:lpstr>
      <vt:lpstr>Snímek 12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Tomáš Starove</cp:lastModifiedBy>
  <cp:revision>58</cp:revision>
  <dcterms:created xsi:type="dcterms:W3CDTF">2014-03-26T20:12:16Z</dcterms:created>
  <dcterms:modified xsi:type="dcterms:W3CDTF">2014-04-08T18:44:24Z</dcterms:modified>
</cp:coreProperties>
</file>