
<file path=[Content_Types].xml><?xml version="1.0" encoding="utf-8"?>
<Types xmlns="http://schemas.openxmlformats.org/package/2006/content-types"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sldIdLst>
    <p:sldId id="257" r:id="rId2"/>
    <p:sldId id="256" r:id="rId3"/>
    <p:sldId id="259" r:id="rId4"/>
    <p:sldId id="258" r:id="rId5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87" d="100"/>
          <a:sy n="87" d="100"/>
        </p:scale>
        <p:origin x="-1464" y="-84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theme" Target="theme/theme1.xml"/><Relationship Id="rId3" Type="http://schemas.openxmlformats.org/officeDocument/2006/relationships/slide" Target="slides/slide2.xml"/><Relationship Id="rId7" Type="http://schemas.openxmlformats.org/officeDocument/2006/relationships/viewProps" Target="view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presProps" Target="presProps.xml"/><Relationship Id="rId5" Type="http://schemas.openxmlformats.org/officeDocument/2006/relationships/slide" Target="slides/slide4.xml"/><Relationship Id="rId4" Type="http://schemas.openxmlformats.org/officeDocument/2006/relationships/slide" Target="slides/slide3.xml"/><Relationship Id="rId9" Type="http://schemas.openxmlformats.org/officeDocument/2006/relationships/tableStyles" Target="tableStyle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95" name="Group 94"/>
          <p:cNvGrpSpPr/>
          <p:nvPr/>
        </p:nvGrpSpPr>
        <p:grpSpPr>
          <a:xfrm>
            <a:off x="0" y="-30477"/>
            <a:ext cx="9067800" cy="6889273"/>
            <a:chOff x="0" y="-30477"/>
            <a:chExt cx="9067800" cy="6889273"/>
          </a:xfrm>
        </p:grpSpPr>
        <p:cxnSp>
          <p:nvCxnSpPr>
            <p:cNvPr id="110" name="Straight Connector 109"/>
            <p:cNvCxnSpPr/>
            <p:nvPr/>
          </p:nvCxnSpPr>
          <p:spPr>
            <a:xfrm rot="16200000" flipH="1">
              <a:off x="-1447800" y="3352800"/>
              <a:ext cx="6858000" cy="1524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77" name="Straight Connector 176"/>
            <p:cNvCxnSpPr/>
            <p:nvPr/>
          </p:nvCxnSpPr>
          <p:spPr>
            <a:xfrm rot="16200000" flipH="1">
              <a:off x="-1638300" y="3238500"/>
              <a:ext cx="6858000" cy="3810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78" name="Straight Connector 177"/>
            <p:cNvCxnSpPr/>
            <p:nvPr/>
          </p:nvCxnSpPr>
          <p:spPr>
            <a:xfrm rot="5400000">
              <a:off x="-1485900" y="3238500"/>
              <a:ext cx="6858000" cy="3810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81" name="Straight Connector 180"/>
            <p:cNvCxnSpPr/>
            <p:nvPr/>
          </p:nvCxnSpPr>
          <p:spPr>
            <a:xfrm rot="5400000">
              <a:off x="-3238500" y="3314700"/>
              <a:ext cx="6858000" cy="228600"/>
            </a:xfrm>
            <a:prstGeom prst="line">
              <a:avLst/>
            </a:prstGeom>
            <a:ln w="28575">
              <a:solidFill>
                <a:schemeClr val="accent1">
                  <a:alpha val="58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82" name="Straight Connector 181"/>
            <p:cNvCxnSpPr/>
            <p:nvPr/>
          </p:nvCxnSpPr>
          <p:spPr>
            <a:xfrm rot="16200000" flipH="1">
              <a:off x="-3314700" y="3314700"/>
              <a:ext cx="6858000" cy="2286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83" name="Straight Connector 182"/>
            <p:cNvCxnSpPr/>
            <p:nvPr/>
          </p:nvCxnSpPr>
          <p:spPr>
            <a:xfrm rot="16200000" flipH="1">
              <a:off x="-1371600" y="2971800"/>
              <a:ext cx="6858000" cy="914400"/>
            </a:xfrm>
            <a:prstGeom prst="line">
              <a:avLst/>
            </a:prstGeom>
            <a:ln w="28575">
              <a:solidFill>
                <a:schemeClr val="accent1">
                  <a:alpha val="58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84" name="Straight Connector 183"/>
            <p:cNvCxnSpPr/>
            <p:nvPr/>
          </p:nvCxnSpPr>
          <p:spPr>
            <a:xfrm rot="16200000" flipH="1">
              <a:off x="-2819400" y="3200400"/>
              <a:ext cx="6858000" cy="457200"/>
            </a:xfrm>
            <a:prstGeom prst="line">
              <a:avLst/>
            </a:prstGeom>
            <a:ln>
              <a:solidFill>
                <a:schemeClr val="accent1">
                  <a:alpha val="9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85" name="Straight Connector 184"/>
            <p:cNvCxnSpPr/>
            <p:nvPr/>
          </p:nvCxnSpPr>
          <p:spPr>
            <a:xfrm rot="5400000">
              <a:off x="-2705099" y="3238500"/>
              <a:ext cx="6858000" cy="381000"/>
            </a:xfrm>
            <a:prstGeom prst="line">
              <a:avLst/>
            </a:prstGeom>
            <a:ln w="12700"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86" name="Straight Connector 185"/>
            <p:cNvCxnSpPr/>
            <p:nvPr/>
          </p:nvCxnSpPr>
          <p:spPr>
            <a:xfrm rot="16200000" flipH="1">
              <a:off x="-2133600" y="3200400"/>
              <a:ext cx="6858000" cy="457199"/>
            </a:xfrm>
            <a:prstGeom prst="line">
              <a:avLst/>
            </a:prstGeom>
            <a:ln w="38100">
              <a:solidFill>
                <a:schemeClr val="accent1">
                  <a:alpha val="47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87" name="Straight Connector 186"/>
            <p:cNvCxnSpPr/>
            <p:nvPr/>
          </p:nvCxnSpPr>
          <p:spPr>
            <a:xfrm rot="16200000" flipH="1">
              <a:off x="-3124200" y="3276600"/>
              <a:ext cx="6858000" cy="3048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88" name="Straight Connector 187"/>
            <p:cNvCxnSpPr/>
            <p:nvPr/>
          </p:nvCxnSpPr>
          <p:spPr>
            <a:xfrm rot="16200000" flipH="1">
              <a:off x="-1828799" y="3352799"/>
              <a:ext cx="6858000" cy="152401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89" name="Straight Connector 188"/>
            <p:cNvCxnSpPr/>
            <p:nvPr/>
          </p:nvCxnSpPr>
          <p:spPr>
            <a:xfrm rot="16200000" flipH="1">
              <a:off x="-2819400" y="3352800"/>
              <a:ext cx="6858000" cy="152400"/>
            </a:xfrm>
            <a:prstGeom prst="line">
              <a:avLst/>
            </a:prstGeom>
            <a:effectLst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90" name="Straight Connector 189"/>
            <p:cNvCxnSpPr/>
            <p:nvPr/>
          </p:nvCxnSpPr>
          <p:spPr>
            <a:xfrm rot="16200000" flipH="1">
              <a:off x="-2438400" y="3124200"/>
              <a:ext cx="6858000" cy="609600"/>
            </a:xfrm>
            <a:prstGeom prst="line">
              <a:avLst/>
            </a:prstGeom>
            <a:ln w="15875">
              <a:solidFill>
                <a:schemeClr val="accent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65" name="Straight Connector 164"/>
            <p:cNvCxnSpPr/>
            <p:nvPr/>
          </p:nvCxnSpPr>
          <p:spPr>
            <a:xfrm rot="5400000">
              <a:off x="-1731645" y="2722245"/>
              <a:ext cx="6858000" cy="1413510"/>
            </a:xfrm>
            <a:prstGeom prst="line">
              <a:avLst/>
            </a:prstGeom>
            <a:ln>
              <a:solidFill>
                <a:schemeClr val="accent1">
                  <a:alpha val="39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66" name="Straight Connector 165"/>
            <p:cNvCxnSpPr/>
            <p:nvPr/>
          </p:nvCxnSpPr>
          <p:spPr>
            <a:xfrm rot="5400000">
              <a:off x="-1142048" y="3277552"/>
              <a:ext cx="6858000" cy="302895"/>
            </a:xfrm>
            <a:prstGeom prst="line">
              <a:avLst/>
            </a:prstGeom>
            <a:effectLst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69" name="Straight Connector 168"/>
            <p:cNvCxnSpPr/>
            <p:nvPr/>
          </p:nvCxnSpPr>
          <p:spPr>
            <a:xfrm rot="5400000">
              <a:off x="-914400" y="3276600"/>
              <a:ext cx="6858000" cy="3048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73" name="Straight Connector 172"/>
            <p:cNvCxnSpPr/>
            <p:nvPr/>
          </p:nvCxnSpPr>
          <p:spPr>
            <a:xfrm rot="5400000">
              <a:off x="-1855470" y="3227070"/>
              <a:ext cx="6858000" cy="403860"/>
            </a:xfrm>
            <a:prstGeom prst="line">
              <a:avLst/>
            </a:prstGeom>
            <a:ln w="12700"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21" name="Straight Connector 120"/>
            <p:cNvCxnSpPr/>
            <p:nvPr/>
          </p:nvCxnSpPr>
          <p:spPr>
            <a:xfrm rot="16200000" flipH="1">
              <a:off x="-2643187" y="3252788"/>
              <a:ext cx="6858000" cy="352425"/>
            </a:xfrm>
            <a:prstGeom prst="line">
              <a:avLst/>
            </a:prstGeom>
            <a:ln w="15875"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45" name="Straight Connector 144"/>
            <p:cNvCxnSpPr/>
            <p:nvPr/>
          </p:nvCxnSpPr>
          <p:spPr>
            <a:xfrm rot="16200000" flipH="1">
              <a:off x="-1954530" y="3326130"/>
              <a:ext cx="6858000" cy="205740"/>
            </a:xfrm>
            <a:prstGeom prst="line">
              <a:avLst/>
            </a:prstGeom>
            <a:ln w="50800">
              <a:solidFill>
                <a:schemeClr val="accent1">
                  <a:alpha val="3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08" name="Straight Connector 107"/>
            <p:cNvCxnSpPr/>
            <p:nvPr/>
          </p:nvCxnSpPr>
          <p:spPr>
            <a:xfrm rot="16200000" flipH="1">
              <a:off x="-2362200" y="3352800"/>
              <a:ext cx="6858000" cy="1524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09" name="Straight Connector 208"/>
            <p:cNvCxnSpPr/>
            <p:nvPr/>
          </p:nvCxnSpPr>
          <p:spPr>
            <a:xfrm rot="16200000" flipH="1">
              <a:off x="-2133600" y="3352800"/>
              <a:ext cx="6858000" cy="152400"/>
            </a:xfrm>
            <a:prstGeom prst="line">
              <a:avLst/>
            </a:prstGeom>
            <a:effectLst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10" name="Straight Connector 209"/>
            <p:cNvCxnSpPr/>
            <p:nvPr/>
          </p:nvCxnSpPr>
          <p:spPr>
            <a:xfrm rot="16200000" flipH="1">
              <a:off x="1066800" y="3352800"/>
              <a:ext cx="6858000" cy="1524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11" name="Straight Connector 210"/>
            <p:cNvCxnSpPr/>
            <p:nvPr/>
          </p:nvCxnSpPr>
          <p:spPr>
            <a:xfrm rot="16200000" flipH="1">
              <a:off x="876300" y="3238500"/>
              <a:ext cx="6858000" cy="3810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12" name="Straight Connector 211"/>
            <p:cNvCxnSpPr/>
            <p:nvPr/>
          </p:nvCxnSpPr>
          <p:spPr>
            <a:xfrm rot="5400000">
              <a:off x="1028700" y="3238500"/>
              <a:ext cx="6858000" cy="381000"/>
            </a:xfrm>
            <a:prstGeom prst="line">
              <a:avLst/>
            </a:prstGeom>
            <a:ln w="47625">
              <a:solidFill>
                <a:schemeClr val="accent1">
                  <a:alpha val="63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13" name="Straight Connector 212"/>
            <p:cNvCxnSpPr/>
            <p:nvPr/>
          </p:nvCxnSpPr>
          <p:spPr>
            <a:xfrm rot="5400000">
              <a:off x="-723900" y="3314700"/>
              <a:ext cx="6858000" cy="228600"/>
            </a:xfrm>
            <a:prstGeom prst="line">
              <a:avLst/>
            </a:prstGeom>
            <a:ln w="28575">
              <a:solidFill>
                <a:schemeClr val="accent1">
                  <a:alpha val="58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14" name="Straight Connector 213"/>
            <p:cNvCxnSpPr/>
            <p:nvPr/>
          </p:nvCxnSpPr>
          <p:spPr>
            <a:xfrm rot="16200000" flipH="1">
              <a:off x="-800100" y="3314700"/>
              <a:ext cx="6858000" cy="2286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15" name="Straight Connector 214"/>
            <p:cNvCxnSpPr/>
            <p:nvPr/>
          </p:nvCxnSpPr>
          <p:spPr>
            <a:xfrm rot="5400000">
              <a:off x="-152400" y="3429000"/>
              <a:ext cx="6858000" cy="1588"/>
            </a:xfrm>
            <a:prstGeom prst="line">
              <a:avLst/>
            </a:prstGeom>
            <a:ln w="28575">
              <a:solidFill>
                <a:schemeClr val="accent1">
                  <a:alpha val="58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16" name="Straight Connector 215"/>
            <p:cNvCxnSpPr/>
            <p:nvPr/>
          </p:nvCxnSpPr>
          <p:spPr>
            <a:xfrm rot="16200000" flipH="1">
              <a:off x="-304800" y="3200400"/>
              <a:ext cx="6858000" cy="457200"/>
            </a:xfrm>
            <a:prstGeom prst="line">
              <a:avLst/>
            </a:prstGeom>
            <a:ln w="47625">
              <a:solidFill>
                <a:schemeClr val="accent1">
                  <a:alpha val="63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17" name="Straight Connector 216"/>
            <p:cNvCxnSpPr/>
            <p:nvPr/>
          </p:nvCxnSpPr>
          <p:spPr>
            <a:xfrm rot="5400000">
              <a:off x="-190499" y="3238500"/>
              <a:ext cx="6858000" cy="381000"/>
            </a:xfrm>
            <a:prstGeom prst="line">
              <a:avLst/>
            </a:prstGeom>
            <a:ln w="50800">
              <a:solidFill>
                <a:schemeClr val="accent1">
                  <a:alpha val="3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18" name="Straight Connector 217"/>
            <p:cNvCxnSpPr/>
            <p:nvPr/>
          </p:nvCxnSpPr>
          <p:spPr>
            <a:xfrm rot="16200000" flipH="1">
              <a:off x="381000" y="3200400"/>
              <a:ext cx="6858000" cy="457199"/>
            </a:xfrm>
            <a:prstGeom prst="line">
              <a:avLst/>
            </a:prstGeom>
            <a:ln w="38100">
              <a:solidFill>
                <a:schemeClr val="accent1">
                  <a:alpha val="47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19" name="Straight Connector 218"/>
            <p:cNvCxnSpPr/>
            <p:nvPr/>
          </p:nvCxnSpPr>
          <p:spPr>
            <a:xfrm rot="16200000" flipH="1">
              <a:off x="-609600" y="3276600"/>
              <a:ext cx="6858000" cy="3048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20" name="Straight Connector 219"/>
            <p:cNvCxnSpPr/>
            <p:nvPr/>
          </p:nvCxnSpPr>
          <p:spPr>
            <a:xfrm rot="16200000" flipH="1">
              <a:off x="685801" y="3352799"/>
              <a:ext cx="6858000" cy="152401"/>
            </a:xfrm>
            <a:prstGeom prst="line">
              <a:avLst/>
            </a:prstGeom>
            <a:ln w="50800">
              <a:solidFill>
                <a:schemeClr val="accent1">
                  <a:alpha val="3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21" name="Straight Connector 220"/>
            <p:cNvCxnSpPr/>
            <p:nvPr/>
          </p:nvCxnSpPr>
          <p:spPr>
            <a:xfrm rot="16200000" flipH="1">
              <a:off x="-304800" y="3352800"/>
              <a:ext cx="6858000" cy="152400"/>
            </a:xfrm>
            <a:prstGeom prst="line">
              <a:avLst/>
            </a:prstGeom>
            <a:effectLst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22" name="Straight Connector 221"/>
            <p:cNvCxnSpPr/>
            <p:nvPr/>
          </p:nvCxnSpPr>
          <p:spPr>
            <a:xfrm rot="5400000">
              <a:off x="-1028700" y="3314700"/>
              <a:ext cx="6858000" cy="228600"/>
            </a:xfrm>
            <a:prstGeom prst="line">
              <a:avLst/>
            </a:prstGeom>
            <a:ln w="15875">
              <a:solidFill>
                <a:schemeClr val="accent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23" name="Straight Connector 222"/>
            <p:cNvCxnSpPr/>
            <p:nvPr/>
          </p:nvCxnSpPr>
          <p:spPr>
            <a:xfrm rot="5400000">
              <a:off x="782955" y="2722245"/>
              <a:ext cx="6858000" cy="1413510"/>
            </a:xfrm>
            <a:prstGeom prst="line">
              <a:avLst/>
            </a:prstGeom>
            <a:ln>
              <a:solidFill>
                <a:schemeClr val="accent1">
                  <a:alpha val="39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24" name="Straight Connector 223"/>
            <p:cNvCxnSpPr/>
            <p:nvPr/>
          </p:nvCxnSpPr>
          <p:spPr>
            <a:xfrm rot="5400000">
              <a:off x="1372552" y="3277552"/>
              <a:ext cx="6858000" cy="302895"/>
            </a:xfrm>
            <a:prstGeom prst="line">
              <a:avLst/>
            </a:prstGeom>
            <a:effectLst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25" name="Straight Connector 224"/>
            <p:cNvCxnSpPr/>
            <p:nvPr/>
          </p:nvCxnSpPr>
          <p:spPr>
            <a:xfrm rot="5400000">
              <a:off x="1600200" y="3352800"/>
              <a:ext cx="6858000" cy="1524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26" name="Straight Connector 225"/>
            <p:cNvCxnSpPr/>
            <p:nvPr/>
          </p:nvCxnSpPr>
          <p:spPr>
            <a:xfrm rot="5400000">
              <a:off x="659130" y="3227070"/>
              <a:ext cx="6858000" cy="403860"/>
            </a:xfrm>
            <a:prstGeom prst="line">
              <a:avLst/>
            </a:prstGeom>
            <a:ln w="12700"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27" name="Straight Connector 226"/>
            <p:cNvCxnSpPr/>
            <p:nvPr/>
          </p:nvCxnSpPr>
          <p:spPr>
            <a:xfrm rot="16200000" flipH="1">
              <a:off x="-128587" y="3252788"/>
              <a:ext cx="6858000" cy="352425"/>
            </a:xfrm>
            <a:prstGeom prst="line">
              <a:avLst/>
            </a:prstGeom>
            <a:ln w="15875"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28" name="Straight Connector 227"/>
            <p:cNvCxnSpPr/>
            <p:nvPr/>
          </p:nvCxnSpPr>
          <p:spPr>
            <a:xfrm rot="16200000" flipH="1">
              <a:off x="560070" y="3326130"/>
              <a:ext cx="6858000" cy="20574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29" name="Straight Connector 228"/>
            <p:cNvCxnSpPr/>
            <p:nvPr/>
          </p:nvCxnSpPr>
          <p:spPr>
            <a:xfrm rot="16200000" flipH="1">
              <a:off x="152400" y="3352800"/>
              <a:ext cx="6858000" cy="1524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30" name="Straight Connector 229"/>
            <p:cNvCxnSpPr/>
            <p:nvPr/>
          </p:nvCxnSpPr>
          <p:spPr>
            <a:xfrm rot="16200000" flipH="1">
              <a:off x="381000" y="3352800"/>
              <a:ext cx="6858000" cy="152400"/>
            </a:xfrm>
            <a:prstGeom prst="line">
              <a:avLst/>
            </a:prstGeom>
            <a:effectLst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37" name="Straight Connector 236"/>
            <p:cNvCxnSpPr/>
            <p:nvPr/>
          </p:nvCxnSpPr>
          <p:spPr>
            <a:xfrm rot="16200000" flipH="1">
              <a:off x="2743200" y="3352801"/>
              <a:ext cx="6858000" cy="152400"/>
            </a:xfrm>
            <a:prstGeom prst="line">
              <a:avLst/>
            </a:prstGeom>
            <a:ln w="50800">
              <a:solidFill>
                <a:schemeClr val="accent1">
                  <a:alpha val="3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38" name="Straight Connector 237"/>
            <p:cNvCxnSpPr/>
            <p:nvPr/>
          </p:nvCxnSpPr>
          <p:spPr>
            <a:xfrm rot="16200000" flipH="1">
              <a:off x="2095501" y="3238501"/>
              <a:ext cx="6858000" cy="3810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39" name="Straight Connector 238"/>
            <p:cNvCxnSpPr/>
            <p:nvPr/>
          </p:nvCxnSpPr>
          <p:spPr>
            <a:xfrm rot="5400000">
              <a:off x="2705100" y="3238501"/>
              <a:ext cx="6858000" cy="3810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40" name="Straight Connector 239"/>
            <p:cNvCxnSpPr/>
            <p:nvPr/>
          </p:nvCxnSpPr>
          <p:spPr>
            <a:xfrm rot="5400000">
              <a:off x="1828801" y="3276600"/>
              <a:ext cx="6857999" cy="304800"/>
            </a:xfrm>
            <a:prstGeom prst="line">
              <a:avLst/>
            </a:prstGeom>
            <a:ln w="28575">
              <a:solidFill>
                <a:schemeClr val="accent1">
                  <a:alpha val="58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41" name="Straight Connector 240"/>
            <p:cNvCxnSpPr/>
            <p:nvPr/>
          </p:nvCxnSpPr>
          <p:spPr>
            <a:xfrm rot="16200000" flipH="1">
              <a:off x="1066800" y="3200402"/>
              <a:ext cx="6858000" cy="457199"/>
            </a:xfrm>
            <a:prstGeom prst="line">
              <a:avLst/>
            </a:prstGeom>
            <a:ln w="38100">
              <a:solidFill>
                <a:schemeClr val="accent1">
                  <a:alpha val="47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42" name="Straight Connector 241"/>
            <p:cNvCxnSpPr/>
            <p:nvPr/>
          </p:nvCxnSpPr>
          <p:spPr>
            <a:xfrm rot="16200000" flipH="1">
              <a:off x="2362201" y="3352800"/>
              <a:ext cx="6858000" cy="152401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43" name="Straight Connector 242"/>
            <p:cNvCxnSpPr/>
            <p:nvPr/>
          </p:nvCxnSpPr>
          <p:spPr>
            <a:xfrm rot="5400000">
              <a:off x="2646045" y="2722246"/>
              <a:ext cx="6858000" cy="1413510"/>
            </a:xfrm>
            <a:prstGeom prst="line">
              <a:avLst/>
            </a:prstGeom>
            <a:ln>
              <a:solidFill>
                <a:schemeClr val="accent1">
                  <a:alpha val="56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44" name="Straight Connector 243"/>
            <p:cNvCxnSpPr/>
            <p:nvPr/>
          </p:nvCxnSpPr>
          <p:spPr>
            <a:xfrm rot="5400000">
              <a:off x="3048952" y="3277553"/>
              <a:ext cx="6858000" cy="302895"/>
            </a:xfrm>
            <a:prstGeom prst="line">
              <a:avLst/>
            </a:prstGeom>
            <a:effectLst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45" name="Straight Connector 244"/>
            <p:cNvCxnSpPr/>
            <p:nvPr/>
          </p:nvCxnSpPr>
          <p:spPr>
            <a:xfrm rot="5400000">
              <a:off x="2895600" y="3276601"/>
              <a:ext cx="6858000" cy="3048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46" name="Straight Connector 245"/>
            <p:cNvCxnSpPr/>
            <p:nvPr/>
          </p:nvCxnSpPr>
          <p:spPr>
            <a:xfrm rot="5400000">
              <a:off x="2388870" y="3227071"/>
              <a:ext cx="6858000" cy="403860"/>
            </a:xfrm>
            <a:prstGeom prst="line">
              <a:avLst/>
            </a:prstGeom>
            <a:ln w="12700"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47" name="Straight Connector 246"/>
            <p:cNvCxnSpPr/>
            <p:nvPr/>
          </p:nvCxnSpPr>
          <p:spPr>
            <a:xfrm rot="16200000" flipH="1">
              <a:off x="2236470" y="3326131"/>
              <a:ext cx="6858000" cy="20574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48" name="Straight Connector 247"/>
            <p:cNvCxnSpPr/>
            <p:nvPr/>
          </p:nvCxnSpPr>
          <p:spPr>
            <a:xfrm rot="16200000" flipH="1">
              <a:off x="1752600" y="3352801"/>
              <a:ext cx="6858000" cy="1524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49" name="Straight Connector 248"/>
            <p:cNvCxnSpPr/>
            <p:nvPr/>
          </p:nvCxnSpPr>
          <p:spPr>
            <a:xfrm rot="16200000" flipH="1">
              <a:off x="1981200" y="3352800"/>
              <a:ext cx="6858000" cy="152400"/>
            </a:xfrm>
            <a:prstGeom prst="line">
              <a:avLst/>
            </a:prstGeom>
            <a:effectLst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50" name="Straight Connector 249"/>
            <p:cNvCxnSpPr/>
            <p:nvPr/>
          </p:nvCxnSpPr>
          <p:spPr>
            <a:xfrm rot="5400000">
              <a:off x="3467100" y="3314701"/>
              <a:ext cx="6858000" cy="228600"/>
            </a:xfrm>
            <a:prstGeom prst="line">
              <a:avLst/>
            </a:prstGeom>
            <a:ln w="28575">
              <a:solidFill>
                <a:schemeClr val="accent1">
                  <a:alpha val="58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51" name="Straight Connector 250"/>
            <p:cNvCxnSpPr/>
            <p:nvPr/>
          </p:nvCxnSpPr>
          <p:spPr>
            <a:xfrm rot="16200000" flipH="1">
              <a:off x="3467099" y="3314701"/>
              <a:ext cx="6858000" cy="2286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52" name="Straight Connector 251"/>
            <p:cNvCxnSpPr/>
            <p:nvPr/>
          </p:nvCxnSpPr>
          <p:spPr>
            <a:xfrm rot="5400000">
              <a:off x="4038600" y="3429001"/>
              <a:ext cx="6858000" cy="1588"/>
            </a:xfrm>
            <a:prstGeom prst="line">
              <a:avLst/>
            </a:prstGeom>
            <a:ln w="28575">
              <a:solidFill>
                <a:schemeClr val="accent1">
                  <a:alpha val="58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53" name="Straight Connector 252"/>
            <p:cNvCxnSpPr/>
            <p:nvPr/>
          </p:nvCxnSpPr>
          <p:spPr>
            <a:xfrm rot="16200000" flipH="1">
              <a:off x="3886200" y="3200401"/>
              <a:ext cx="6858000" cy="457200"/>
            </a:xfrm>
            <a:prstGeom prst="line">
              <a:avLst/>
            </a:prstGeom>
            <a:ln>
              <a:solidFill>
                <a:schemeClr val="accent1">
                  <a:alpha val="9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54" name="Straight Connector 253"/>
            <p:cNvCxnSpPr/>
            <p:nvPr/>
          </p:nvCxnSpPr>
          <p:spPr>
            <a:xfrm rot="5400000">
              <a:off x="4000501" y="3238501"/>
              <a:ext cx="6858000" cy="381000"/>
            </a:xfrm>
            <a:prstGeom prst="line">
              <a:avLst/>
            </a:prstGeom>
            <a:ln w="12700"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55" name="Straight Connector 254"/>
            <p:cNvCxnSpPr/>
            <p:nvPr/>
          </p:nvCxnSpPr>
          <p:spPr>
            <a:xfrm rot="16200000" flipH="1">
              <a:off x="4572000" y="3200401"/>
              <a:ext cx="6858000" cy="457199"/>
            </a:xfrm>
            <a:prstGeom prst="line">
              <a:avLst/>
            </a:prstGeom>
            <a:ln w="38100">
              <a:solidFill>
                <a:schemeClr val="accent1">
                  <a:alpha val="47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57" name="Straight Connector 256"/>
            <p:cNvCxnSpPr/>
            <p:nvPr/>
          </p:nvCxnSpPr>
          <p:spPr>
            <a:xfrm rot="16200000" flipH="1">
              <a:off x="3733800" y="3352800"/>
              <a:ext cx="6858000" cy="152400"/>
            </a:xfrm>
            <a:prstGeom prst="line">
              <a:avLst/>
            </a:prstGeom>
            <a:effectLst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58" name="Straight Connector 257"/>
            <p:cNvCxnSpPr/>
            <p:nvPr/>
          </p:nvCxnSpPr>
          <p:spPr>
            <a:xfrm rot="5400000">
              <a:off x="3619500" y="3314700"/>
              <a:ext cx="6858000" cy="228600"/>
            </a:xfrm>
            <a:prstGeom prst="line">
              <a:avLst/>
            </a:prstGeom>
            <a:ln w="15875">
              <a:solidFill>
                <a:schemeClr val="accent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59" name="Straight Connector 258"/>
            <p:cNvCxnSpPr/>
            <p:nvPr/>
          </p:nvCxnSpPr>
          <p:spPr>
            <a:xfrm rot="16200000" flipH="1">
              <a:off x="4214813" y="3252788"/>
              <a:ext cx="6858000" cy="352425"/>
            </a:xfrm>
            <a:prstGeom prst="line">
              <a:avLst/>
            </a:prstGeom>
            <a:ln w="15875">
              <a:solidFill>
                <a:schemeClr val="accent1">
                  <a:alpha val="72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60" name="Straight Connector 259"/>
            <p:cNvCxnSpPr/>
            <p:nvPr/>
          </p:nvCxnSpPr>
          <p:spPr>
            <a:xfrm rot="16200000" flipH="1">
              <a:off x="4751070" y="3326131"/>
              <a:ext cx="6858000" cy="20574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61" name="Straight Connector 260"/>
            <p:cNvCxnSpPr/>
            <p:nvPr/>
          </p:nvCxnSpPr>
          <p:spPr>
            <a:xfrm rot="16200000" flipH="1">
              <a:off x="4343400" y="3352801"/>
              <a:ext cx="6858000" cy="1524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62" name="Straight Connector 261"/>
            <p:cNvCxnSpPr/>
            <p:nvPr/>
          </p:nvCxnSpPr>
          <p:spPr>
            <a:xfrm rot="16200000" flipH="1">
              <a:off x="4572000" y="3352801"/>
              <a:ext cx="6858000" cy="152400"/>
            </a:xfrm>
            <a:prstGeom prst="line">
              <a:avLst/>
            </a:prstGeom>
            <a:effectLst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64" name="Straight Connector 263"/>
            <p:cNvCxnSpPr/>
            <p:nvPr/>
          </p:nvCxnSpPr>
          <p:spPr>
            <a:xfrm rot="16200000" flipH="1">
              <a:off x="5257800" y="3352802"/>
              <a:ext cx="6858000" cy="1524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65" name="Straight Connector 264"/>
            <p:cNvCxnSpPr/>
            <p:nvPr/>
          </p:nvCxnSpPr>
          <p:spPr>
            <a:xfrm rot="16200000" flipH="1">
              <a:off x="5067300" y="3238502"/>
              <a:ext cx="6858000" cy="3810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66" name="Straight Connector 265"/>
            <p:cNvCxnSpPr/>
            <p:nvPr/>
          </p:nvCxnSpPr>
          <p:spPr>
            <a:xfrm rot="5400000">
              <a:off x="5219700" y="3238502"/>
              <a:ext cx="6858000" cy="381000"/>
            </a:xfrm>
            <a:prstGeom prst="line">
              <a:avLst/>
            </a:prstGeom>
            <a:ln w="50800">
              <a:solidFill>
                <a:schemeClr val="accent1">
                  <a:alpha val="3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67" name="Straight Connector 266"/>
            <p:cNvCxnSpPr/>
            <p:nvPr/>
          </p:nvCxnSpPr>
          <p:spPr>
            <a:xfrm rot="16200000" flipH="1">
              <a:off x="4876801" y="3352801"/>
              <a:ext cx="6858000" cy="152401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68" name="Straight Connector 267"/>
            <p:cNvCxnSpPr/>
            <p:nvPr/>
          </p:nvCxnSpPr>
          <p:spPr>
            <a:xfrm rot="5400000">
              <a:off x="5527994" y="3318196"/>
              <a:ext cx="6888479" cy="191133"/>
            </a:xfrm>
            <a:prstGeom prst="line">
              <a:avLst/>
            </a:prstGeom>
            <a:effectLst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70" name="Straight Connector 269"/>
            <p:cNvCxnSpPr/>
            <p:nvPr/>
          </p:nvCxnSpPr>
          <p:spPr>
            <a:xfrm rot="5400000">
              <a:off x="4850130" y="3227072"/>
              <a:ext cx="6858000" cy="403860"/>
            </a:xfrm>
            <a:prstGeom prst="line">
              <a:avLst/>
            </a:prstGeom>
            <a:ln w="47625">
              <a:solidFill>
                <a:schemeClr val="accent1">
                  <a:alpha val="63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71" name="Straight Connector 270"/>
            <p:cNvCxnSpPr/>
            <p:nvPr/>
          </p:nvCxnSpPr>
          <p:spPr>
            <a:xfrm rot="16200000" flipH="1">
              <a:off x="4751070" y="3326132"/>
              <a:ext cx="6858000" cy="20574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78" name="Straight Connector 277"/>
            <p:cNvCxnSpPr/>
            <p:nvPr/>
          </p:nvCxnSpPr>
          <p:spPr>
            <a:xfrm rot="5400000">
              <a:off x="5562599" y="3429001"/>
              <a:ext cx="6858002" cy="1588"/>
            </a:xfrm>
            <a:prstGeom prst="line">
              <a:avLst/>
            </a:prstGeom>
            <a:ln w="15875">
              <a:solidFill>
                <a:schemeClr val="accent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83" name="Straight Connector 282"/>
            <p:cNvCxnSpPr/>
            <p:nvPr/>
          </p:nvCxnSpPr>
          <p:spPr>
            <a:xfrm rot="5400000">
              <a:off x="2552700" y="3390900"/>
              <a:ext cx="6858000" cy="76200"/>
            </a:xfrm>
            <a:prstGeom prst="line">
              <a:avLst/>
            </a:prstGeom>
            <a:ln w="38100">
              <a:solidFill>
                <a:schemeClr val="accent1">
                  <a:alpha val="47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89" name="Straight Connector 288"/>
            <p:cNvCxnSpPr/>
            <p:nvPr/>
          </p:nvCxnSpPr>
          <p:spPr>
            <a:xfrm rot="16200000" flipH="1">
              <a:off x="3048000" y="3352800"/>
              <a:ext cx="6858000" cy="152400"/>
            </a:xfrm>
            <a:prstGeom prst="line">
              <a:avLst/>
            </a:prstGeom>
            <a:ln w="47625">
              <a:solidFill>
                <a:schemeClr val="accent1">
                  <a:alpha val="63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92" name="Straight Connector 291"/>
            <p:cNvCxnSpPr/>
            <p:nvPr/>
          </p:nvCxnSpPr>
          <p:spPr>
            <a:xfrm rot="16200000" flipH="1">
              <a:off x="3238500" y="3238500"/>
              <a:ext cx="6858000" cy="381000"/>
            </a:xfrm>
            <a:prstGeom prst="line">
              <a:avLst/>
            </a:prstGeom>
            <a:ln w="19050">
              <a:solidFill>
                <a:schemeClr val="accent1">
                  <a:alpha val="58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94" name="Straight Connector 293"/>
            <p:cNvCxnSpPr/>
            <p:nvPr/>
          </p:nvCxnSpPr>
          <p:spPr>
            <a:xfrm rot="5400000">
              <a:off x="2133600" y="3276600"/>
              <a:ext cx="6858000" cy="304800"/>
            </a:xfrm>
            <a:prstGeom prst="line">
              <a:avLst/>
            </a:prstGeom>
            <a:ln w="47625">
              <a:solidFill>
                <a:schemeClr val="accent1">
                  <a:alpha val="63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98" name="Straight Connector 297"/>
            <p:cNvCxnSpPr/>
            <p:nvPr/>
          </p:nvCxnSpPr>
          <p:spPr>
            <a:xfrm rot="16200000" flipH="1">
              <a:off x="3148013" y="3252789"/>
              <a:ext cx="6858000" cy="352425"/>
            </a:xfrm>
            <a:prstGeom prst="line">
              <a:avLst/>
            </a:prstGeom>
            <a:ln w="15875">
              <a:solidFill>
                <a:schemeClr val="accent1">
                  <a:alpha val="72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99" name="Straight Connector 298"/>
            <p:cNvCxnSpPr/>
            <p:nvPr/>
          </p:nvCxnSpPr>
          <p:spPr>
            <a:xfrm rot="5400000">
              <a:off x="3771900" y="3238500"/>
              <a:ext cx="6858000" cy="3810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302" name="Straight Connector 301"/>
            <p:cNvCxnSpPr/>
            <p:nvPr/>
          </p:nvCxnSpPr>
          <p:spPr>
            <a:xfrm rot="5400000">
              <a:off x="4229100" y="2933700"/>
              <a:ext cx="6858000" cy="990600"/>
            </a:xfrm>
            <a:prstGeom prst="line">
              <a:avLst/>
            </a:prstGeom>
            <a:ln w="28575">
              <a:solidFill>
                <a:schemeClr val="accent1">
                  <a:alpha val="58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307" name="Straight Connector 306"/>
            <p:cNvCxnSpPr/>
            <p:nvPr/>
          </p:nvCxnSpPr>
          <p:spPr>
            <a:xfrm rot="16200000" flipH="1">
              <a:off x="1371600" y="3200403"/>
              <a:ext cx="6858000" cy="457199"/>
            </a:xfrm>
            <a:prstGeom prst="line">
              <a:avLst/>
            </a:prstGeom>
            <a:ln w="38100">
              <a:solidFill>
                <a:schemeClr val="accent1">
                  <a:alpha val="47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11.9.2011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  <p:sp>
        <p:nvSpPr>
          <p:cNvPr id="113" name="Rectangle 112"/>
          <p:cNvSpPr/>
          <p:nvPr/>
        </p:nvSpPr>
        <p:spPr>
          <a:xfrm>
            <a:off x="0" y="1905000"/>
            <a:ext cx="4953000" cy="3124200"/>
          </a:xfrm>
          <a:prstGeom prst="rect">
            <a:avLst/>
          </a:prstGeom>
          <a:solidFill>
            <a:schemeClr val="accent1"/>
          </a:solidFill>
          <a:ln>
            <a:noFill/>
          </a:ln>
          <a:effectLst>
            <a:outerShdw blurRad="50800" dist="38100" dir="2700000" algn="ctr" rotWithShape="0">
              <a:srgbClr val="000000">
                <a:alpha val="40000"/>
              </a:srgb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rtl="0"/>
            <a:endParaRPr lang="en-US" kern="1200">
              <a:solidFill>
                <a:prstClr val="white"/>
              </a:solidFill>
              <a:latin typeface="Tw Cen MT"/>
              <a:ea typeface="+mn-ea"/>
              <a:cs typeface="+mn-cs"/>
            </a:endParaRPr>
          </a:p>
        </p:txBody>
      </p:sp>
      <p:grpSp>
        <p:nvGrpSpPr>
          <p:cNvPr id="94" name="Group 93"/>
          <p:cNvGrpSpPr/>
          <p:nvPr/>
        </p:nvGrpSpPr>
        <p:grpSpPr>
          <a:xfrm>
            <a:off x="0" y="2057400"/>
            <a:ext cx="4801394" cy="2820988"/>
            <a:chOff x="0" y="2057400"/>
            <a:chExt cx="4801394" cy="2820988"/>
          </a:xfrm>
        </p:grpSpPr>
        <p:cxnSp>
          <p:nvCxnSpPr>
            <p:cNvPr id="117" name="Straight Connector 116"/>
            <p:cNvCxnSpPr/>
            <p:nvPr/>
          </p:nvCxnSpPr>
          <p:spPr>
            <a:xfrm>
              <a:off x="0" y="2057400"/>
              <a:ext cx="4800600" cy="1588"/>
            </a:xfrm>
            <a:prstGeom prst="line">
              <a:avLst/>
            </a:prstGeom>
            <a:ln w="19050">
              <a:solidFill>
                <a:schemeClr val="accent2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18" name="Straight Connector 117"/>
            <p:cNvCxnSpPr/>
            <p:nvPr/>
          </p:nvCxnSpPr>
          <p:spPr>
            <a:xfrm>
              <a:off x="0" y="4876800"/>
              <a:ext cx="4800600" cy="1588"/>
            </a:xfrm>
            <a:prstGeom prst="line">
              <a:avLst/>
            </a:prstGeom>
            <a:ln w="19050">
              <a:solidFill>
                <a:schemeClr val="accent2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20" name="Straight Connector 119"/>
            <p:cNvCxnSpPr/>
            <p:nvPr/>
          </p:nvCxnSpPr>
          <p:spPr>
            <a:xfrm rot="5400000">
              <a:off x="3391694" y="3467100"/>
              <a:ext cx="2818606" cy="794"/>
            </a:xfrm>
            <a:prstGeom prst="line">
              <a:avLst/>
            </a:prstGeom>
            <a:ln w="19050">
              <a:solidFill>
                <a:schemeClr val="accent2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228600" y="2130425"/>
            <a:ext cx="4419600" cy="1600327"/>
          </a:xfrm>
        </p:spPr>
        <p:txBody>
          <a:bodyPr anchor="b">
            <a:normAutofit/>
          </a:bodyPr>
          <a:lstStyle>
            <a:lvl1pPr algn="l">
              <a:defRPr sz="3600" b="1" cap="none" spc="40" baseline="0">
                <a:ln w="13335" cmpd="sng">
                  <a:solidFill>
                    <a:schemeClr val="accent1">
                      <a:lumMod val="50000"/>
                    </a:schemeClr>
                  </a:solidFill>
                  <a:prstDash val="solid"/>
                </a:ln>
                <a:solidFill>
                  <a:schemeClr val="accent6">
                    <a:tint val="1000"/>
                  </a:schemeClr>
                </a:solidFill>
                <a:effectLst/>
              </a:defRPr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228600" y="3733800"/>
            <a:ext cx="4419600" cy="1066800"/>
          </a:xfrm>
        </p:spPr>
        <p:txBody>
          <a:bodyPr>
            <a:normAutofit/>
          </a:bodyPr>
          <a:lstStyle>
            <a:lvl1pPr marL="0" indent="0" algn="l">
              <a:buNone/>
              <a:defRPr sz="2200">
                <a:solidFill>
                  <a:srgbClr val="FFFFFF"/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en-US" dirty="0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11.9.2011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7" name="Group 92"/>
          <p:cNvGrpSpPr/>
          <p:nvPr/>
        </p:nvGrpSpPr>
        <p:grpSpPr>
          <a:xfrm>
            <a:off x="1" y="-30478"/>
            <a:ext cx="9067799" cy="4846320"/>
            <a:chOff x="1" y="-30477"/>
            <a:chExt cx="9067799" cy="4526277"/>
          </a:xfrm>
        </p:grpSpPr>
        <p:cxnSp>
          <p:nvCxnSpPr>
            <p:cNvPr id="8" name="Straight Connector 7"/>
            <p:cNvCxnSpPr/>
            <p:nvPr/>
          </p:nvCxnSpPr>
          <p:spPr>
            <a:xfrm rot="16200000" flipH="1">
              <a:off x="-271665" y="2166212"/>
              <a:ext cx="4505731" cy="1524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9" name="Straight Connector 8"/>
            <p:cNvCxnSpPr/>
            <p:nvPr/>
          </p:nvCxnSpPr>
          <p:spPr>
            <a:xfrm rot="16200000" flipH="1">
              <a:off x="-462165" y="2051912"/>
              <a:ext cx="4505731" cy="3810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0" name="Straight Connector 9"/>
            <p:cNvCxnSpPr/>
            <p:nvPr/>
          </p:nvCxnSpPr>
          <p:spPr>
            <a:xfrm rot="5400000">
              <a:off x="-309765" y="2051912"/>
              <a:ext cx="4505731" cy="3810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1" name="Straight Connector 10"/>
            <p:cNvCxnSpPr/>
            <p:nvPr/>
          </p:nvCxnSpPr>
          <p:spPr>
            <a:xfrm rot="5400000">
              <a:off x="-2062365" y="2128112"/>
              <a:ext cx="4505731" cy="228600"/>
            </a:xfrm>
            <a:prstGeom prst="line">
              <a:avLst/>
            </a:prstGeom>
            <a:ln w="28575">
              <a:solidFill>
                <a:schemeClr val="accent1">
                  <a:alpha val="58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2" name="Straight Connector 11"/>
            <p:cNvCxnSpPr/>
            <p:nvPr/>
          </p:nvCxnSpPr>
          <p:spPr>
            <a:xfrm rot="16200000" flipH="1">
              <a:off x="-2138565" y="2128112"/>
              <a:ext cx="4505731" cy="2286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3" name="Straight Connector 12"/>
            <p:cNvCxnSpPr/>
            <p:nvPr/>
          </p:nvCxnSpPr>
          <p:spPr>
            <a:xfrm rot="16200000" flipH="1">
              <a:off x="-195465" y="1785212"/>
              <a:ext cx="4505731" cy="914400"/>
            </a:xfrm>
            <a:prstGeom prst="line">
              <a:avLst/>
            </a:prstGeom>
            <a:ln w="28575">
              <a:solidFill>
                <a:schemeClr val="accent1">
                  <a:alpha val="58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4" name="Straight Connector 13"/>
            <p:cNvCxnSpPr/>
            <p:nvPr/>
          </p:nvCxnSpPr>
          <p:spPr>
            <a:xfrm rot="16200000" flipH="1">
              <a:off x="-1643265" y="2013812"/>
              <a:ext cx="4505731" cy="457200"/>
            </a:xfrm>
            <a:prstGeom prst="line">
              <a:avLst/>
            </a:prstGeom>
            <a:ln>
              <a:solidFill>
                <a:schemeClr val="accent1">
                  <a:alpha val="9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5" name="Straight Connector 14"/>
            <p:cNvCxnSpPr/>
            <p:nvPr/>
          </p:nvCxnSpPr>
          <p:spPr>
            <a:xfrm rot="5400000">
              <a:off x="-1528964" y="2051912"/>
              <a:ext cx="4505731" cy="381000"/>
            </a:xfrm>
            <a:prstGeom prst="line">
              <a:avLst/>
            </a:prstGeom>
            <a:ln w="12700"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6" name="Straight Connector 15"/>
            <p:cNvCxnSpPr/>
            <p:nvPr/>
          </p:nvCxnSpPr>
          <p:spPr>
            <a:xfrm rot="16200000" flipH="1">
              <a:off x="-957465" y="2013812"/>
              <a:ext cx="4505731" cy="457199"/>
            </a:xfrm>
            <a:prstGeom prst="line">
              <a:avLst/>
            </a:prstGeom>
            <a:ln w="38100">
              <a:solidFill>
                <a:schemeClr val="accent1">
                  <a:alpha val="47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7" name="Straight Connector 16"/>
            <p:cNvCxnSpPr/>
            <p:nvPr/>
          </p:nvCxnSpPr>
          <p:spPr>
            <a:xfrm rot="16200000" flipH="1">
              <a:off x="-1948065" y="2090012"/>
              <a:ext cx="4505731" cy="3048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8" name="Straight Connector 17"/>
            <p:cNvCxnSpPr/>
            <p:nvPr/>
          </p:nvCxnSpPr>
          <p:spPr>
            <a:xfrm rot="16200000" flipH="1">
              <a:off x="-652664" y="2166211"/>
              <a:ext cx="4505731" cy="152401"/>
            </a:xfrm>
            <a:prstGeom prst="line">
              <a:avLst/>
            </a:prstGeom>
            <a:ln w="57150">
              <a:solidFill>
                <a:schemeClr val="accent1">
                  <a:alpha val="3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9" name="Straight Connector 18"/>
            <p:cNvCxnSpPr/>
            <p:nvPr/>
          </p:nvCxnSpPr>
          <p:spPr>
            <a:xfrm rot="16200000" flipH="1">
              <a:off x="-1643265" y="2166212"/>
              <a:ext cx="4505731" cy="152400"/>
            </a:xfrm>
            <a:prstGeom prst="line">
              <a:avLst/>
            </a:prstGeom>
            <a:effectLst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0" name="Straight Connector 19"/>
            <p:cNvCxnSpPr/>
            <p:nvPr/>
          </p:nvCxnSpPr>
          <p:spPr>
            <a:xfrm rot="16200000" flipH="1">
              <a:off x="-1790700" y="2019300"/>
              <a:ext cx="4495800" cy="457200"/>
            </a:xfrm>
            <a:prstGeom prst="line">
              <a:avLst/>
            </a:prstGeom>
            <a:ln w="15875">
              <a:solidFill>
                <a:schemeClr val="accent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1" name="Straight Connector 20"/>
            <p:cNvCxnSpPr/>
            <p:nvPr/>
          </p:nvCxnSpPr>
          <p:spPr>
            <a:xfrm rot="5400000">
              <a:off x="-555510" y="1535657"/>
              <a:ext cx="4505731" cy="1413510"/>
            </a:xfrm>
            <a:prstGeom prst="line">
              <a:avLst/>
            </a:prstGeom>
            <a:ln>
              <a:solidFill>
                <a:schemeClr val="accent1">
                  <a:alpha val="39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2" name="Straight Connector 21"/>
            <p:cNvCxnSpPr/>
            <p:nvPr/>
          </p:nvCxnSpPr>
          <p:spPr>
            <a:xfrm rot="5400000">
              <a:off x="34087" y="2090964"/>
              <a:ext cx="4505731" cy="302895"/>
            </a:xfrm>
            <a:prstGeom prst="line">
              <a:avLst/>
            </a:prstGeom>
            <a:effectLst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3" name="Straight Connector 22"/>
            <p:cNvCxnSpPr/>
            <p:nvPr/>
          </p:nvCxnSpPr>
          <p:spPr>
            <a:xfrm rot="5400000">
              <a:off x="261735" y="2090012"/>
              <a:ext cx="4505731" cy="3048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4" name="Straight Connector 23"/>
            <p:cNvCxnSpPr/>
            <p:nvPr/>
          </p:nvCxnSpPr>
          <p:spPr>
            <a:xfrm rot="5400000">
              <a:off x="-679335" y="2040482"/>
              <a:ext cx="4505731" cy="403860"/>
            </a:xfrm>
            <a:prstGeom prst="line">
              <a:avLst/>
            </a:prstGeom>
            <a:ln w="12700"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5" name="Straight Connector 24"/>
            <p:cNvCxnSpPr/>
            <p:nvPr/>
          </p:nvCxnSpPr>
          <p:spPr>
            <a:xfrm rot="16200000" flipH="1">
              <a:off x="-1467052" y="2066200"/>
              <a:ext cx="4505731" cy="352425"/>
            </a:xfrm>
            <a:prstGeom prst="line">
              <a:avLst/>
            </a:prstGeom>
            <a:ln w="15875"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6" name="Straight Connector 25"/>
            <p:cNvCxnSpPr/>
            <p:nvPr/>
          </p:nvCxnSpPr>
          <p:spPr>
            <a:xfrm rot="16200000" flipH="1">
              <a:off x="-778395" y="2139542"/>
              <a:ext cx="4505731" cy="20574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7" name="Straight Connector 26"/>
            <p:cNvCxnSpPr/>
            <p:nvPr/>
          </p:nvCxnSpPr>
          <p:spPr>
            <a:xfrm rot="16200000" flipH="1">
              <a:off x="-1186065" y="2166212"/>
              <a:ext cx="4505731" cy="1524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8" name="Straight Connector 27"/>
            <p:cNvCxnSpPr/>
            <p:nvPr/>
          </p:nvCxnSpPr>
          <p:spPr>
            <a:xfrm rot="16200000" flipH="1">
              <a:off x="-957465" y="2166212"/>
              <a:ext cx="4505731" cy="152400"/>
            </a:xfrm>
            <a:prstGeom prst="line">
              <a:avLst/>
            </a:prstGeom>
            <a:effectLst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9" name="Straight Connector 28"/>
            <p:cNvCxnSpPr/>
            <p:nvPr/>
          </p:nvCxnSpPr>
          <p:spPr>
            <a:xfrm rot="16200000" flipH="1">
              <a:off x="2242935" y="2166212"/>
              <a:ext cx="4505731" cy="1524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30" name="Straight Connector 29"/>
            <p:cNvCxnSpPr/>
            <p:nvPr/>
          </p:nvCxnSpPr>
          <p:spPr>
            <a:xfrm rot="16200000" flipH="1">
              <a:off x="2052435" y="2051912"/>
              <a:ext cx="4505731" cy="3810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31" name="Straight Connector 30"/>
            <p:cNvCxnSpPr/>
            <p:nvPr/>
          </p:nvCxnSpPr>
          <p:spPr>
            <a:xfrm rot="5400000">
              <a:off x="2204835" y="2051912"/>
              <a:ext cx="4505731" cy="381000"/>
            </a:xfrm>
            <a:prstGeom prst="line">
              <a:avLst/>
            </a:prstGeom>
            <a:ln w="47625">
              <a:solidFill>
                <a:schemeClr val="accent1">
                  <a:alpha val="63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32" name="Straight Connector 31"/>
            <p:cNvCxnSpPr/>
            <p:nvPr/>
          </p:nvCxnSpPr>
          <p:spPr>
            <a:xfrm rot="5400000">
              <a:off x="452235" y="2128112"/>
              <a:ext cx="4505731" cy="228600"/>
            </a:xfrm>
            <a:prstGeom prst="line">
              <a:avLst/>
            </a:prstGeom>
            <a:ln w="28575">
              <a:solidFill>
                <a:schemeClr val="accent1">
                  <a:alpha val="58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33" name="Straight Connector 32"/>
            <p:cNvCxnSpPr/>
            <p:nvPr/>
          </p:nvCxnSpPr>
          <p:spPr>
            <a:xfrm rot="16200000" flipH="1">
              <a:off x="376035" y="2128112"/>
              <a:ext cx="4505731" cy="2286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34" name="Straight Connector 33"/>
            <p:cNvCxnSpPr/>
            <p:nvPr/>
          </p:nvCxnSpPr>
          <p:spPr>
            <a:xfrm rot="5400000">
              <a:off x="1023735" y="2242139"/>
              <a:ext cx="4505731" cy="1588"/>
            </a:xfrm>
            <a:prstGeom prst="line">
              <a:avLst/>
            </a:prstGeom>
            <a:ln w="28575">
              <a:solidFill>
                <a:schemeClr val="accent1">
                  <a:alpha val="58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35" name="Straight Connector 34"/>
            <p:cNvCxnSpPr/>
            <p:nvPr/>
          </p:nvCxnSpPr>
          <p:spPr>
            <a:xfrm rot="16200000" flipH="1">
              <a:off x="871335" y="2013812"/>
              <a:ext cx="4505731" cy="457200"/>
            </a:xfrm>
            <a:prstGeom prst="line">
              <a:avLst/>
            </a:prstGeom>
            <a:ln w="47625">
              <a:solidFill>
                <a:schemeClr val="accent1">
                  <a:alpha val="63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36" name="Straight Connector 35"/>
            <p:cNvCxnSpPr/>
            <p:nvPr/>
          </p:nvCxnSpPr>
          <p:spPr>
            <a:xfrm rot="5400000">
              <a:off x="985636" y="2051912"/>
              <a:ext cx="4505731" cy="381000"/>
            </a:xfrm>
            <a:prstGeom prst="line">
              <a:avLst/>
            </a:prstGeom>
            <a:ln w="12700"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37" name="Straight Connector 36"/>
            <p:cNvCxnSpPr/>
            <p:nvPr/>
          </p:nvCxnSpPr>
          <p:spPr>
            <a:xfrm rot="16200000" flipH="1">
              <a:off x="1557135" y="2013812"/>
              <a:ext cx="4505731" cy="457199"/>
            </a:xfrm>
            <a:prstGeom prst="line">
              <a:avLst/>
            </a:prstGeom>
            <a:ln w="38100">
              <a:solidFill>
                <a:schemeClr val="accent1">
                  <a:alpha val="47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38" name="Straight Connector 37"/>
            <p:cNvCxnSpPr/>
            <p:nvPr/>
          </p:nvCxnSpPr>
          <p:spPr>
            <a:xfrm rot="16200000" flipH="1">
              <a:off x="566535" y="2090012"/>
              <a:ext cx="4505731" cy="3048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39" name="Straight Connector 38"/>
            <p:cNvCxnSpPr/>
            <p:nvPr/>
          </p:nvCxnSpPr>
          <p:spPr>
            <a:xfrm rot="16200000" flipH="1">
              <a:off x="1861936" y="2166211"/>
              <a:ext cx="4505731" cy="152401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40" name="Straight Connector 39"/>
            <p:cNvCxnSpPr/>
            <p:nvPr/>
          </p:nvCxnSpPr>
          <p:spPr>
            <a:xfrm rot="16200000" flipH="1">
              <a:off x="871335" y="2166212"/>
              <a:ext cx="4505731" cy="152400"/>
            </a:xfrm>
            <a:prstGeom prst="line">
              <a:avLst/>
            </a:prstGeom>
            <a:effectLst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41" name="Straight Connector 40"/>
            <p:cNvCxnSpPr/>
            <p:nvPr/>
          </p:nvCxnSpPr>
          <p:spPr>
            <a:xfrm rot="5400000">
              <a:off x="147435" y="2128112"/>
              <a:ext cx="4505731" cy="228600"/>
            </a:xfrm>
            <a:prstGeom prst="line">
              <a:avLst/>
            </a:prstGeom>
            <a:ln w="15875">
              <a:solidFill>
                <a:schemeClr val="accent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42" name="Straight Connector 41"/>
            <p:cNvCxnSpPr/>
            <p:nvPr/>
          </p:nvCxnSpPr>
          <p:spPr>
            <a:xfrm rot="5400000">
              <a:off x="1959090" y="1535657"/>
              <a:ext cx="4505731" cy="1413510"/>
            </a:xfrm>
            <a:prstGeom prst="line">
              <a:avLst/>
            </a:prstGeom>
            <a:ln>
              <a:solidFill>
                <a:schemeClr val="accent1">
                  <a:alpha val="39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43" name="Straight Connector 42"/>
            <p:cNvCxnSpPr/>
            <p:nvPr/>
          </p:nvCxnSpPr>
          <p:spPr>
            <a:xfrm rot="5400000">
              <a:off x="2548687" y="2090964"/>
              <a:ext cx="4505731" cy="302895"/>
            </a:xfrm>
            <a:prstGeom prst="line">
              <a:avLst/>
            </a:prstGeom>
            <a:effectLst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44" name="Straight Connector 43"/>
            <p:cNvCxnSpPr/>
            <p:nvPr/>
          </p:nvCxnSpPr>
          <p:spPr>
            <a:xfrm rot="5400000">
              <a:off x="2776335" y="2166212"/>
              <a:ext cx="4505731" cy="1524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45" name="Straight Connector 44"/>
            <p:cNvCxnSpPr/>
            <p:nvPr/>
          </p:nvCxnSpPr>
          <p:spPr>
            <a:xfrm rot="5400000">
              <a:off x="1835265" y="2040482"/>
              <a:ext cx="4505731" cy="403860"/>
            </a:xfrm>
            <a:prstGeom prst="line">
              <a:avLst/>
            </a:prstGeom>
            <a:ln w="12700"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46" name="Straight Connector 45"/>
            <p:cNvCxnSpPr/>
            <p:nvPr/>
          </p:nvCxnSpPr>
          <p:spPr>
            <a:xfrm rot="16200000" flipH="1">
              <a:off x="1047548" y="2066200"/>
              <a:ext cx="4505731" cy="352425"/>
            </a:xfrm>
            <a:prstGeom prst="line">
              <a:avLst/>
            </a:prstGeom>
            <a:ln w="15875"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47" name="Straight Connector 46"/>
            <p:cNvCxnSpPr/>
            <p:nvPr/>
          </p:nvCxnSpPr>
          <p:spPr>
            <a:xfrm rot="16200000" flipH="1">
              <a:off x="1736205" y="2139542"/>
              <a:ext cx="4505731" cy="20574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48" name="Straight Connector 47"/>
            <p:cNvCxnSpPr/>
            <p:nvPr/>
          </p:nvCxnSpPr>
          <p:spPr>
            <a:xfrm rot="16200000" flipH="1">
              <a:off x="1328535" y="2166212"/>
              <a:ext cx="4505731" cy="1524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49" name="Straight Connector 48"/>
            <p:cNvCxnSpPr/>
            <p:nvPr/>
          </p:nvCxnSpPr>
          <p:spPr>
            <a:xfrm rot="16200000" flipH="1">
              <a:off x="1557135" y="2166212"/>
              <a:ext cx="4505731" cy="152400"/>
            </a:xfrm>
            <a:prstGeom prst="line">
              <a:avLst/>
            </a:prstGeom>
            <a:effectLst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50" name="Straight Connector 49"/>
            <p:cNvCxnSpPr/>
            <p:nvPr/>
          </p:nvCxnSpPr>
          <p:spPr>
            <a:xfrm rot="16200000" flipH="1">
              <a:off x="3919335" y="2166212"/>
              <a:ext cx="4505731" cy="152400"/>
            </a:xfrm>
            <a:prstGeom prst="line">
              <a:avLst/>
            </a:prstGeom>
            <a:ln w="57150">
              <a:solidFill>
                <a:schemeClr val="accent1">
                  <a:alpha val="3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51" name="Straight Connector 50"/>
            <p:cNvCxnSpPr/>
            <p:nvPr/>
          </p:nvCxnSpPr>
          <p:spPr>
            <a:xfrm rot="16200000" flipH="1">
              <a:off x="3271636" y="2051912"/>
              <a:ext cx="4505731" cy="3810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52" name="Straight Connector 51"/>
            <p:cNvCxnSpPr/>
            <p:nvPr/>
          </p:nvCxnSpPr>
          <p:spPr>
            <a:xfrm rot="5400000">
              <a:off x="3881235" y="2051912"/>
              <a:ext cx="4505731" cy="3810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53" name="Straight Connector 52"/>
            <p:cNvCxnSpPr/>
            <p:nvPr/>
          </p:nvCxnSpPr>
          <p:spPr>
            <a:xfrm rot="5400000">
              <a:off x="3004936" y="2090012"/>
              <a:ext cx="4505730" cy="304800"/>
            </a:xfrm>
            <a:prstGeom prst="line">
              <a:avLst/>
            </a:prstGeom>
            <a:ln w="28575">
              <a:solidFill>
                <a:schemeClr val="accent1">
                  <a:alpha val="58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54" name="Straight Connector 53"/>
            <p:cNvCxnSpPr/>
            <p:nvPr/>
          </p:nvCxnSpPr>
          <p:spPr>
            <a:xfrm rot="16200000" flipH="1">
              <a:off x="2242935" y="2013813"/>
              <a:ext cx="4505731" cy="457199"/>
            </a:xfrm>
            <a:prstGeom prst="line">
              <a:avLst/>
            </a:prstGeom>
            <a:ln w="38100">
              <a:solidFill>
                <a:schemeClr val="accent1">
                  <a:alpha val="47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55" name="Straight Connector 54"/>
            <p:cNvCxnSpPr/>
            <p:nvPr/>
          </p:nvCxnSpPr>
          <p:spPr>
            <a:xfrm rot="16200000" flipH="1">
              <a:off x="3538336" y="2166212"/>
              <a:ext cx="4505731" cy="152401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56" name="Straight Connector 55"/>
            <p:cNvCxnSpPr/>
            <p:nvPr/>
          </p:nvCxnSpPr>
          <p:spPr>
            <a:xfrm rot="5400000">
              <a:off x="3822180" y="1535657"/>
              <a:ext cx="4505731" cy="1413510"/>
            </a:xfrm>
            <a:prstGeom prst="line">
              <a:avLst/>
            </a:prstGeom>
            <a:ln>
              <a:solidFill>
                <a:schemeClr val="accent1">
                  <a:alpha val="56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57" name="Straight Connector 56"/>
            <p:cNvCxnSpPr/>
            <p:nvPr/>
          </p:nvCxnSpPr>
          <p:spPr>
            <a:xfrm rot="5400000">
              <a:off x="4225087" y="2090965"/>
              <a:ext cx="4505731" cy="302895"/>
            </a:xfrm>
            <a:prstGeom prst="line">
              <a:avLst/>
            </a:prstGeom>
            <a:effectLst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58" name="Straight Connector 57"/>
            <p:cNvCxnSpPr/>
            <p:nvPr/>
          </p:nvCxnSpPr>
          <p:spPr>
            <a:xfrm rot="5400000">
              <a:off x="4071735" y="2090012"/>
              <a:ext cx="4505731" cy="3048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59" name="Straight Connector 58"/>
            <p:cNvCxnSpPr/>
            <p:nvPr/>
          </p:nvCxnSpPr>
          <p:spPr>
            <a:xfrm rot="5400000">
              <a:off x="3565005" y="2040482"/>
              <a:ext cx="4505731" cy="403860"/>
            </a:xfrm>
            <a:prstGeom prst="line">
              <a:avLst/>
            </a:prstGeom>
            <a:ln w="12700"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60" name="Straight Connector 59"/>
            <p:cNvCxnSpPr/>
            <p:nvPr/>
          </p:nvCxnSpPr>
          <p:spPr>
            <a:xfrm rot="16200000" flipH="1">
              <a:off x="3412605" y="2139542"/>
              <a:ext cx="4505731" cy="20574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61" name="Straight Connector 60"/>
            <p:cNvCxnSpPr/>
            <p:nvPr/>
          </p:nvCxnSpPr>
          <p:spPr>
            <a:xfrm rot="16200000" flipH="1">
              <a:off x="2928735" y="2166212"/>
              <a:ext cx="4505731" cy="152400"/>
            </a:xfrm>
            <a:prstGeom prst="line">
              <a:avLst/>
            </a:prstGeom>
            <a:ln w="57150">
              <a:solidFill>
                <a:schemeClr val="accent1">
                  <a:alpha val="3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62" name="Straight Connector 61"/>
            <p:cNvCxnSpPr/>
            <p:nvPr/>
          </p:nvCxnSpPr>
          <p:spPr>
            <a:xfrm rot="16200000" flipH="1">
              <a:off x="3081135" y="2166212"/>
              <a:ext cx="4505731" cy="152400"/>
            </a:xfrm>
            <a:prstGeom prst="line">
              <a:avLst/>
            </a:prstGeom>
            <a:effectLst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63" name="Straight Connector 62"/>
            <p:cNvCxnSpPr/>
            <p:nvPr/>
          </p:nvCxnSpPr>
          <p:spPr>
            <a:xfrm rot="5400000">
              <a:off x="4643235" y="2128112"/>
              <a:ext cx="4505731" cy="228600"/>
            </a:xfrm>
            <a:prstGeom prst="line">
              <a:avLst/>
            </a:prstGeom>
            <a:ln w="28575">
              <a:solidFill>
                <a:schemeClr val="accent1">
                  <a:alpha val="58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64" name="Straight Connector 63"/>
            <p:cNvCxnSpPr/>
            <p:nvPr/>
          </p:nvCxnSpPr>
          <p:spPr>
            <a:xfrm rot="16200000" flipH="1">
              <a:off x="4643234" y="2128112"/>
              <a:ext cx="4505731" cy="2286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65" name="Straight Connector 64"/>
            <p:cNvCxnSpPr/>
            <p:nvPr/>
          </p:nvCxnSpPr>
          <p:spPr>
            <a:xfrm rot="5400000">
              <a:off x="5214735" y="2242140"/>
              <a:ext cx="4505731" cy="1588"/>
            </a:xfrm>
            <a:prstGeom prst="line">
              <a:avLst/>
            </a:prstGeom>
            <a:ln w="28575">
              <a:solidFill>
                <a:schemeClr val="accent1">
                  <a:alpha val="58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66" name="Straight Connector 65"/>
            <p:cNvCxnSpPr/>
            <p:nvPr/>
          </p:nvCxnSpPr>
          <p:spPr>
            <a:xfrm rot="16200000" flipH="1">
              <a:off x="5062335" y="2013812"/>
              <a:ext cx="4505731" cy="457200"/>
            </a:xfrm>
            <a:prstGeom prst="line">
              <a:avLst/>
            </a:prstGeom>
            <a:ln>
              <a:solidFill>
                <a:schemeClr val="accent1">
                  <a:alpha val="9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67" name="Straight Connector 66"/>
            <p:cNvCxnSpPr/>
            <p:nvPr/>
          </p:nvCxnSpPr>
          <p:spPr>
            <a:xfrm rot="5400000">
              <a:off x="5176636" y="2051912"/>
              <a:ext cx="4505731" cy="381000"/>
            </a:xfrm>
            <a:prstGeom prst="line">
              <a:avLst/>
            </a:prstGeom>
            <a:ln w="12700"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68" name="Straight Connector 67"/>
            <p:cNvCxnSpPr/>
            <p:nvPr/>
          </p:nvCxnSpPr>
          <p:spPr>
            <a:xfrm rot="16200000" flipH="1">
              <a:off x="5748135" y="2013813"/>
              <a:ext cx="4505731" cy="457199"/>
            </a:xfrm>
            <a:prstGeom prst="line">
              <a:avLst/>
            </a:prstGeom>
            <a:ln w="38100">
              <a:solidFill>
                <a:schemeClr val="accent1">
                  <a:alpha val="47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69" name="Straight Connector 68"/>
            <p:cNvCxnSpPr/>
            <p:nvPr/>
          </p:nvCxnSpPr>
          <p:spPr>
            <a:xfrm rot="16200000" flipH="1">
              <a:off x="4909935" y="2166212"/>
              <a:ext cx="4505731" cy="152400"/>
            </a:xfrm>
            <a:prstGeom prst="line">
              <a:avLst/>
            </a:prstGeom>
            <a:effectLst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70" name="Straight Connector 69"/>
            <p:cNvCxnSpPr/>
            <p:nvPr/>
          </p:nvCxnSpPr>
          <p:spPr>
            <a:xfrm rot="5400000">
              <a:off x="4795635" y="2128112"/>
              <a:ext cx="4505731" cy="228600"/>
            </a:xfrm>
            <a:prstGeom prst="line">
              <a:avLst/>
            </a:prstGeom>
            <a:ln w="15875">
              <a:solidFill>
                <a:schemeClr val="accent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71" name="Straight Connector 70"/>
            <p:cNvCxnSpPr/>
            <p:nvPr/>
          </p:nvCxnSpPr>
          <p:spPr>
            <a:xfrm rot="16200000" flipH="1">
              <a:off x="5390948" y="2066200"/>
              <a:ext cx="4505731" cy="352425"/>
            </a:xfrm>
            <a:prstGeom prst="line">
              <a:avLst/>
            </a:prstGeom>
            <a:ln w="15875">
              <a:solidFill>
                <a:schemeClr val="accent1">
                  <a:alpha val="72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72" name="Straight Connector 71"/>
            <p:cNvCxnSpPr/>
            <p:nvPr/>
          </p:nvCxnSpPr>
          <p:spPr>
            <a:xfrm rot="16200000" flipH="1">
              <a:off x="5927205" y="2139542"/>
              <a:ext cx="4505731" cy="20574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73" name="Straight Connector 72"/>
            <p:cNvCxnSpPr/>
            <p:nvPr/>
          </p:nvCxnSpPr>
          <p:spPr>
            <a:xfrm rot="16200000" flipH="1">
              <a:off x="5519535" y="2166212"/>
              <a:ext cx="4505731" cy="1524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74" name="Straight Connector 73"/>
            <p:cNvCxnSpPr/>
            <p:nvPr/>
          </p:nvCxnSpPr>
          <p:spPr>
            <a:xfrm rot="16200000" flipH="1">
              <a:off x="5748135" y="2166212"/>
              <a:ext cx="4505731" cy="152400"/>
            </a:xfrm>
            <a:prstGeom prst="line">
              <a:avLst/>
            </a:prstGeom>
            <a:effectLst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75" name="Straight Connector 74"/>
            <p:cNvCxnSpPr/>
            <p:nvPr/>
          </p:nvCxnSpPr>
          <p:spPr>
            <a:xfrm rot="16200000" flipH="1">
              <a:off x="6433935" y="2166213"/>
              <a:ext cx="4505731" cy="1524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76" name="Straight Connector 75"/>
            <p:cNvCxnSpPr/>
            <p:nvPr/>
          </p:nvCxnSpPr>
          <p:spPr>
            <a:xfrm rot="16200000" flipH="1">
              <a:off x="6243435" y="2051913"/>
              <a:ext cx="4505731" cy="3810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77" name="Straight Connector 76"/>
            <p:cNvCxnSpPr/>
            <p:nvPr/>
          </p:nvCxnSpPr>
          <p:spPr>
            <a:xfrm rot="5400000">
              <a:off x="6395835" y="2051913"/>
              <a:ext cx="4505731" cy="3810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78" name="Straight Connector 77"/>
            <p:cNvCxnSpPr/>
            <p:nvPr/>
          </p:nvCxnSpPr>
          <p:spPr>
            <a:xfrm rot="16200000" flipH="1">
              <a:off x="6052936" y="2166212"/>
              <a:ext cx="4505731" cy="152401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79" name="Straight Connector 78"/>
            <p:cNvCxnSpPr/>
            <p:nvPr/>
          </p:nvCxnSpPr>
          <p:spPr>
            <a:xfrm rot="5400000">
              <a:off x="6709356" y="2136834"/>
              <a:ext cx="4525755" cy="191133"/>
            </a:xfrm>
            <a:prstGeom prst="line">
              <a:avLst/>
            </a:prstGeom>
            <a:effectLst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80" name="Straight Connector 79"/>
            <p:cNvCxnSpPr/>
            <p:nvPr/>
          </p:nvCxnSpPr>
          <p:spPr>
            <a:xfrm rot="5400000">
              <a:off x="6026265" y="2040483"/>
              <a:ext cx="4505731" cy="403860"/>
            </a:xfrm>
            <a:prstGeom prst="line">
              <a:avLst/>
            </a:prstGeom>
            <a:ln w="47625">
              <a:solidFill>
                <a:schemeClr val="accent1">
                  <a:alpha val="63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81" name="Straight Connector 80"/>
            <p:cNvCxnSpPr/>
            <p:nvPr/>
          </p:nvCxnSpPr>
          <p:spPr>
            <a:xfrm rot="16200000" flipH="1">
              <a:off x="5927205" y="2139543"/>
              <a:ext cx="4505731" cy="20574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82" name="Straight Connector 81"/>
            <p:cNvCxnSpPr/>
            <p:nvPr/>
          </p:nvCxnSpPr>
          <p:spPr>
            <a:xfrm rot="5400000">
              <a:off x="6738734" y="2242140"/>
              <a:ext cx="4505732" cy="1588"/>
            </a:xfrm>
            <a:prstGeom prst="line">
              <a:avLst/>
            </a:prstGeom>
            <a:ln w="15875">
              <a:solidFill>
                <a:schemeClr val="accent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83" name="Straight Connector 82"/>
            <p:cNvCxnSpPr/>
            <p:nvPr/>
          </p:nvCxnSpPr>
          <p:spPr>
            <a:xfrm rot="5400000">
              <a:off x="3728835" y="2204312"/>
              <a:ext cx="4505731" cy="76200"/>
            </a:xfrm>
            <a:prstGeom prst="line">
              <a:avLst/>
            </a:prstGeom>
            <a:ln w="38100">
              <a:solidFill>
                <a:schemeClr val="accent1">
                  <a:alpha val="47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84" name="Straight Connector 83"/>
            <p:cNvCxnSpPr/>
            <p:nvPr/>
          </p:nvCxnSpPr>
          <p:spPr>
            <a:xfrm rot="16200000" flipH="1">
              <a:off x="4224135" y="2166212"/>
              <a:ext cx="4505731" cy="152400"/>
            </a:xfrm>
            <a:prstGeom prst="line">
              <a:avLst/>
            </a:prstGeom>
            <a:ln w="47625">
              <a:solidFill>
                <a:schemeClr val="accent1">
                  <a:alpha val="63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85" name="Straight Connector 84"/>
            <p:cNvCxnSpPr/>
            <p:nvPr/>
          </p:nvCxnSpPr>
          <p:spPr>
            <a:xfrm rot="16200000" flipH="1">
              <a:off x="4414635" y="2051912"/>
              <a:ext cx="4505731" cy="381000"/>
            </a:xfrm>
            <a:prstGeom prst="line">
              <a:avLst/>
            </a:prstGeom>
            <a:ln w="19050">
              <a:solidFill>
                <a:schemeClr val="accent1">
                  <a:alpha val="58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86" name="Straight Connector 85"/>
            <p:cNvCxnSpPr/>
            <p:nvPr/>
          </p:nvCxnSpPr>
          <p:spPr>
            <a:xfrm rot="5400000">
              <a:off x="3309735" y="2090012"/>
              <a:ext cx="4505731" cy="304800"/>
            </a:xfrm>
            <a:prstGeom prst="line">
              <a:avLst/>
            </a:prstGeom>
            <a:ln w="47625">
              <a:solidFill>
                <a:schemeClr val="accent1">
                  <a:alpha val="63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87" name="Straight Connector 86"/>
            <p:cNvCxnSpPr/>
            <p:nvPr/>
          </p:nvCxnSpPr>
          <p:spPr>
            <a:xfrm rot="16200000" flipH="1">
              <a:off x="4324148" y="2066200"/>
              <a:ext cx="4505731" cy="352425"/>
            </a:xfrm>
            <a:prstGeom prst="line">
              <a:avLst/>
            </a:prstGeom>
            <a:ln w="15875">
              <a:solidFill>
                <a:schemeClr val="accent1">
                  <a:alpha val="72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88" name="Straight Connector 87"/>
            <p:cNvCxnSpPr/>
            <p:nvPr/>
          </p:nvCxnSpPr>
          <p:spPr>
            <a:xfrm rot="5400000">
              <a:off x="4948035" y="2051912"/>
              <a:ext cx="4505731" cy="3810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89" name="Straight Connector 88"/>
            <p:cNvCxnSpPr/>
            <p:nvPr/>
          </p:nvCxnSpPr>
          <p:spPr>
            <a:xfrm rot="5400000">
              <a:off x="5405235" y="1747112"/>
              <a:ext cx="4505731" cy="990600"/>
            </a:xfrm>
            <a:prstGeom prst="line">
              <a:avLst/>
            </a:prstGeom>
            <a:ln w="28575">
              <a:solidFill>
                <a:schemeClr val="accent1">
                  <a:alpha val="58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90" name="Straight Connector 89"/>
            <p:cNvCxnSpPr/>
            <p:nvPr/>
          </p:nvCxnSpPr>
          <p:spPr>
            <a:xfrm rot="16200000" flipH="1">
              <a:off x="2547735" y="2013814"/>
              <a:ext cx="4505731" cy="457199"/>
            </a:xfrm>
            <a:prstGeom prst="line">
              <a:avLst/>
            </a:prstGeom>
            <a:ln w="38100">
              <a:solidFill>
                <a:schemeClr val="accent1">
                  <a:alpha val="47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  <p:sp>
        <p:nvSpPr>
          <p:cNvPr id="94" name="Rectangle 93"/>
          <p:cNvSpPr/>
          <p:nvPr/>
        </p:nvSpPr>
        <p:spPr>
          <a:xfrm>
            <a:off x="0" y="4311168"/>
            <a:ext cx="9144000" cy="1905000"/>
          </a:xfrm>
          <a:prstGeom prst="rect">
            <a:avLst/>
          </a:prstGeom>
          <a:solidFill>
            <a:schemeClr val="accent1"/>
          </a:solidFill>
          <a:ln>
            <a:noFill/>
          </a:ln>
          <a:effectLst>
            <a:outerShdw blurRad="50800" dist="38100" dir="2700000" algn="tl" rotWithShape="0">
              <a:prstClr val="black">
                <a:alpha val="40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rtl="0"/>
            <a:endParaRPr lang="en-US" kern="1200">
              <a:solidFill>
                <a:prstClr val="white"/>
              </a:solidFill>
              <a:latin typeface="Tw Cen MT"/>
              <a:ea typeface="+mn-ea"/>
              <a:cs typeface="+mn-cs"/>
            </a:endParaRPr>
          </a:p>
        </p:txBody>
      </p:sp>
      <p:cxnSp>
        <p:nvCxnSpPr>
          <p:cNvPr id="96" name="Straight Connector 95"/>
          <p:cNvCxnSpPr/>
          <p:nvPr/>
        </p:nvCxnSpPr>
        <p:spPr>
          <a:xfrm>
            <a:off x="0" y="4387368"/>
            <a:ext cx="9144000" cy="1588"/>
          </a:xfrm>
          <a:prstGeom prst="line">
            <a:avLst/>
          </a:prstGeom>
          <a:ln w="19050">
            <a:solidFill>
              <a:schemeClr val="accent2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97" name="Straight Connector 96"/>
          <p:cNvCxnSpPr/>
          <p:nvPr/>
        </p:nvCxnSpPr>
        <p:spPr>
          <a:xfrm>
            <a:off x="0" y="6138380"/>
            <a:ext cx="9144000" cy="1588"/>
          </a:xfrm>
          <a:prstGeom prst="line">
            <a:avLst/>
          </a:prstGeom>
          <a:ln w="19050">
            <a:solidFill>
              <a:schemeClr val="accent2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5621364"/>
            <a:ext cx="8305800" cy="414649"/>
          </a:xfrm>
        </p:spPr>
        <p:txBody>
          <a:bodyPr anchor="t"/>
          <a:lstStyle>
            <a:lvl1pPr marL="0" indent="0">
              <a:buNone/>
              <a:defRPr sz="2000">
                <a:solidFill>
                  <a:srgbClr val="FFFFFF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95" name="Title 94"/>
          <p:cNvSpPr>
            <a:spLocks noGrp="1"/>
          </p:cNvSpPr>
          <p:nvPr>
            <p:ph type="title"/>
          </p:nvPr>
        </p:nvSpPr>
        <p:spPr>
          <a:xfrm>
            <a:off x="457200" y="4463568"/>
            <a:ext cx="8305800" cy="1143000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11.9.2011</a:t>
            </a:fld>
            <a:endParaRPr lang="cs-CZ"/>
          </a:p>
        </p:txBody>
      </p:sp>
      <p:sp>
        <p:nvSpPr>
          <p:cNvPr id="91" name="Footer Placeholder 90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2" name="Slide Number Placeholder 91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11.9.2011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 algn="ctr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 algn="ctr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11.9.2011</a:t>
            </a:fld>
            <a:endParaRPr lang="cs-CZ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11.9.2011</a:t>
            </a:fld>
            <a:endParaRPr lang="cs-CZ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11.9.2011</a:t>
            </a:fld>
            <a:endParaRPr lang="cs-CZ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200400" y="273050"/>
            <a:ext cx="548640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11.9.2011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  <p:sp>
        <p:nvSpPr>
          <p:cNvPr id="37" name="Rectangle 36"/>
          <p:cNvSpPr/>
          <p:nvPr/>
        </p:nvSpPr>
        <p:spPr>
          <a:xfrm>
            <a:off x="0" y="1563624"/>
            <a:ext cx="2761488" cy="3313176"/>
          </a:xfrm>
          <a:prstGeom prst="rect">
            <a:avLst/>
          </a:prstGeom>
          <a:solidFill>
            <a:schemeClr val="accent1"/>
          </a:solidFill>
          <a:ln>
            <a:noFill/>
          </a:ln>
          <a:effectLst>
            <a:outerShdw blurRad="50800" dist="38100" dir="2700000" algn="ctr" rotWithShape="0">
              <a:srgbClr val="000000">
                <a:alpha val="40000"/>
              </a:srgb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rtl="0"/>
            <a:endParaRPr lang="en-US" kern="1200">
              <a:solidFill>
                <a:prstClr val="white"/>
              </a:solidFill>
              <a:latin typeface="Tw Cen MT"/>
              <a:ea typeface="+mn-ea"/>
              <a:cs typeface="+mn-cs"/>
            </a:endParaRPr>
          </a:p>
        </p:txBody>
      </p:sp>
      <p:cxnSp>
        <p:nvCxnSpPr>
          <p:cNvPr id="39" name="Straight Connector 38"/>
          <p:cNvCxnSpPr/>
          <p:nvPr/>
        </p:nvCxnSpPr>
        <p:spPr>
          <a:xfrm rot="5400000">
            <a:off x="1128157" y="3221339"/>
            <a:ext cx="3017520" cy="794"/>
          </a:xfrm>
          <a:prstGeom prst="line">
            <a:avLst/>
          </a:prstGeom>
          <a:ln w="19050">
            <a:solidFill>
              <a:schemeClr val="accent2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41" name="Straight Connector 40"/>
          <p:cNvCxnSpPr/>
          <p:nvPr/>
        </p:nvCxnSpPr>
        <p:spPr>
          <a:xfrm>
            <a:off x="0" y="1712976"/>
            <a:ext cx="2651760" cy="1588"/>
          </a:xfrm>
          <a:prstGeom prst="line">
            <a:avLst/>
          </a:prstGeom>
          <a:ln w="19050">
            <a:solidFill>
              <a:schemeClr val="accent2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43" name="Straight Connector 42"/>
          <p:cNvCxnSpPr/>
          <p:nvPr/>
        </p:nvCxnSpPr>
        <p:spPr>
          <a:xfrm>
            <a:off x="0" y="4733544"/>
            <a:ext cx="2651760" cy="1588"/>
          </a:xfrm>
          <a:prstGeom prst="line">
            <a:avLst/>
          </a:prstGeom>
          <a:ln w="19050">
            <a:solidFill>
              <a:schemeClr val="accent2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52400" y="1901952"/>
            <a:ext cx="2377440" cy="1371600"/>
          </a:xfrm>
        </p:spPr>
        <p:txBody>
          <a:bodyPr anchor="b">
            <a:normAutofit/>
          </a:bodyPr>
          <a:lstStyle>
            <a:lvl1pPr algn="l" defTabSz="914400" rtl="0" eaLnBrk="1" latinLnBrk="0" hangingPunct="1">
              <a:spcBef>
                <a:spcPct val="0"/>
              </a:spcBef>
              <a:buNone/>
              <a:tabLst>
                <a:tab pos="3830638" algn="l"/>
              </a:tabLst>
              <a:defRPr lang="en-US" sz="2600" b="1" kern="1200" cap="none" spc="20" baseline="0" dirty="0">
                <a:ln w="12700" cmpd="sng">
                  <a:solidFill>
                    <a:schemeClr val="accent6">
                      <a:satMod val="120000"/>
                      <a:shade val="80000"/>
                    </a:schemeClr>
                  </a:solidFill>
                  <a:prstDash val="solid"/>
                </a:ln>
                <a:solidFill>
                  <a:schemeClr val="accent6">
                    <a:tint val="1000"/>
                  </a:schemeClr>
                </a:solidFill>
                <a:effectLst>
                  <a:glow rad="53100">
                    <a:schemeClr val="accent6">
                      <a:satMod val="180000"/>
                      <a:alpha val="30000"/>
                    </a:schemeClr>
                  </a:glow>
                </a:effectLst>
                <a:latin typeface="+mj-lt"/>
                <a:ea typeface="+mj-ea"/>
                <a:cs typeface="+mj-cs"/>
              </a:defRPr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52400" y="3273552"/>
            <a:ext cx="2377440" cy="1371600"/>
          </a:xfrm>
        </p:spPr>
        <p:txBody>
          <a:bodyPr>
            <a:normAutofit/>
          </a:bodyPr>
          <a:lstStyle>
            <a:lvl1pPr marL="0" indent="0">
              <a:buNone/>
              <a:defRPr sz="1800">
                <a:solidFill>
                  <a:srgbClr val="FFFFFF"/>
                </a:solidFill>
              </a:defRPr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3200400" y="381000"/>
            <a:ext cx="5562600" cy="5638800"/>
          </a:xfrm>
          <a:solidFill>
            <a:schemeClr val="bg2"/>
          </a:solidFill>
          <a:ln w="88900" cap="sq">
            <a:solidFill>
              <a:srgbClr val="FFFFFF"/>
            </a:solidFill>
            <a:miter lim="800000"/>
          </a:ln>
          <a:effectLst>
            <a:outerShdw blurRad="55000" dist="18000" dir="5400000" algn="tl" rotWithShape="0">
              <a:srgbClr val="000000">
                <a:alpha val="40000"/>
              </a:srgbClr>
            </a:outerShdw>
          </a:effectLst>
          <a:scene3d>
            <a:camera prst="orthographicFront"/>
            <a:lightRig rig="twoPt" dir="t">
              <a:rot lat="0" lon="0" rev="7200000"/>
            </a:lightRig>
          </a:scene3d>
          <a:sp3d>
            <a:bevelT w="25400" h="19050"/>
            <a:contourClr>
              <a:srgbClr val="FFFFFF"/>
            </a:contourClr>
          </a:sp3d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cs-CZ" smtClean="0"/>
              <a:t>Kliknutím na ikonu přidáte obrázek.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11.9.2011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  <p:sp>
        <p:nvSpPr>
          <p:cNvPr id="33" name="Rectangle 32"/>
          <p:cNvSpPr/>
          <p:nvPr/>
        </p:nvSpPr>
        <p:spPr>
          <a:xfrm>
            <a:off x="0" y="1563624"/>
            <a:ext cx="2761488" cy="3313176"/>
          </a:xfrm>
          <a:prstGeom prst="rect">
            <a:avLst/>
          </a:prstGeom>
          <a:solidFill>
            <a:schemeClr val="accent1"/>
          </a:solidFill>
          <a:ln>
            <a:noFill/>
          </a:ln>
          <a:effectLst>
            <a:outerShdw blurRad="50800" dist="38100" dir="2700000" algn="ctr" rotWithShape="0">
              <a:srgbClr val="000000">
                <a:alpha val="40000"/>
              </a:srgb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rtl="0"/>
            <a:endParaRPr lang="en-US" kern="1200">
              <a:solidFill>
                <a:prstClr val="white"/>
              </a:solidFill>
              <a:latin typeface="Tw Cen MT"/>
              <a:ea typeface="+mn-ea"/>
              <a:cs typeface="+mn-cs"/>
            </a:endParaRPr>
          </a:p>
        </p:txBody>
      </p:sp>
      <p:cxnSp>
        <p:nvCxnSpPr>
          <p:cNvPr id="34" name="Straight Connector 33"/>
          <p:cNvCxnSpPr/>
          <p:nvPr/>
        </p:nvCxnSpPr>
        <p:spPr>
          <a:xfrm rot="5400000">
            <a:off x="1128157" y="3221339"/>
            <a:ext cx="3017520" cy="794"/>
          </a:xfrm>
          <a:prstGeom prst="line">
            <a:avLst/>
          </a:prstGeom>
          <a:ln w="19050">
            <a:solidFill>
              <a:schemeClr val="accent2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5" name="Straight Connector 34"/>
          <p:cNvCxnSpPr/>
          <p:nvPr/>
        </p:nvCxnSpPr>
        <p:spPr>
          <a:xfrm>
            <a:off x="0" y="1712976"/>
            <a:ext cx="2651760" cy="1588"/>
          </a:xfrm>
          <a:prstGeom prst="line">
            <a:avLst/>
          </a:prstGeom>
          <a:ln w="19050">
            <a:solidFill>
              <a:schemeClr val="accent2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60" name="Straight Connector 59"/>
          <p:cNvCxnSpPr/>
          <p:nvPr/>
        </p:nvCxnSpPr>
        <p:spPr>
          <a:xfrm>
            <a:off x="0" y="4733544"/>
            <a:ext cx="2651760" cy="1588"/>
          </a:xfrm>
          <a:prstGeom prst="line">
            <a:avLst/>
          </a:prstGeom>
          <a:ln w="19050">
            <a:solidFill>
              <a:schemeClr val="accent2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55448" y="1905000"/>
            <a:ext cx="2377440" cy="1371600"/>
          </a:xfrm>
        </p:spPr>
        <p:txBody>
          <a:bodyPr anchor="b">
            <a:normAutofit/>
          </a:bodyPr>
          <a:lstStyle>
            <a:lvl1pPr algn="l">
              <a:defRPr sz="2600" b="1" cap="none" spc="20" baseline="0">
                <a:ln w="12700" cmpd="sng">
                  <a:solidFill>
                    <a:schemeClr val="accent6">
                      <a:satMod val="120000"/>
                      <a:shade val="80000"/>
                    </a:schemeClr>
                  </a:solidFill>
                  <a:prstDash val="solid"/>
                </a:ln>
                <a:solidFill>
                  <a:schemeClr val="accent6">
                    <a:tint val="1000"/>
                  </a:schemeClr>
                </a:solidFill>
                <a:effectLst>
                  <a:glow rad="53100">
                    <a:schemeClr val="accent6">
                      <a:satMod val="180000"/>
                      <a:alpha val="30000"/>
                    </a:schemeClr>
                  </a:glow>
                </a:effectLst>
              </a:defRPr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52400" y="3276600"/>
            <a:ext cx="2377440" cy="1371600"/>
          </a:xfrm>
        </p:spPr>
        <p:txBody>
          <a:bodyPr>
            <a:normAutofit/>
          </a:bodyPr>
          <a:lstStyle>
            <a:lvl1pPr marL="0" indent="0">
              <a:buNone/>
              <a:defRPr sz="1800">
                <a:solidFill>
                  <a:srgbClr val="FFFFFF"/>
                </a:solidFill>
              </a:defRPr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11.9.2011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11.9.2011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90" name="Rectangle 189"/>
          <p:cNvSpPr/>
          <p:nvPr/>
        </p:nvSpPr>
        <p:spPr>
          <a:xfrm>
            <a:off x="149352" y="137160"/>
            <a:ext cx="8869680" cy="6583680"/>
          </a:xfrm>
          <a:prstGeom prst="rect">
            <a:avLst/>
          </a:prstGeom>
          <a:noFill/>
          <a:ln w="19050" cmpd="sng">
            <a:solidFill>
              <a:schemeClr val="accent2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rtl="0"/>
            <a:endParaRPr lang="en-US" kern="1200">
              <a:solidFill>
                <a:prstClr val="white"/>
              </a:solidFill>
              <a:latin typeface="Tw Cen MT"/>
              <a:ea typeface="+mn-ea"/>
              <a:cs typeface="+mn-cs"/>
            </a:endParaRPr>
          </a:p>
        </p:txBody>
      </p:sp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b">
            <a:normAutofit/>
          </a:bodyPr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12408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2"/>
                </a:solidFill>
              </a:defRPr>
            </a:lvl1pPr>
          </a:lstStyle>
          <a:p>
            <a:fld id="{95EC1D4A-A796-47C3-A63E-CE236FB377E2}" type="datetimeFigureOut">
              <a:rPr lang="cs-CZ" smtClean="0"/>
              <a:t>11.9.2011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2831123" y="6312408"/>
            <a:ext cx="3481754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2"/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12408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2"/>
                </a:solidFill>
              </a:defRPr>
            </a:lvl1pPr>
          </a:lstStyle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xStyles>
    <p:titleStyle>
      <a:lvl1pPr algn="l" defTabSz="914400" rtl="0" eaLnBrk="1" latinLnBrk="0" hangingPunct="1">
        <a:spcBef>
          <a:spcPct val="0"/>
        </a:spcBef>
        <a:buNone/>
        <a:tabLst>
          <a:tab pos="3830638" algn="l"/>
        </a:tabLst>
        <a:defRPr sz="3600" b="1" kern="1200" cap="none" spc="50">
          <a:ln w="13335" cmpd="sng">
            <a:solidFill>
              <a:schemeClr val="accent1">
                <a:lumMod val="50000"/>
              </a:schemeClr>
            </a:solidFill>
            <a:prstDash val="solid"/>
          </a:ln>
          <a:solidFill>
            <a:schemeClr val="accent6">
              <a:tint val="1000"/>
            </a:schemeClr>
          </a:solidFill>
          <a:effectLst/>
          <a:latin typeface="+mj-lt"/>
          <a:ea typeface="+mj-ea"/>
          <a:cs typeface="+mj-cs"/>
        </a:defRPr>
      </a:lvl1pPr>
    </p:titleStyle>
    <p:bodyStyle>
      <a:lvl1pPr marL="274320" indent="-274320" algn="l" defTabSz="914400" rtl="0" eaLnBrk="1" latinLnBrk="0" hangingPunct="1">
        <a:spcBef>
          <a:spcPct val="20000"/>
        </a:spcBef>
        <a:buClr>
          <a:schemeClr val="accent1">
            <a:lumMod val="60000"/>
            <a:lumOff val="40000"/>
          </a:schemeClr>
        </a:buClr>
        <a:buFont typeface="Arial" pitchFamily="34" charset="0"/>
        <a:buChar char="•"/>
        <a:defRPr sz="2400" kern="1200">
          <a:solidFill>
            <a:schemeClr val="tx2"/>
          </a:solidFill>
          <a:latin typeface="+mn-lt"/>
          <a:ea typeface="+mn-ea"/>
          <a:cs typeface="+mn-cs"/>
        </a:defRPr>
      </a:lvl1pPr>
      <a:lvl2pPr marL="548640" indent="-182880" algn="l" defTabSz="914400" rtl="0" eaLnBrk="1" latinLnBrk="0" hangingPunct="1">
        <a:spcBef>
          <a:spcPct val="20000"/>
        </a:spcBef>
        <a:buClr>
          <a:schemeClr val="accent1">
            <a:lumMod val="60000"/>
            <a:lumOff val="40000"/>
          </a:schemeClr>
        </a:buClr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indent="-228600" algn="l" defTabSz="914400" rtl="0" eaLnBrk="1" latinLnBrk="0" hangingPunct="1">
        <a:spcBef>
          <a:spcPct val="20000"/>
        </a:spcBef>
        <a:buClr>
          <a:schemeClr val="accent2"/>
        </a:buClr>
        <a:buFont typeface="Arial" pitchFamily="34" charset="0"/>
        <a:buChar char="•"/>
        <a:defRPr sz="2000" kern="1200">
          <a:solidFill>
            <a:schemeClr val="tx2"/>
          </a:solidFill>
          <a:latin typeface="+mn-lt"/>
          <a:ea typeface="+mn-ea"/>
          <a:cs typeface="+mn-cs"/>
        </a:defRPr>
      </a:lvl3pPr>
      <a:lvl4pPr marL="1188720" indent="-228600" algn="l" defTabSz="914400" rtl="0" eaLnBrk="1" latinLnBrk="0" hangingPunct="1">
        <a:spcBef>
          <a:spcPct val="20000"/>
        </a:spcBef>
        <a:buClr>
          <a:schemeClr val="accent3"/>
        </a:buClr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463040" indent="-228600" algn="l" defTabSz="914400" rtl="0" eaLnBrk="1" latinLnBrk="0" hangingPunct="1">
        <a:spcBef>
          <a:spcPct val="20000"/>
        </a:spcBef>
        <a:buClr>
          <a:schemeClr val="accent4"/>
        </a:buClr>
        <a:buFont typeface="Arial" pitchFamily="34" charset="0"/>
        <a:buChar char="•"/>
        <a:defRPr sz="1600" kern="1200" baseline="0">
          <a:solidFill>
            <a:schemeClr val="tx2"/>
          </a:solidFill>
          <a:latin typeface="+mn-lt"/>
          <a:ea typeface="+mn-ea"/>
          <a:cs typeface="+mn-cs"/>
        </a:defRPr>
      </a:lvl5pPr>
      <a:lvl6pPr marL="1691640" indent="-182880" algn="l" defTabSz="914400" rtl="0" eaLnBrk="1" latinLnBrk="0" hangingPunct="1">
        <a:spcBef>
          <a:spcPct val="20000"/>
        </a:spcBef>
        <a:buClr>
          <a:schemeClr val="accent5"/>
        </a:buClr>
        <a:buFont typeface="Arial" pitchFamily="34" charset="0"/>
        <a:buChar char="•"/>
        <a:defRPr sz="1600" kern="1200">
          <a:solidFill>
            <a:schemeClr val="tx1"/>
          </a:solidFill>
          <a:latin typeface="+mn-lt"/>
          <a:ea typeface="+mn-ea"/>
          <a:cs typeface="+mn-cs"/>
        </a:defRPr>
      </a:lvl6pPr>
      <a:lvl7pPr marL="1920240" indent="-182880" algn="l" defTabSz="914400" rtl="0" eaLnBrk="1" latinLnBrk="0" hangingPunct="1">
        <a:spcBef>
          <a:spcPct val="20000"/>
        </a:spcBef>
        <a:buClr>
          <a:schemeClr val="accent6"/>
        </a:buClr>
        <a:buFont typeface="Arial" pitchFamily="34" charset="0"/>
        <a:buChar char="•"/>
        <a:defRPr sz="1600" kern="1200">
          <a:solidFill>
            <a:schemeClr val="tx1"/>
          </a:solidFill>
          <a:latin typeface="+mn-lt"/>
          <a:ea typeface="+mn-ea"/>
          <a:cs typeface="+mn-cs"/>
        </a:defRPr>
      </a:lvl7pPr>
      <a:lvl8pPr marL="2148840" indent="-182880" algn="l" defTabSz="914400" rtl="0" eaLnBrk="1" latinLnBrk="0" hangingPunct="1">
        <a:spcBef>
          <a:spcPct val="20000"/>
        </a:spcBef>
        <a:buClr>
          <a:schemeClr val="accent3"/>
        </a:buClr>
        <a:buFont typeface="Arial" pitchFamily="34" charset="0"/>
        <a:buChar char="•"/>
        <a:defRPr sz="1600" kern="1200">
          <a:solidFill>
            <a:schemeClr val="tx1"/>
          </a:solidFill>
          <a:latin typeface="+mn-lt"/>
          <a:ea typeface="+mn-ea"/>
          <a:cs typeface="+mn-cs"/>
        </a:defRPr>
      </a:lvl8pPr>
      <a:lvl9pPr marL="2377440" indent="-182880" algn="l" defTabSz="914400" rtl="0" eaLnBrk="1" latinLnBrk="0" hangingPunct="1">
        <a:spcBef>
          <a:spcPct val="20000"/>
        </a:spcBef>
        <a:buClr>
          <a:schemeClr val="accent6"/>
        </a:buClr>
        <a:buFont typeface="Arial" pitchFamily="34" charset="0"/>
        <a:buChar char="•"/>
        <a:defRPr sz="16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eg"/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7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jpeg"/><Relationship Id="rId1" Type="http://schemas.openxmlformats.org/officeDocument/2006/relationships/slideLayout" Target="../slideLayouts/slideLayout6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jpeg"/><Relationship Id="rId1" Type="http://schemas.openxmlformats.org/officeDocument/2006/relationships/slideLayout" Target="../slideLayouts/slideLayout6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hyperlink" Target="http://www.google.cz/imgres?q=ASIE+MAPA&amp;hl=cs&amp;tbm=isch&amp;tbnid=3RpBw2GBt1tLAM:&amp;imgrefurl=http://www.world-atlas.us/asia.htm&amp;docid=yiwZZzkFWciyhM&amp;w=588&amp;h=532&amp;ei=ZgliTuydKsj04QSu4LW_Cg&amp;zoom=1&amp;iact=hc&amp;vpx=799&amp;vpy=258&amp;dur=488&amp;hovh=214&amp;hovw=236&amp;tx=164&amp;ty=78&amp;page=1&amp;tbnh=131&amp;tbnw=145&amp;start=0&amp;ndsp=18&amp;ved=1t:429,r:10,s:0&amp;biw=1191&amp;bih=599" TargetMode="External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27" name="obrázek 2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1907704" y="332656"/>
            <a:ext cx="5600700" cy="10477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1028" name="obrázek 2" descr="C:\Documents and Settings\OEM\Dokumenty\Obrázky\2.ZŠ-panáčci\2zs_logo2-color.JPG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2411760" y="1412776"/>
            <a:ext cx="4129841" cy="380164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graphicFrame>
        <p:nvGraphicFramePr>
          <p:cNvPr id="7" name="Tabulka 6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3476394658"/>
              </p:ext>
            </p:extLst>
          </p:nvPr>
        </p:nvGraphicFramePr>
        <p:xfrm>
          <a:off x="683568" y="5229200"/>
          <a:ext cx="7848872" cy="1402080"/>
        </p:xfrm>
        <a:graphic>
          <a:graphicData uri="http://schemas.openxmlformats.org/drawingml/2006/table">
            <a:tbl>
              <a:tblPr/>
              <a:tblGrid>
                <a:gridCol w="2376264"/>
                <a:gridCol w="5472608"/>
              </a:tblGrid>
              <a:tr h="348146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000" dirty="0">
                          <a:latin typeface="Calibri"/>
                          <a:ea typeface="Calibri"/>
                          <a:cs typeface="Times New Roman"/>
                        </a:rPr>
                        <a:t>Číslo projektu</a:t>
                      </a:r>
                      <a:endParaRPr lang="cs-CZ" sz="1000" dirty="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1923" marR="61923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000" b="0" dirty="0">
                          <a:latin typeface="Times New Roman,Bold"/>
                          <a:ea typeface="Calibri"/>
                          <a:cs typeface="Times New Roman,Bold"/>
                        </a:rPr>
                        <a:t>CZ.1.07/1.4.00/21.1405</a:t>
                      </a:r>
                      <a:endParaRPr lang="cs-CZ" sz="1000" b="0" dirty="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1923" marR="61923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348146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000">
                          <a:latin typeface="Calibri"/>
                          <a:ea typeface="Calibri"/>
                          <a:cs typeface="Times New Roman"/>
                        </a:rPr>
                        <a:t>Název sady materiálů</a:t>
                      </a:r>
                      <a:endParaRPr lang="cs-CZ" sz="10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1923" marR="61923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000" b="1" dirty="0" smtClean="0">
                          <a:latin typeface="Times New Roman"/>
                          <a:ea typeface="Calibri"/>
                          <a:cs typeface="Times New Roman"/>
                        </a:rPr>
                        <a:t>Zeměpis</a:t>
                      </a:r>
                      <a:r>
                        <a:rPr lang="cs-CZ" sz="2000" b="1" baseline="0" dirty="0" smtClean="0">
                          <a:latin typeface="Times New Roman"/>
                          <a:ea typeface="Calibri"/>
                          <a:cs typeface="Times New Roman"/>
                        </a:rPr>
                        <a:t> 7. ročník</a:t>
                      </a:r>
                      <a:endParaRPr lang="cs-CZ" sz="2000" b="1" dirty="0">
                        <a:latin typeface="Times New Roman"/>
                        <a:ea typeface="Calibri"/>
                        <a:cs typeface="Times New Roman"/>
                      </a:endParaRPr>
                    </a:p>
                  </a:txBody>
                  <a:tcPr marL="61923" marR="61923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348146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000">
                          <a:latin typeface="Calibri"/>
                          <a:ea typeface="Calibri"/>
                          <a:cs typeface="Times New Roman"/>
                        </a:rPr>
                        <a:t>Název materiálu</a:t>
                      </a:r>
                      <a:endParaRPr lang="cs-CZ" sz="10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1923" marR="61923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000" b="1" dirty="0" smtClean="0">
                          <a:latin typeface="Times New Roman"/>
                          <a:ea typeface="Calibri"/>
                          <a:cs typeface="Times New Roman"/>
                        </a:rPr>
                        <a:t>VY_52_INOVACE_27_Asie-vodstvo</a:t>
                      </a:r>
                      <a:endParaRPr lang="cs-CZ" sz="2000" dirty="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1923" marR="61923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348146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000">
                          <a:latin typeface="Calibri"/>
                          <a:ea typeface="Calibri"/>
                          <a:cs typeface="Times New Roman"/>
                        </a:rPr>
                        <a:t>Autor</a:t>
                      </a:r>
                      <a:endParaRPr lang="cs-CZ" sz="10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1923" marR="61923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000" smtClean="0">
                          <a:latin typeface="Times New Roman"/>
                          <a:ea typeface="Calibri"/>
                          <a:cs typeface="Times New Roman"/>
                        </a:rPr>
                        <a:t>Vladimír</a:t>
                      </a:r>
                      <a:r>
                        <a:rPr lang="cs-CZ" sz="2000" baseline="0" smtClean="0">
                          <a:latin typeface="Times New Roman"/>
                          <a:ea typeface="Calibri"/>
                          <a:cs typeface="Times New Roman"/>
                        </a:rPr>
                        <a:t> Kopal</a:t>
                      </a:r>
                      <a:endParaRPr lang="cs-CZ" sz="2000" dirty="0">
                        <a:latin typeface="Times New Roman"/>
                        <a:ea typeface="Calibri"/>
                        <a:cs typeface="Times New Roman"/>
                      </a:endParaRPr>
                    </a:p>
                  </a:txBody>
                  <a:tcPr marL="61923" marR="61923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298886372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0" y="-315416"/>
            <a:ext cx="8229600" cy="1143000"/>
          </a:xfrm>
        </p:spPr>
        <p:txBody>
          <a:bodyPr>
            <a:normAutofit/>
          </a:bodyPr>
          <a:lstStyle/>
          <a:p>
            <a:pPr algn="ctr"/>
            <a:r>
              <a:rPr lang="cs-CZ" sz="4400" dirty="0" smtClean="0">
                <a:solidFill>
                  <a:srgbClr val="0070C0"/>
                </a:solidFill>
                <a:latin typeface="Ravie" pitchFamily="82" charset="0"/>
              </a:rPr>
              <a:t>Asie-vodstvo</a:t>
            </a:r>
            <a:endParaRPr lang="cs-CZ" sz="4400" dirty="0">
              <a:solidFill>
                <a:srgbClr val="0070C0"/>
              </a:solidFill>
              <a:latin typeface="Ravie" pitchFamily="82" charset="0"/>
            </a:endParaRPr>
          </a:p>
        </p:txBody>
      </p:sp>
      <p:sp>
        <p:nvSpPr>
          <p:cNvPr id="5" name="TextovéPole 4"/>
          <p:cNvSpPr txBox="1"/>
          <p:nvPr/>
        </p:nvSpPr>
        <p:spPr>
          <a:xfrm>
            <a:off x="3995936" y="1052736"/>
            <a:ext cx="5124400" cy="369332"/>
          </a:xfrm>
          <a:prstGeom prst="rect">
            <a:avLst/>
          </a:prstGeom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 wrap="square" rtlCol="0">
            <a:spAutoFit/>
          </a:bodyPr>
          <a:lstStyle/>
          <a:p>
            <a:r>
              <a:rPr lang="cs-CZ" dirty="0" smtClean="0">
                <a:solidFill>
                  <a:srgbClr val="FF0000"/>
                </a:solidFill>
                <a:latin typeface="Ravie" pitchFamily="82" charset="0"/>
              </a:rPr>
              <a:t>!</a:t>
            </a:r>
            <a:r>
              <a:rPr lang="cs-CZ" dirty="0" err="1" smtClean="0">
                <a:solidFill>
                  <a:srgbClr val="FF0000"/>
                </a:solidFill>
                <a:latin typeface="Ravie" pitchFamily="82" charset="0"/>
              </a:rPr>
              <a:t>ÚKOL:</a:t>
            </a:r>
            <a:r>
              <a:rPr lang="cs-CZ" dirty="0" err="1" smtClean="0">
                <a:solidFill>
                  <a:schemeClr val="tx1"/>
                </a:solidFill>
              </a:rPr>
              <a:t>Vyhledej</a:t>
            </a:r>
            <a:r>
              <a:rPr lang="cs-CZ" dirty="0" smtClean="0">
                <a:solidFill>
                  <a:schemeClr val="tx1"/>
                </a:solidFill>
              </a:rPr>
              <a:t> a zakresli do obrysové mapy</a:t>
            </a:r>
            <a:r>
              <a:rPr lang="cs-CZ" dirty="0" smtClean="0">
                <a:solidFill>
                  <a:srgbClr val="FF0000"/>
                </a:solidFill>
                <a:latin typeface="Ravie" pitchFamily="82" charset="0"/>
              </a:rPr>
              <a:t>!</a:t>
            </a:r>
            <a:endParaRPr lang="cs-CZ" dirty="0">
              <a:solidFill>
                <a:srgbClr val="FF0000"/>
              </a:solidFill>
              <a:latin typeface="Ravie" pitchFamily="82" charset="0"/>
            </a:endParaRPr>
          </a:p>
        </p:txBody>
      </p:sp>
      <p:pic>
        <p:nvPicPr>
          <p:cNvPr id="6" name="Picture 2" descr="C:\Users\OEM\Pictures\fotky pro prezentce\asie vodstvo.jp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779912" y="1456126"/>
            <a:ext cx="5331498" cy="449315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4" name="TextovéPole 3"/>
          <p:cNvSpPr txBox="1"/>
          <p:nvPr/>
        </p:nvSpPr>
        <p:spPr>
          <a:xfrm>
            <a:off x="2987824" y="5856605"/>
            <a:ext cx="2629246" cy="92333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1600" dirty="0">
                <a:latin typeface="Ravie" pitchFamily="82" charset="0"/>
              </a:rPr>
              <a:t>j</a:t>
            </a:r>
            <a:r>
              <a:rPr lang="cs-CZ" sz="1600" dirty="0" smtClean="0">
                <a:latin typeface="Ravie" pitchFamily="82" charset="0"/>
              </a:rPr>
              <a:t>ezera: </a:t>
            </a:r>
            <a:r>
              <a:rPr lang="cs-CZ" dirty="0" smtClean="0"/>
              <a:t>Kaspické moře</a:t>
            </a:r>
          </a:p>
          <a:p>
            <a:r>
              <a:rPr lang="cs-CZ" sz="1600" dirty="0">
                <a:latin typeface="Ravie" pitchFamily="82" charset="0"/>
              </a:rPr>
              <a:t> </a:t>
            </a:r>
            <a:r>
              <a:rPr lang="cs-CZ" sz="1600" dirty="0" smtClean="0">
                <a:latin typeface="Ravie" pitchFamily="82" charset="0"/>
              </a:rPr>
              <a:t>            </a:t>
            </a:r>
            <a:r>
              <a:rPr lang="cs-CZ" dirty="0" smtClean="0"/>
              <a:t>Bajkal</a:t>
            </a:r>
          </a:p>
          <a:p>
            <a:r>
              <a:rPr lang="cs-CZ" sz="1600" dirty="0">
                <a:latin typeface="Ravie" pitchFamily="82" charset="0"/>
              </a:rPr>
              <a:t> </a:t>
            </a:r>
            <a:r>
              <a:rPr lang="cs-CZ" sz="1600" dirty="0" smtClean="0">
                <a:latin typeface="Ravie" pitchFamily="82" charset="0"/>
              </a:rPr>
              <a:t>            </a:t>
            </a:r>
            <a:r>
              <a:rPr lang="cs-CZ" dirty="0" smtClean="0"/>
              <a:t>Aralské</a:t>
            </a:r>
            <a:r>
              <a:rPr lang="cs-CZ" sz="1600" dirty="0" smtClean="0">
                <a:latin typeface="Ravie" pitchFamily="82" charset="0"/>
              </a:rPr>
              <a:t> </a:t>
            </a:r>
            <a:endParaRPr lang="cs-CZ" sz="1600" dirty="0">
              <a:latin typeface="Ravie" pitchFamily="82" charset="0"/>
            </a:endParaRPr>
          </a:p>
        </p:txBody>
      </p:sp>
      <p:sp>
        <p:nvSpPr>
          <p:cNvPr id="3" name="TextovéPole 2"/>
          <p:cNvSpPr txBox="1"/>
          <p:nvPr/>
        </p:nvSpPr>
        <p:spPr>
          <a:xfrm>
            <a:off x="-67161" y="702469"/>
            <a:ext cx="7000819" cy="61555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1600" dirty="0" smtClean="0">
                <a:latin typeface="Ravie" pitchFamily="82" charset="0"/>
              </a:rPr>
              <a:t>úmoří Severního ledového oceánu</a:t>
            </a:r>
          </a:p>
          <a:p>
            <a:r>
              <a:rPr lang="cs-CZ" dirty="0">
                <a:latin typeface="Ravie" pitchFamily="82" charset="0"/>
              </a:rPr>
              <a:t> </a:t>
            </a:r>
            <a:r>
              <a:rPr lang="cs-CZ" dirty="0" smtClean="0">
                <a:latin typeface="Ravie" pitchFamily="82" charset="0"/>
              </a:rPr>
              <a:t>                  </a:t>
            </a:r>
            <a:r>
              <a:rPr lang="cs-CZ" dirty="0" smtClean="0"/>
              <a:t>Ob</a:t>
            </a:r>
          </a:p>
          <a:p>
            <a:r>
              <a:rPr lang="cs-CZ" dirty="0">
                <a:latin typeface="Ravie" pitchFamily="82" charset="0"/>
              </a:rPr>
              <a:t> </a:t>
            </a:r>
            <a:r>
              <a:rPr lang="cs-CZ" dirty="0" smtClean="0">
                <a:latin typeface="Ravie" pitchFamily="82" charset="0"/>
              </a:rPr>
              <a:t>                  </a:t>
            </a:r>
            <a:r>
              <a:rPr lang="cs-CZ" dirty="0" smtClean="0"/>
              <a:t>Jenisej</a:t>
            </a:r>
          </a:p>
          <a:p>
            <a:r>
              <a:rPr lang="cs-CZ" dirty="0">
                <a:latin typeface="Ravie" pitchFamily="82" charset="0"/>
              </a:rPr>
              <a:t> </a:t>
            </a:r>
            <a:r>
              <a:rPr lang="cs-CZ" dirty="0" smtClean="0">
                <a:latin typeface="Ravie" pitchFamily="82" charset="0"/>
              </a:rPr>
              <a:t>                  </a:t>
            </a:r>
            <a:r>
              <a:rPr lang="cs-CZ" dirty="0" smtClean="0"/>
              <a:t>Angara</a:t>
            </a:r>
          </a:p>
          <a:p>
            <a:r>
              <a:rPr lang="cs-CZ" dirty="0">
                <a:latin typeface="Ravie" pitchFamily="82" charset="0"/>
              </a:rPr>
              <a:t> </a:t>
            </a:r>
            <a:r>
              <a:rPr lang="cs-CZ" dirty="0" smtClean="0">
                <a:latin typeface="Ravie" pitchFamily="82" charset="0"/>
              </a:rPr>
              <a:t>                  </a:t>
            </a:r>
            <a:r>
              <a:rPr lang="cs-CZ" dirty="0" smtClean="0"/>
              <a:t>Lena</a:t>
            </a:r>
          </a:p>
          <a:p>
            <a:r>
              <a:rPr lang="cs-CZ" sz="1600" dirty="0" smtClean="0">
                <a:latin typeface="Ravie" pitchFamily="82" charset="0"/>
              </a:rPr>
              <a:t>úmoří Tichého oceánu:</a:t>
            </a:r>
          </a:p>
          <a:p>
            <a:r>
              <a:rPr lang="cs-CZ" dirty="0">
                <a:latin typeface="Ravie" pitchFamily="82" charset="0"/>
              </a:rPr>
              <a:t> </a:t>
            </a:r>
            <a:r>
              <a:rPr lang="cs-CZ" dirty="0" smtClean="0">
                <a:latin typeface="Ravie" pitchFamily="82" charset="0"/>
              </a:rPr>
              <a:t>                  </a:t>
            </a:r>
            <a:r>
              <a:rPr lang="cs-CZ" dirty="0" smtClean="0"/>
              <a:t>Amur</a:t>
            </a:r>
          </a:p>
          <a:p>
            <a:r>
              <a:rPr lang="cs-CZ" dirty="0">
                <a:latin typeface="Ravie" pitchFamily="82" charset="0"/>
              </a:rPr>
              <a:t> </a:t>
            </a:r>
            <a:r>
              <a:rPr lang="cs-CZ" dirty="0" smtClean="0">
                <a:latin typeface="Ravie" pitchFamily="82" charset="0"/>
              </a:rPr>
              <a:t>                  </a:t>
            </a:r>
            <a:r>
              <a:rPr lang="cs-CZ" dirty="0" err="1" smtClean="0"/>
              <a:t>Huang</a:t>
            </a:r>
            <a:r>
              <a:rPr lang="cs-CZ" dirty="0" smtClean="0"/>
              <a:t> He</a:t>
            </a:r>
          </a:p>
          <a:p>
            <a:r>
              <a:rPr lang="cs-CZ" dirty="0">
                <a:latin typeface="Ravie" pitchFamily="82" charset="0"/>
              </a:rPr>
              <a:t> </a:t>
            </a:r>
            <a:r>
              <a:rPr lang="cs-CZ" dirty="0" smtClean="0">
                <a:latin typeface="Ravie" pitchFamily="82" charset="0"/>
              </a:rPr>
              <a:t>                  </a:t>
            </a:r>
            <a:r>
              <a:rPr lang="cs-CZ" dirty="0" err="1" smtClean="0"/>
              <a:t>Chang</a:t>
            </a:r>
            <a:r>
              <a:rPr lang="cs-CZ" dirty="0" smtClean="0"/>
              <a:t> </a:t>
            </a:r>
            <a:r>
              <a:rPr lang="cs-CZ" dirty="0" err="1" smtClean="0"/>
              <a:t>Jiang</a:t>
            </a:r>
            <a:endParaRPr lang="cs-CZ" dirty="0" smtClean="0"/>
          </a:p>
          <a:p>
            <a:r>
              <a:rPr lang="cs-CZ" dirty="0">
                <a:latin typeface="Ravie" pitchFamily="82" charset="0"/>
              </a:rPr>
              <a:t> </a:t>
            </a:r>
            <a:r>
              <a:rPr lang="cs-CZ" dirty="0" smtClean="0">
                <a:latin typeface="Ravie" pitchFamily="82" charset="0"/>
              </a:rPr>
              <a:t>                  </a:t>
            </a:r>
            <a:r>
              <a:rPr lang="cs-CZ" dirty="0" smtClean="0"/>
              <a:t>Mekong</a:t>
            </a:r>
          </a:p>
          <a:p>
            <a:r>
              <a:rPr lang="cs-CZ" sz="1600" dirty="0" smtClean="0">
                <a:latin typeface="Ravie" pitchFamily="82" charset="0"/>
              </a:rPr>
              <a:t>úmoří Indického oceánu:</a:t>
            </a:r>
          </a:p>
          <a:p>
            <a:r>
              <a:rPr lang="cs-CZ" dirty="0">
                <a:latin typeface="Ravie" pitchFamily="82" charset="0"/>
              </a:rPr>
              <a:t> </a:t>
            </a:r>
            <a:r>
              <a:rPr lang="cs-CZ" dirty="0" smtClean="0">
                <a:latin typeface="Ravie" pitchFamily="82" charset="0"/>
              </a:rPr>
              <a:t>                  </a:t>
            </a:r>
            <a:r>
              <a:rPr lang="cs-CZ" dirty="0" smtClean="0"/>
              <a:t>Ganga</a:t>
            </a:r>
          </a:p>
          <a:p>
            <a:r>
              <a:rPr lang="cs-CZ" dirty="0">
                <a:latin typeface="Ravie" pitchFamily="82" charset="0"/>
              </a:rPr>
              <a:t> </a:t>
            </a:r>
            <a:r>
              <a:rPr lang="cs-CZ" dirty="0" smtClean="0">
                <a:latin typeface="Ravie" pitchFamily="82" charset="0"/>
              </a:rPr>
              <a:t>                  </a:t>
            </a:r>
            <a:r>
              <a:rPr lang="cs-CZ" dirty="0" smtClean="0"/>
              <a:t>Indus</a:t>
            </a:r>
          </a:p>
          <a:p>
            <a:r>
              <a:rPr lang="cs-CZ" dirty="0">
                <a:latin typeface="Ravie" pitchFamily="82" charset="0"/>
              </a:rPr>
              <a:t> </a:t>
            </a:r>
            <a:r>
              <a:rPr lang="cs-CZ" dirty="0" smtClean="0">
                <a:latin typeface="Ravie" pitchFamily="82" charset="0"/>
              </a:rPr>
              <a:t>                  </a:t>
            </a:r>
            <a:r>
              <a:rPr lang="cs-CZ" dirty="0" smtClean="0"/>
              <a:t>Eufrat</a:t>
            </a:r>
          </a:p>
          <a:p>
            <a:r>
              <a:rPr lang="cs-CZ" dirty="0">
                <a:latin typeface="Ravie" pitchFamily="82" charset="0"/>
              </a:rPr>
              <a:t> </a:t>
            </a:r>
            <a:r>
              <a:rPr lang="cs-CZ" dirty="0" smtClean="0">
                <a:latin typeface="Ravie" pitchFamily="82" charset="0"/>
              </a:rPr>
              <a:t>                  </a:t>
            </a:r>
            <a:r>
              <a:rPr lang="cs-CZ" dirty="0" smtClean="0"/>
              <a:t>Tigris</a:t>
            </a:r>
          </a:p>
          <a:p>
            <a:r>
              <a:rPr lang="cs-CZ" dirty="0">
                <a:latin typeface="Ravie" pitchFamily="82" charset="0"/>
              </a:rPr>
              <a:t> </a:t>
            </a:r>
            <a:r>
              <a:rPr lang="cs-CZ" dirty="0" smtClean="0">
                <a:latin typeface="Ravie" pitchFamily="82" charset="0"/>
              </a:rPr>
              <a:t>                  </a:t>
            </a:r>
            <a:r>
              <a:rPr lang="cs-CZ" dirty="0" err="1" smtClean="0"/>
              <a:t>Iravadi</a:t>
            </a:r>
            <a:endParaRPr lang="cs-CZ" dirty="0" smtClean="0"/>
          </a:p>
          <a:p>
            <a:r>
              <a:rPr lang="cs-CZ" sz="1600" dirty="0" smtClean="0">
                <a:latin typeface="Ravie" pitchFamily="82" charset="0"/>
              </a:rPr>
              <a:t>úmoří Atlantského oceánu:</a:t>
            </a:r>
          </a:p>
          <a:p>
            <a:r>
              <a:rPr lang="cs-CZ" dirty="0">
                <a:latin typeface="Ravie" pitchFamily="82" charset="0"/>
              </a:rPr>
              <a:t> </a:t>
            </a:r>
            <a:r>
              <a:rPr lang="cs-CZ" dirty="0" smtClean="0">
                <a:latin typeface="Ravie" pitchFamily="82" charset="0"/>
              </a:rPr>
              <a:t>                  </a:t>
            </a:r>
            <a:r>
              <a:rPr lang="cs-CZ" dirty="0" smtClean="0"/>
              <a:t>krátké řeky pol. Malá Asie</a:t>
            </a:r>
            <a:r>
              <a:rPr lang="cs-CZ" dirty="0" smtClean="0">
                <a:latin typeface="Ravie" pitchFamily="82" charset="0"/>
              </a:rPr>
              <a:t> </a:t>
            </a:r>
          </a:p>
          <a:p>
            <a:endParaRPr lang="cs-CZ" dirty="0" smtClean="0">
              <a:latin typeface="Ravie" pitchFamily="82" charset="0"/>
            </a:endParaRPr>
          </a:p>
          <a:p>
            <a:r>
              <a:rPr lang="cs-CZ" sz="1600" dirty="0" smtClean="0">
                <a:latin typeface="Ravie" pitchFamily="82" charset="0"/>
              </a:rPr>
              <a:t>bezodtoková oblast:</a:t>
            </a:r>
          </a:p>
          <a:p>
            <a:r>
              <a:rPr lang="cs-CZ" dirty="0">
                <a:latin typeface="Ravie" pitchFamily="82" charset="0"/>
              </a:rPr>
              <a:t> </a:t>
            </a:r>
            <a:r>
              <a:rPr lang="cs-CZ" dirty="0" smtClean="0">
                <a:latin typeface="Ravie" pitchFamily="82" charset="0"/>
              </a:rPr>
              <a:t>                  </a:t>
            </a:r>
            <a:r>
              <a:rPr lang="cs-CZ" dirty="0" smtClean="0"/>
              <a:t>Amudarja</a:t>
            </a:r>
          </a:p>
          <a:p>
            <a:r>
              <a:rPr lang="cs-CZ" dirty="0">
                <a:latin typeface="Ravie" pitchFamily="82" charset="0"/>
              </a:rPr>
              <a:t> </a:t>
            </a:r>
            <a:r>
              <a:rPr lang="cs-CZ" dirty="0" smtClean="0">
                <a:latin typeface="Ravie" pitchFamily="82" charset="0"/>
              </a:rPr>
              <a:t>                  </a:t>
            </a:r>
            <a:r>
              <a:rPr lang="cs-CZ" dirty="0" smtClean="0"/>
              <a:t>Syrdarja</a:t>
            </a:r>
            <a:r>
              <a:rPr lang="cs-CZ" dirty="0" smtClean="0">
                <a:latin typeface="Ravie" pitchFamily="82" charset="0"/>
              </a:rPr>
              <a:t> </a:t>
            </a:r>
            <a:endParaRPr lang="cs-CZ" dirty="0">
              <a:latin typeface="Ravie" pitchFamily="82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3087939405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400">
        <p14:ripple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0" y="-315416"/>
            <a:ext cx="8229600" cy="1143000"/>
          </a:xfrm>
        </p:spPr>
        <p:txBody>
          <a:bodyPr>
            <a:normAutofit/>
          </a:bodyPr>
          <a:lstStyle/>
          <a:p>
            <a:pPr algn="ctr"/>
            <a:r>
              <a:rPr lang="cs-CZ" sz="4400" dirty="0" smtClean="0">
                <a:solidFill>
                  <a:srgbClr val="0070C0"/>
                </a:solidFill>
                <a:latin typeface="Ravie" pitchFamily="82" charset="0"/>
              </a:rPr>
              <a:t>Asie-vodstvo</a:t>
            </a:r>
            <a:endParaRPr lang="cs-CZ" sz="4400" dirty="0">
              <a:solidFill>
                <a:srgbClr val="0070C0"/>
              </a:solidFill>
              <a:latin typeface="Ravie" pitchFamily="82" charset="0"/>
            </a:endParaRPr>
          </a:p>
        </p:txBody>
      </p:sp>
      <p:sp>
        <p:nvSpPr>
          <p:cNvPr id="4" name="TextovéPole 3"/>
          <p:cNvSpPr txBox="1"/>
          <p:nvPr/>
        </p:nvSpPr>
        <p:spPr>
          <a:xfrm>
            <a:off x="2987824" y="5856605"/>
            <a:ext cx="1247457" cy="861774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endParaRPr lang="cs-CZ" dirty="0" smtClean="0"/>
          </a:p>
          <a:p>
            <a:r>
              <a:rPr lang="cs-CZ" sz="1600" dirty="0">
                <a:latin typeface="Ravie" pitchFamily="82" charset="0"/>
              </a:rPr>
              <a:t> </a:t>
            </a:r>
            <a:r>
              <a:rPr lang="cs-CZ" sz="1600" dirty="0" smtClean="0">
                <a:latin typeface="Ravie" pitchFamily="82" charset="0"/>
              </a:rPr>
              <a:t>            </a:t>
            </a:r>
            <a:endParaRPr lang="cs-CZ" dirty="0" smtClean="0"/>
          </a:p>
          <a:p>
            <a:r>
              <a:rPr lang="cs-CZ" sz="1600" dirty="0">
                <a:latin typeface="Ravie" pitchFamily="82" charset="0"/>
              </a:rPr>
              <a:t> </a:t>
            </a:r>
            <a:r>
              <a:rPr lang="cs-CZ" sz="1600" dirty="0" smtClean="0">
                <a:latin typeface="Ravie" pitchFamily="82" charset="0"/>
              </a:rPr>
              <a:t>       </a:t>
            </a:r>
            <a:endParaRPr lang="cs-CZ" sz="1600" dirty="0">
              <a:latin typeface="Ravie" pitchFamily="82" charset="0"/>
            </a:endParaRPr>
          </a:p>
        </p:txBody>
      </p:sp>
      <p:sp>
        <p:nvSpPr>
          <p:cNvPr id="5" name="TextovéPole 4"/>
          <p:cNvSpPr txBox="1"/>
          <p:nvPr/>
        </p:nvSpPr>
        <p:spPr>
          <a:xfrm>
            <a:off x="6732240" y="332656"/>
            <a:ext cx="1621134" cy="369332"/>
          </a:xfrm>
          <a:prstGeom prst="rect">
            <a:avLst/>
          </a:prstGeom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 wrap="square" rtlCol="0">
            <a:spAutoFit/>
          </a:bodyPr>
          <a:lstStyle/>
          <a:p>
            <a:r>
              <a:rPr lang="cs-CZ" dirty="0" smtClean="0">
                <a:solidFill>
                  <a:srgbClr val="FF0000"/>
                </a:solidFill>
                <a:latin typeface="Ravie" pitchFamily="82" charset="0"/>
              </a:rPr>
              <a:t>ŘEŠENÍ</a:t>
            </a:r>
            <a:endParaRPr lang="cs-CZ" dirty="0">
              <a:solidFill>
                <a:srgbClr val="FF0000"/>
              </a:solidFill>
              <a:latin typeface="Ravie" pitchFamily="82" charset="0"/>
            </a:endParaRPr>
          </a:p>
        </p:txBody>
      </p:sp>
      <p:pic>
        <p:nvPicPr>
          <p:cNvPr id="6" name="Picture 2" descr="C:\Users\OEM\Pictures\fotky pro prezentce\asie vodstvo.jp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95534" y="723759"/>
            <a:ext cx="8424935" cy="599462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3" name="Popisek se šipkou dolů 2"/>
          <p:cNvSpPr/>
          <p:nvPr/>
        </p:nvSpPr>
        <p:spPr>
          <a:xfrm>
            <a:off x="3719528" y="1952836"/>
            <a:ext cx="432048" cy="288032"/>
          </a:xfrm>
          <a:prstGeom prst="downArrowCallou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900" dirty="0" smtClean="0">
                <a:solidFill>
                  <a:schemeClr val="tx1"/>
                </a:solidFill>
              </a:rPr>
              <a:t>Ob</a:t>
            </a:r>
            <a:endParaRPr lang="cs-CZ" sz="900" dirty="0">
              <a:solidFill>
                <a:schemeClr val="tx1"/>
              </a:solidFill>
            </a:endParaRPr>
          </a:p>
        </p:txBody>
      </p:sp>
      <p:sp>
        <p:nvSpPr>
          <p:cNvPr id="7" name="Popisek se šipkou dolů 6"/>
          <p:cNvSpPr/>
          <p:nvPr/>
        </p:nvSpPr>
        <p:spPr>
          <a:xfrm>
            <a:off x="4235281" y="2024844"/>
            <a:ext cx="540060" cy="216024"/>
          </a:xfrm>
          <a:prstGeom prst="downArrowCallout">
            <a:avLst>
              <a:gd name="adj1" fmla="val 25000"/>
              <a:gd name="adj2" fmla="val 25000"/>
              <a:gd name="adj3" fmla="val 35079"/>
              <a:gd name="adj4" fmla="val 64977"/>
            </a:avLst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900" dirty="0" smtClean="0">
                <a:solidFill>
                  <a:schemeClr val="tx1"/>
                </a:solidFill>
              </a:rPr>
              <a:t>Jenisej</a:t>
            </a:r>
            <a:endParaRPr lang="cs-CZ" sz="900" dirty="0">
              <a:solidFill>
                <a:schemeClr val="tx1"/>
              </a:solidFill>
            </a:endParaRPr>
          </a:p>
        </p:txBody>
      </p:sp>
      <p:sp>
        <p:nvSpPr>
          <p:cNvPr id="8" name="Popisek se šipkou nahoru 7"/>
          <p:cNvSpPr/>
          <p:nvPr/>
        </p:nvSpPr>
        <p:spPr>
          <a:xfrm>
            <a:off x="4932040" y="3104964"/>
            <a:ext cx="576064" cy="216024"/>
          </a:xfrm>
          <a:prstGeom prst="upArrowCallou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900" dirty="0" smtClean="0">
                <a:solidFill>
                  <a:schemeClr val="tx1"/>
                </a:solidFill>
              </a:rPr>
              <a:t>Bajkal</a:t>
            </a:r>
            <a:endParaRPr lang="cs-CZ" sz="900" dirty="0">
              <a:solidFill>
                <a:schemeClr val="tx1"/>
              </a:solidFill>
            </a:endParaRPr>
          </a:p>
        </p:txBody>
      </p:sp>
      <p:sp>
        <p:nvSpPr>
          <p:cNvPr id="9" name="Popisek se šipkou dolů 8"/>
          <p:cNvSpPr/>
          <p:nvPr/>
        </p:nvSpPr>
        <p:spPr>
          <a:xfrm>
            <a:off x="5796136" y="2598440"/>
            <a:ext cx="576064" cy="288032"/>
          </a:xfrm>
          <a:prstGeom prst="downArrowCallou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900" dirty="0" smtClean="0">
                <a:solidFill>
                  <a:schemeClr val="tx1"/>
                </a:solidFill>
              </a:rPr>
              <a:t>Amur</a:t>
            </a:r>
            <a:endParaRPr lang="cs-CZ" sz="900" dirty="0">
              <a:solidFill>
                <a:schemeClr val="tx1"/>
              </a:solidFill>
            </a:endParaRPr>
          </a:p>
        </p:txBody>
      </p:sp>
      <p:sp>
        <p:nvSpPr>
          <p:cNvPr id="10" name="Popisek se šipkou dolů 9"/>
          <p:cNvSpPr/>
          <p:nvPr/>
        </p:nvSpPr>
        <p:spPr>
          <a:xfrm>
            <a:off x="4608001" y="2492896"/>
            <a:ext cx="684079" cy="249560"/>
          </a:xfrm>
          <a:prstGeom prst="downArrowCallou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900" dirty="0" smtClean="0">
                <a:solidFill>
                  <a:schemeClr val="tx1"/>
                </a:solidFill>
              </a:rPr>
              <a:t>Angara</a:t>
            </a:r>
            <a:endParaRPr lang="cs-CZ" sz="900" dirty="0">
              <a:solidFill>
                <a:schemeClr val="tx1"/>
              </a:solidFill>
            </a:endParaRPr>
          </a:p>
        </p:txBody>
      </p:sp>
      <p:sp>
        <p:nvSpPr>
          <p:cNvPr id="11" name="Popisek se šipkou dolů 10"/>
          <p:cNvSpPr/>
          <p:nvPr/>
        </p:nvSpPr>
        <p:spPr>
          <a:xfrm>
            <a:off x="5076056" y="1700808"/>
            <a:ext cx="576064" cy="252028"/>
          </a:xfrm>
          <a:prstGeom prst="downArrowCallou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900" dirty="0" smtClean="0">
                <a:solidFill>
                  <a:schemeClr val="tx1"/>
                </a:solidFill>
              </a:rPr>
              <a:t>Lena</a:t>
            </a:r>
            <a:endParaRPr lang="cs-CZ" sz="900" dirty="0">
              <a:solidFill>
                <a:schemeClr val="tx1"/>
              </a:solidFill>
            </a:endParaRPr>
          </a:p>
        </p:txBody>
      </p:sp>
      <p:sp>
        <p:nvSpPr>
          <p:cNvPr id="12" name="Popisek se šipkou dolů 11"/>
          <p:cNvSpPr/>
          <p:nvPr/>
        </p:nvSpPr>
        <p:spPr>
          <a:xfrm>
            <a:off x="5220072" y="3438040"/>
            <a:ext cx="720080" cy="292069"/>
          </a:xfrm>
          <a:prstGeom prst="downArrowCallou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900" dirty="0" err="1" smtClean="0">
                <a:solidFill>
                  <a:schemeClr val="tx1"/>
                </a:solidFill>
              </a:rPr>
              <a:t>Huang</a:t>
            </a:r>
            <a:r>
              <a:rPr lang="cs-CZ" sz="900" dirty="0" smtClean="0">
                <a:solidFill>
                  <a:schemeClr val="tx1"/>
                </a:solidFill>
              </a:rPr>
              <a:t>-He</a:t>
            </a:r>
            <a:endParaRPr lang="cs-CZ" sz="900" dirty="0">
              <a:solidFill>
                <a:schemeClr val="tx1"/>
              </a:solidFill>
            </a:endParaRPr>
          </a:p>
        </p:txBody>
      </p:sp>
      <p:sp>
        <p:nvSpPr>
          <p:cNvPr id="13" name="Popisek se šipkou dolů 12"/>
          <p:cNvSpPr/>
          <p:nvPr/>
        </p:nvSpPr>
        <p:spPr>
          <a:xfrm>
            <a:off x="5364088" y="3933056"/>
            <a:ext cx="864096" cy="288032"/>
          </a:xfrm>
          <a:prstGeom prst="downArrowCallou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900" dirty="0" err="1" smtClean="0">
                <a:solidFill>
                  <a:schemeClr val="tx1"/>
                </a:solidFill>
              </a:rPr>
              <a:t>Chang-Jiang</a:t>
            </a:r>
            <a:endParaRPr lang="cs-CZ" sz="900" dirty="0">
              <a:solidFill>
                <a:schemeClr val="tx1"/>
              </a:solidFill>
            </a:endParaRPr>
          </a:p>
        </p:txBody>
      </p:sp>
      <p:sp>
        <p:nvSpPr>
          <p:cNvPr id="14" name="Popisek se šipkou dolů 13"/>
          <p:cNvSpPr/>
          <p:nvPr/>
        </p:nvSpPr>
        <p:spPr>
          <a:xfrm rot="1473691">
            <a:off x="5224938" y="4897290"/>
            <a:ext cx="702080" cy="216024"/>
          </a:xfrm>
          <a:prstGeom prst="downArrowCallou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900" dirty="0" smtClean="0">
                <a:solidFill>
                  <a:schemeClr val="tx1"/>
                </a:solidFill>
              </a:rPr>
              <a:t>Mekong</a:t>
            </a:r>
            <a:endParaRPr lang="cs-CZ" sz="900" dirty="0">
              <a:solidFill>
                <a:schemeClr val="tx1"/>
              </a:solidFill>
            </a:endParaRPr>
          </a:p>
        </p:txBody>
      </p:sp>
      <p:sp>
        <p:nvSpPr>
          <p:cNvPr id="15" name="Popisek se šipkou dolů 14"/>
          <p:cNvSpPr/>
          <p:nvPr/>
        </p:nvSpPr>
        <p:spPr>
          <a:xfrm>
            <a:off x="3810067" y="4365104"/>
            <a:ext cx="828089" cy="288032"/>
          </a:xfrm>
          <a:prstGeom prst="downArrowCallou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900" dirty="0" smtClean="0">
                <a:solidFill>
                  <a:schemeClr val="tx1"/>
                </a:solidFill>
              </a:rPr>
              <a:t>Ganga</a:t>
            </a:r>
            <a:endParaRPr lang="cs-CZ" sz="900" dirty="0">
              <a:solidFill>
                <a:schemeClr val="tx1"/>
              </a:solidFill>
            </a:endParaRPr>
          </a:p>
        </p:txBody>
      </p:sp>
      <p:sp>
        <p:nvSpPr>
          <p:cNvPr id="16" name="Popisek se šipkou dolů 15"/>
          <p:cNvSpPr/>
          <p:nvPr/>
        </p:nvSpPr>
        <p:spPr>
          <a:xfrm>
            <a:off x="3203848" y="4077072"/>
            <a:ext cx="731704" cy="288032"/>
          </a:xfrm>
          <a:prstGeom prst="downArrowCallou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900" dirty="0" smtClean="0">
                <a:solidFill>
                  <a:schemeClr val="tx1"/>
                </a:solidFill>
              </a:rPr>
              <a:t>Indus</a:t>
            </a:r>
            <a:endParaRPr lang="cs-CZ" sz="900" dirty="0">
              <a:solidFill>
                <a:schemeClr val="tx1"/>
              </a:solidFill>
            </a:endParaRPr>
          </a:p>
        </p:txBody>
      </p:sp>
      <p:sp>
        <p:nvSpPr>
          <p:cNvPr id="17" name="Popisek se šipkou dolů 16"/>
          <p:cNvSpPr/>
          <p:nvPr/>
        </p:nvSpPr>
        <p:spPr>
          <a:xfrm>
            <a:off x="1835696" y="3436194"/>
            <a:ext cx="936104" cy="225064"/>
          </a:xfrm>
          <a:prstGeom prst="downArrowCallou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900" dirty="0" smtClean="0">
                <a:solidFill>
                  <a:schemeClr val="tx1"/>
                </a:solidFill>
              </a:rPr>
              <a:t>Eufrat a Tigris</a:t>
            </a:r>
            <a:endParaRPr lang="cs-CZ" sz="900" dirty="0">
              <a:solidFill>
                <a:schemeClr val="tx1"/>
              </a:solidFill>
            </a:endParaRPr>
          </a:p>
        </p:txBody>
      </p:sp>
      <p:sp>
        <p:nvSpPr>
          <p:cNvPr id="18" name="Popisek se šipkou dolů 17"/>
          <p:cNvSpPr/>
          <p:nvPr/>
        </p:nvSpPr>
        <p:spPr>
          <a:xfrm rot="1204412">
            <a:off x="4932040" y="4221088"/>
            <a:ext cx="576064" cy="432048"/>
          </a:xfrm>
          <a:prstGeom prst="downArrowCallou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900" dirty="0" smtClean="0">
                <a:solidFill>
                  <a:schemeClr val="tx1"/>
                </a:solidFill>
              </a:rPr>
              <a:t>Iravádí</a:t>
            </a:r>
            <a:endParaRPr lang="cs-CZ" sz="900" dirty="0">
              <a:solidFill>
                <a:schemeClr val="tx1"/>
              </a:solidFill>
            </a:endParaRPr>
          </a:p>
        </p:txBody>
      </p:sp>
      <p:sp>
        <p:nvSpPr>
          <p:cNvPr id="19" name="Popisek se šipkou nahoru 18"/>
          <p:cNvSpPr/>
          <p:nvPr/>
        </p:nvSpPr>
        <p:spPr>
          <a:xfrm>
            <a:off x="2987824" y="3320988"/>
            <a:ext cx="678227" cy="340270"/>
          </a:xfrm>
          <a:prstGeom prst="upArrowCallou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900" dirty="0" smtClean="0">
                <a:solidFill>
                  <a:schemeClr val="tx1"/>
                </a:solidFill>
              </a:rPr>
              <a:t>Aralské j.</a:t>
            </a:r>
            <a:endParaRPr lang="cs-CZ" sz="900" dirty="0">
              <a:solidFill>
                <a:schemeClr val="tx1"/>
              </a:solidFill>
            </a:endParaRPr>
          </a:p>
        </p:txBody>
      </p:sp>
      <p:sp>
        <p:nvSpPr>
          <p:cNvPr id="20" name="Popisek se šipkou dolů 19"/>
          <p:cNvSpPr/>
          <p:nvPr/>
        </p:nvSpPr>
        <p:spPr>
          <a:xfrm rot="1542987">
            <a:off x="2819464" y="3031722"/>
            <a:ext cx="1584177" cy="362508"/>
          </a:xfrm>
          <a:prstGeom prst="downArrowCallou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900" dirty="0" smtClean="0">
                <a:solidFill>
                  <a:schemeClr val="tx1"/>
                </a:solidFill>
              </a:rPr>
              <a:t>Amudarja a Syrdarja</a:t>
            </a:r>
            <a:endParaRPr lang="cs-CZ" sz="900" dirty="0">
              <a:solidFill>
                <a:schemeClr val="tx1"/>
              </a:solidFill>
            </a:endParaRPr>
          </a:p>
        </p:txBody>
      </p:sp>
      <p:sp>
        <p:nvSpPr>
          <p:cNvPr id="21" name="Popisek se šipkou dolů 20"/>
          <p:cNvSpPr/>
          <p:nvPr/>
        </p:nvSpPr>
        <p:spPr>
          <a:xfrm rot="19409165">
            <a:off x="2195736" y="2974431"/>
            <a:ext cx="792088" cy="326504"/>
          </a:xfrm>
          <a:prstGeom prst="downArrowCallou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900" dirty="0" smtClean="0">
                <a:solidFill>
                  <a:schemeClr val="tx1"/>
                </a:solidFill>
              </a:rPr>
              <a:t>Kaspické m.</a:t>
            </a:r>
            <a:endParaRPr lang="cs-CZ" sz="900" dirty="0">
              <a:solidFill>
                <a:schemeClr val="tx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985080465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400">
        <p14:ripple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cs-CZ" smtClean="0">
                <a:solidFill>
                  <a:srgbClr val="0070C0"/>
                </a:solidFill>
                <a:latin typeface="Ravie" pitchFamily="82" charset="0"/>
              </a:rPr>
              <a:t>ZDROJ: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>
                <a:hlinkClick r:id="rId2"/>
              </a:rPr>
              <a:t>http://www.google.cz/imgres?q=ASIE+MAPA&amp;hl=cs&amp;tbm=isch&amp;tbnid=3RpBw2GBt1tLAM:&amp;imgrefurl=http://www.world-atlas.us/asia.htm&amp;docid=yiwZZzkFWciyhM&amp;w=588&amp;h=532&amp;ei=ZgliTuydKsj04QSu4LW_Cg&amp;zoom=1&amp;iact=hc&amp;vpx=799&amp;vpy=258&amp;dur=488&amp;hovh=214&amp;hovw=236&amp;tx=164&amp;ty=78&amp;page=1&amp;tbnh=131&amp;tbnw=145&amp;start=0&amp;ndsp=18&amp;ved=1t:429,r:10,s:0&amp;biw=1191&amp;bih=599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925393285"/>
      </p:ext>
    </p:extLst>
  </p:cSld>
  <p:clrMapOvr>
    <a:masterClrMapping/>
  </p:clrMapOvr>
</p:sld>
</file>

<file path=ppt/theme/theme1.xml><?xml version="1.0" encoding="utf-8"?>
<a:theme xmlns:a="http://schemas.openxmlformats.org/drawingml/2006/main" name="Došky">
  <a:themeElements>
    <a:clrScheme name="Došky">
      <a:dk1>
        <a:sysClr val="windowText" lastClr="000000"/>
      </a:dk1>
      <a:lt1>
        <a:sysClr val="window" lastClr="FFFFFF"/>
      </a:lt1>
      <a:dk2>
        <a:srgbClr val="1D3641"/>
      </a:dk2>
      <a:lt2>
        <a:srgbClr val="DFE6D0"/>
      </a:lt2>
      <a:accent1>
        <a:srgbClr val="759AA5"/>
      </a:accent1>
      <a:accent2>
        <a:srgbClr val="CFC60D"/>
      </a:accent2>
      <a:accent3>
        <a:srgbClr val="99987F"/>
      </a:accent3>
      <a:accent4>
        <a:srgbClr val="90AC97"/>
      </a:accent4>
      <a:accent5>
        <a:srgbClr val="FFAD1C"/>
      </a:accent5>
      <a:accent6>
        <a:srgbClr val="B9AB6F"/>
      </a:accent6>
      <a:hlink>
        <a:srgbClr val="66AACD"/>
      </a:hlink>
      <a:folHlink>
        <a:srgbClr val="809DB3"/>
      </a:folHlink>
    </a:clrScheme>
    <a:fontScheme name="Medián">
      <a:majorFont>
        <a:latin typeface="Tw Cen MT"/>
        <a:ea typeface=""/>
        <a:cs typeface=""/>
        <a:font script="Grek" typeface="Calibri"/>
        <a:font script="Cyrl" typeface="Calibri"/>
        <a:font script="Jpan" typeface="HG創英角ｺﾞｼｯｸUB"/>
        <a:font script="Hang" typeface="HY얕은샘물M"/>
        <a:font script="Hans" typeface="华文仿宋"/>
        <a:font script="Hant" typeface="微軟正黑體"/>
        <a:font script="Arab" typeface="Arial"/>
        <a:font script="Hebr" typeface="Levenim MT"/>
        <a:font script="Thai" typeface="Frees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Tw Cen MT"/>
        <a:ea typeface=""/>
        <a:cs typeface=""/>
        <a:font script="Grek" typeface="Calibri"/>
        <a:font script="Cyrl" typeface="Calibri"/>
        <a:font script="Jpan" typeface="HG創英角ｺﾞｼｯｸUB"/>
        <a:font script="Hang" typeface="HY얕은샘물M"/>
        <a:font script="Hans" typeface="华文仿宋"/>
        <a:font script="Hant" typeface="微軟正黑體"/>
        <a:font script="Arab" typeface="Arial"/>
        <a:font script="Hebr" typeface="Levenim MT"/>
        <a:font script="Thai" typeface="Frees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inorFont>
    </a:fontScheme>
    <a:fmtScheme name="Došky">
      <a:fillStyleLst>
        <a:solidFill>
          <a:schemeClr val="phClr"/>
        </a:solidFill>
        <a:gradFill rotWithShape="1">
          <a:gsLst>
            <a:gs pos="0">
              <a:schemeClr val="phClr">
                <a:tint val="79000"/>
                <a:satMod val="180000"/>
              </a:schemeClr>
            </a:gs>
            <a:gs pos="65000">
              <a:schemeClr val="phClr">
                <a:tint val="52000"/>
                <a:satMod val="250000"/>
              </a:schemeClr>
            </a:gs>
            <a:gs pos="100000">
              <a:schemeClr val="phClr">
                <a:tint val="29000"/>
                <a:satMod val="300000"/>
              </a:schemeClr>
            </a:gs>
          </a:gsLst>
          <a:lin ang="16200000" scaled="0"/>
        </a:gradFill>
        <a:gradFill rotWithShape="1">
          <a:gsLst>
            <a:gs pos="0">
              <a:schemeClr val="phClr">
                <a:shade val="15000"/>
                <a:satMod val="180000"/>
              </a:schemeClr>
            </a:gs>
            <a:gs pos="50000">
              <a:schemeClr val="phClr">
                <a:shade val="45000"/>
                <a:satMod val="170000"/>
              </a:schemeClr>
            </a:gs>
            <a:gs pos="70000">
              <a:schemeClr val="phClr">
                <a:tint val="99000"/>
                <a:shade val="65000"/>
                <a:satMod val="155000"/>
              </a:schemeClr>
            </a:gs>
            <a:gs pos="100000">
              <a:schemeClr val="phClr">
                <a:tint val="95500"/>
                <a:shade val="100000"/>
                <a:satMod val="15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/>
          </a:solidFill>
          <a:prstDash val="solid"/>
        </a:ln>
        <a:ln w="15875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63500" dist="25400" dir="5400000" rotWithShape="0">
              <a:srgbClr val="000000">
                <a:alpha val="43000"/>
              </a:srgbClr>
            </a:outerShdw>
          </a:effectLst>
        </a:effectStyle>
        <a:effectStyle>
          <a:effectLst>
            <a:outerShdw blurRad="63500" dist="25400" dir="5400000" rotWithShape="0">
              <a:srgbClr val="000000">
                <a:alpha val="43000"/>
              </a:srgbClr>
            </a:outerShdw>
          </a:effectLst>
          <a:scene3d>
            <a:camera prst="orthographicFront">
              <a:rot lat="0" lon="0" rev="0"/>
            </a:camera>
            <a:lightRig rig="brightRoom" dir="t">
              <a:rot lat="0" lon="0" rev="8700000"/>
            </a:lightRig>
          </a:scene3d>
          <a:sp3d contourW="12700" prstMaterial="dkEdge">
            <a:bevelT w="0" h="0" prst="relaxedInset"/>
            <a:contourClr>
              <a:schemeClr val="phClr">
                <a:shade val="65000"/>
                <a:satMod val="150000"/>
              </a:schemeClr>
            </a:contourClr>
          </a:sp3d>
        </a:effectStyle>
        <a:effectStyle>
          <a:effectLst>
            <a:outerShdw blurRad="63500" dist="25400" dir="5400000" rotWithShape="0">
              <a:srgbClr val="000000">
                <a:alpha val="43000"/>
              </a:srgbClr>
            </a:outerShdw>
          </a:effectLst>
          <a:scene3d>
            <a:camera prst="orthographicFront">
              <a:rot lat="0" lon="0" rev="0"/>
            </a:camera>
            <a:lightRig rig="glow" dir="t">
              <a:rot lat="0" lon="0" rev="13200000"/>
            </a:lightRig>
          </a:scene3d>
          <a:sp3d prstMaterial="dkEdge">
            <a:bevelT w="63500" h="50800" prst="relaxedInset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85000"/>
                <a:shade val="95000"/>
                <a:satMod val="200000"/>
              </a:schemeClr>
            </a:gs>
            <a:gs pos="53000">
              <a:schemeClr val="phClr">
                <a:shade val="60000"/>
                <a:satMod val="220000"/>
              </a:schemeClr>
            </a:gs>
            <a:gs pos="100000">
              <a:schemeClr val="phClr">
                <a:shade val="45000"/>
                <a:satMod val="220000"/>
              </a:schemeClr>
            </a:gs>
          </a:gsLst>
          <a:lin ang="16200000" scaled="0"/>
        </a:gradFill>
        <a:gradFill rotWithShape="1">
          <a:gsLst>
            <a:gs pos="0">
              <a:schemeClr val="phClr">
                <a:tint val="83000"/>
                <a:shade val="97000"/>
                <a:satMod val="230000"/>
              </a:schemeClr>
            </a:gs>
            <a:gs pos="100000">
              <a:schemeClr val="phClr">
                <a:shade val="35000"/>
                <a:satMod val="250000"/>
              </a:schemeClr>
            </a:gs>
          </a:gsLst>
          <a:path path="circle">
            <a:fillToRect l="15000" t="50000" r="85000" b="6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Thatch</Template>
  <TotalTime>34</TotalTime>
  <Words>128</Words>
  <Application>Microsoft Office PowerPoint</Application>
  <PresentationFormat>Předvádění na obrazovce (4:3)</PresentationFormat>
  <Paragraphs>58</Paragraphs>
  <Slides>4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4</vt:i4>
      </vt:variant>
    </vt:vector>
  </HeadingPairs>
  <TitlesOfParts>
    <vt:vector size="5" baseType="lpstr">
      <vt:lpstr>Došky</vt:lpstr>
      <vt:lpstr>Prezentace aplikace PowerPoint</vt:lpstr>
      <vt:lpstr>Asie-vodstvo</vt:lpstr>
      <vt:lpstr>Asie-vodstvo</vt:lpstr>
      <vt:lpstr>ZDROJ: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Asie-vodstvo</dc:title>
  <dc:creator>OEM</dc:creator>
  <cp:lastModifiedBy>OEM</cp:lastModifiedBy>
  <cp:revision>9</cp:revision>
  <dcterms:created xsi:type="dcterms:W3CDTF">2011-04-20T07:45:42Z</dcterms:created>
  <dcterms:modified xsi:type="dcterms:W3CDTF">2011-09-11T15:35:51Z</dcterms:modified>
</cp:coreProperties>
</file>