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6" r:id="rId3"/>
    <p:sldId id="259" r:id="rId4"/>
    <p:sldId id="257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D56E"/>
    <a:srgbClr val="C35D97"/>
    <a:srgbClr val="8C92BC"/>
    <a:srgbClr val="C991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84D0AE2-58C1-4714-A442-06E00419728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43AF3DF-AA5E-49D0-9104-C8204EC20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Speaking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smtClean="0">
                <a:solidFill>
                  <a:schemeClr val="tx1"/>
                </a:solidFill>
              </a:rPr>
              <a:t>activities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4337884"/>
              </p:ext>
            </p:extLst>
          </p:nvPr>
        </p:nvGraphicFramePr>
        <p:xfrm>
          <a:off x="1691680" y="2348880"/>
          <a:ext cx="6208395" cy="2299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Speaking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activities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20. 5. 2011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Soubor aktivit podporujících upevňování známé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slovní zásoby a trénující paměť. Jedná se o tzv. </a:t>
                      </a:r>
                      <a:r>
                        <a:rPr lang="cs-CZ" sz="1200" kern="50" baseline="0" dirty="0" err="1" smtClean="0">
                          <a:effectLst/>
                          <a:latin typeface="Times New Roman"/>
                          <a:ea typeface="Times New Roman"/>
                        </a:rPr>
                        <a:t>kimovky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. Žáci mají za úkol zapamatovat si v určeném časovém limitu  co nejvíce  anglických slovíček a následně je reprodukovat. Podpora práce v týmu.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Speaking</a:t>
            </a:r>
            <a:r>
              <a:rPr lang="cs-CZ" dirty="0" smtClean="0"/>
              <a:t> </a:t>
            </a:r>
            <a:r>
              <a:rPr lang="cs-CZ" dirty="0" err="1" smtClean="0"/>
              <a:t>acitivities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83568" y="764704"/>
            <a:ext cx="7632848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bIns="91440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Try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to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remember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all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of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pictures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bellow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348880"/>
            <a:ext cx="7560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next</a:t>
            </a:r>
            <a:r>
              <a:rPr lang="cs-CZ" sz="2800" dirty="0" smtClean="0"/>
              <a:t> </a:t>
            </a:r>
            <a:r>
              <a:rPr lang="cs-CZ" sz="2800" dirty="0" err="1" smtClean="0"/>
              <a:t>page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nine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. </a:t>
            </a:r>
            <a:r>
              <a:rPr lang="cs-CZ" sz="2800" dirty="0" err="1" smtClean="0"/>
              <a:t>You</a:t>
            </a:r>
            <a:r>
              <a:rPr lang="en-US" sz="2800" dirty="0" smtClean="0"/>
              <a:t>`</a:t>
            </a:r>
            <a:r>
              <a:rPr lang="cs-CZ" sz="2800" dirty="0" err="1" smtClean="0"/>
              <a:t>ll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minute</a:t>
            </a:r>
            <a:r>
              <a:rPr lang="cs-CZ" sz="2800" dirty="0" smtClean="0"/>
              <a:t> to </a:t>
            </a:r>
            <a:r>
              <a:rPr lang="cs-CZ" sz="2800" dirty="0" err="1" smtClean="0"/>
              <a:t>remember</a:t>
            </a:r>
            <a:r>
              <a:rPr lang="cs-CZ" sz="2800" dirty="0" smtClean="0"/>
              <a:t> </a:t>
            </a:r>
            <a:r>
              <a:rPr lang="cs-CZ" sz="2800" dirty="0" err="1" smtClean="0"/>
              <a:t>them</a:t>
            </a:r>
            <a:r>
              <a:rPr lang="cs-CZ" sz="2800" dirty="0" smtClean="0"/>
              <a:t>. </a:t>
            </a:r>
            <a:r>
              <a:rPr lang="cs-CZ" sz="2800" dirty="0" err="1" smtClean="0"/>
              <a:t>Then</a:t>
            </a:r>
            <a:r>
              <a:rPr lang="cs-CZ" sz="2800" dirty="0" smtClean="0"/>
              <a:t> </a:t>
            </a:r>
            <a:r>
              <a:rPr lang="cs-CZ" sz="2800" dirty="0" err="1" smtClean="0"/>
              <a:t>try</a:t>
            </a:r>
            <a:r>
              <a:rPr lang="cs-CZ" sz="2800" dirty="0" smtClean="0"/>
              <a:t> to </a:t>
            </a:r>
            <a:r>
              <a:rPr lang="cs-CZ" sz="2800" dirty="0" err="1" smtClean="0"/>
              <a:t>write</a:t>
            </a:r>
            <a:r>
              <a:rPr lang="cs-CZ" sz="2800" dirty="0" smtClean="0"/>
              <a:t> a list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all</a:t>
            </a:r>
            <a:r>
              <a:rPr lang="cs-CZ" sz="2800" dirty="0" smtClean="0"/>
              <a:t> </a:t>
            </a:r>
            <a:r>
              <a:rPr lang="cs-CZ" sz="2800" dirty="0" err="1" smtClean="0"/>
              <a:t>nine</a:t>
            </a:r>
            <a:r>
              <a:rPr lang="cs-CZ" sz="2800" dirty="0" smtClean="0"/>
              <a:t> </a:t>
            </a:r>
            <a:r>
              <a:rPr lang="cs-CZ" sz="2800" dirty="0" err="1" smtClean="0"/>
              <a:t>words</a:t>
            </a:r>
            <a:r>
              <a:rPr lang="cs-CZ" sz="2800" dirty="0" smtClean="0"/>
              <a:t>. </a:t>
            </a:r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luck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3923928" y="3284984"/>
            <a:ext cx="360040" cy="360040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176455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664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04664"/>
            <a:ext cx="1763836" cy="1835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4653136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4653136"/>
            <a:ext cx="172819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4" y="4653136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SNOWMAN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DOGS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CAT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BALL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COFFEE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CHAIR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CAR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BABY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EYE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04664"/>
            <a:ext cx="1763837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492896"/>
            <a:ext cx="1907853" cy="1907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492896"/>
            <a:ext cx="1907853" cy="1907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79854" y="2492896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SHOE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MOUTH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ELEPHANT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TREE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APPLE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POSTBOX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991C2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PENCIL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T-SHIRT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PENCIL CASE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04664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404664"/>
            <a:ext cx="187220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4653136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07846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SINGER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BICYCLE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ORANGE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HOUSE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MOUSE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EAR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BANANAS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BOOK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TEACHER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C92B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664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49289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256490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249289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72200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PEN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GLASSES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TOMATO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C35D97"/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CARROTS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PARROT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BUS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SOCKS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VIOLIN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LETTER</a:t>
                      </a: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(ENVELOPE)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DAD56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1" y="404665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04664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249289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492896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653136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2492896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07846" y="465313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3" y="260649"/>
          <a:ext cx="8280921" cy="6336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MONEY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PIG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MOBILE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HONEY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GIRAFFE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TELEVISION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211223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SUN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ZEBRA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STAR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899592" y="1772816"/>
            <a:ext cx="78488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Verdana" pitchFamily="34" charset="0"/>
              </a:rPr>
              <a:t>Všechny použité obrázky:Www.office.</a:t>
            </a:r>
            <a:r>
              <a:rPr lang="cs-CZ" sz="1200" i="1" dirty="0" err="1" smtClean="0">
                <a:latin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</a:rPr>
              <a:t> [online]. c2011 [cit. </a:t>
            </a:r>
            <a:r>
              <a:rPr lang="cs-CZ" sz="1200" dirty="0" smtClean="0">
                <a:latin typeface="Verdana" pitchFamily="34" charset="0"/>
              </a:rPr>
              <a:t>2011-05-16]. </a:t>
            </a:r>
            <a:endParaRPr lang="cs-CZ" sz="12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83</TotalTime>
  <Words>205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Anglický jazyk – Cvičení na podporu konverzace </vt:lpstr>
      <vt:lpstr>Speaking acitivities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kozlovsky</dc:creator>
  <cp:lastModifiedBy>Petr Kozlovský</cp:lastModifiedBy>
  <cp:revision>11</cp:revision>
  <dcterms:created xsi:type="dcterms:W3CDTF">2011-12-18T13:13:46Z</dcterms:created>
  <dcterms:modified xsi:type="dcterms:W3CDTF">2011-12-19T14:30:07Z</dcterms:modified>
</cp:coreProperties>
</file>