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1" r:id="rId14"/>
    <p:sldId id="267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CZECH REBUBLIC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PRAGUE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Czech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B58D7E-21E3-498C-BDD3-706097705D80}" type="presOf" srcId="{1333E2DF-758C-4442-8E2D-607F247011AF}" destId="{96D14A98-24EC-4D78-9C7A-4D2B69C5E034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A44FBC58-9A49-4D62-A8E4-1EE8FE3BAAE7}" type="presOf" srcId="{A17C842C-BF66-491D-9246-9FE31EBA9460}" destId="{A8ED84FC-C7BC-493B-AF7C-CCCFEDD6B27D}" srcOrd="0" destOrd="0" presId="urn:microsoft.com/office/officeart/2005/8/layout/vList2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058117CF-2BFF-4E72-A8E1-15864AF8F70D}" type="presOf" srcId="{3C2543F1-E1EA-452A-93D1-CAA63254F1E9}" destId="{A8B65283-A2C3-4188-ACAB-E6984F60EC17}" srcOrd="0" destOrd="0" presId="urn:microsoft.com/office/officeart/2005/8/layout/vList2"/>
    <dgm:cxn modelId="{D357EE62-2449-42B5-B25D-07D78A9EAED3}" type="presOf" srcId="{929ED85B-1D4E-4C0A-AD74-3FB38CE6B3BA}" destId="{0516DCAB-AACD-4D63-88F0-31225B30416F}" srcOrd="0" destOrd="0" presId="urn:microsoft.com/office/officeart/2005/8/layout/vList2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7A5B80E0-6A0D-489F-B722-923A2BDB7519}" type="presParOf" srcId="{A8B65283-A2C3-4188-ACAB-E6984F60EC17}" destId="{96D14A98-24EC-4D78-9C7A-4D2B69C5E034}" srcOrd="0" destOrd="0" presId="urn:microsoft.com/office/officeart/2005/8/layout/vList2"/>
    <dgm:cxn modelId="{E42439A2-8A60-4448-9CEE-AECC952C6055}" type="presParOf" srcId="{A8B65283-A2C3-4188-ACAB-E6984F60EC17}" destId="{AC6986F7-863C-4B39-9130-7E534CAC3D93}" srcOrd="1" destOrd="0" presId="urn:microsoft.com/office/officeart/2005/8/layout/vList2"/>
    <dgm:cxn modelId="{B942F26C-C8E4-4177-8D45-B18A10AFF4A0}" type="presParOf" srcId="{A8B65283-A2C3-4188-ACAB-E6984F60EC17}" destId="{0516DCAB-AACD-4D63-88F0-31225B30416F}" srcOrd="2" destOrd="0" presId="urn:microsoft.com/office/officeart/2005/8/layout/vList2"/>
    <dgm:cxn modelId="{1C7CF663-908A-4172-ADC2-792F50994787}" type="presParOf" srcId="{A8B65283-A2C3-4188-ACAB-E6984F60EC17}" destId="{42F2E62D-532D-4CD0-BF1C-DD318D7F34DC}" srcOrd="3" destOrd="0" presId="urn:microsoft.com/office/officeart/2005/8/layout/vList2"/>
    <dgm:cxn modelId="{D2317FBB-9FC3-42B4-9945-83C4013F9556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PORTUGAL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LISBON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Portuguese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6BDC1E-18D2-4EDA-8BAB-56F15BA54549}" type="presOf" srcId="{1333E2DF-758C-4442-8E2D-607F247011AF}" destId="{96D14A98-24EC-4D78-9C7A-4D2B69C5E034}" srcOrd="0" destOrd="0" presId="urn:microsoft.com/office/officeart/2005/8/layout/vList2"/>
    <dgm:cxn modelId="{ABB559D9-0204-4CC4-BC45-D33EB5FC7EAE}" type="presOf" srcId="{3C2543F1-E1EA-452A-93D1-CAA63254F1E9}" destId="{A8B65283-A2C3-4188-ACAB-E6984F60EC17}" srcOrd="0" destOrd="0" presId="urn:microsoft.com/office/officeart/2005/8/layout/vList2"/>
    <dgm:cxn modelId="{C96A58C1-124C-4992-B34A-CF9B3B48CEBC}" type="presOf" srcId="{929ED85B-1D4E-4C0A-AD74-3FB38CE6B3BA}" destId="{0516DCAB-AACD-4D63-88F0-31225B30416F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F3B18653-0A0F-4470-8792-7708A003F7E7}" type="presOf" srcId="{A17C842C-BF66-491D-9246-9FE31EBA9460}" destId="{A8ED84FC-C7BC-493B-AF7C-CCCFEDD6B27D}" srcOrd="0" destOrd="0" presId="urn:microsoft.com/office/officeart/2005/8/layout/vList2"/>
    <dgm:cxn modelId="{98F14C81-1957-4F8C-8A43-21084A22FE32}" type="presParOf" srcId="{A8B65283-A2C3-4188-ACAB-E6984F60EC17}" destId="{96D14A98-24EC-4D78-9C7A-4D2B69C5E034}" srcOrd="0" destOrd="0" presId="urn:microsoft.com/office/officeart/2005/8/layout/vList2"/>
    <dgm:cxn modelId="{D44930EE-700A-4F8F-A468-429FE0244C1A}" type="presParOf" srcId="{A8B65283-A2C3-4188-ACAB-E6984F60EC17}" destId="{AC6986F7-863C-4B39-9130-7E534CAC3D93}" srcOrd="1" destOrd="0" presId="urn:microsoft.com/office/officeart/2005/8/layout/vList2"/>
    <dgm:cxn modelId="{11F7F6E0-3128-4FDA-B79C-EF1305781151}" type="presParOf" srcId="{A8B65283-A2C3-4188-ACAB-E6984F60EC17}" destId="{0516DCAB-AACD-4D63-88F0-31225B30416F}" srcOrd="2" destOrd="0" presId="urn:microsoft.com/office/officeart/2005/8/layout/vList2"/>
    <dgm:cxn modelId="{6F50BE6E-A33C-4BD1-AA01-BA05120C3ADB}" type="presParOf" srcId="{A8B65283-A2C3-4188-ACAB-E6984F60EC17}" destId="{42F2E62D-532D-4CD0-BF1C-DD318D7F34DC}" srcOrd="3" destOrd="0" presId="urn:microsoft.com/office/officeart/2005/8/layout/vList2"/>
    <dgm:cxn modelId="{FD22E58E-4B5D-4023-97B8-C4AAA4C3DE47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ITALY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ROME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Italian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B90E25-4029-4CB3-ADA7-4D6D5B0E7D80}" type="presOf" srcId="{A17C842C-BF66-491D-9246-9FE31EBA9460}" destId="{A8ED84FC-C7BC-493B-AF7C-CCCFEDD6B27D}" srcOrd="0" destOrd="0" presId="urn:microsoft.com/office/officeart/2005/8/layout/vList2"/>
    <dgm:cxn modelId="{7839C8EB-2547-4AFB-8387-D820755D6605}" type="presOf" srcId="{3C2543F1-E1EA-452A-93D1-CAA63254F1E9}" destId="{A8B65283-A2C3-4188-ACAB-E6984F60EC17}" srcOrd="0" destOrd="0" presId="urn:microsoft.com/office/officeart/2005/8/layout/vList2"/>
    <dgm:cxn modelId="{48060397-8343-4DA6-BB32-C64C639C796B}" type="presOf" srcId="{929ED85B-1D4E-4C0A-AD74-3FB38CE6B3BA}" destId="{0516DCAB-AACD-4D63-88F0-31225B30416F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A6624E79-3695-4547-9AEF-5899B2E30277}" type="presOf" srcId="{1333E2DF-758C-4442-8E2D-607F247011AF}" destId="{96D14A98-24EC-4D78-9C7A-4D2B69C5E034}" srcOrd="0" destOrd="0" presId="urn:microsoft.com/office/officeart/2005/8/layout/vList2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FB551CCD-990A-496C-B2D2-ABC80F88CFAA}" type="presParOf" srcId="{A8B65283-A2C3-4188-ACAB-E6984F60EC17}" destId="{96D14A98-24EC-4D78-9C7A-4D2B69C5E034}" srcOrd="0" destOrd="0" presId="urn:microsoft.com/office/officeart/2005/8/layout/vList2"/>
    <dgm:cxn modelId="{3D1CD619-1F9C-4B61-8348-E7254E7B21CC}" type="presParOf" srcId="{A8B65283-A2C3-4188-ACAB-E6984F60EC17}" destId="{AC6986F7-863C-4B39-9130-7E534CAC3D93}" srcOrd="1" destOrd="0" presId="urn:microsoft.com/office/officeart/2005/8/layout/vList2"/>
    <dgm:cxn modelId="{770E2781-3862-44D3-A29E-0D7228DBA703}" type="presParOf" srcId="{A8B65283-A2C3-4188-ACAB-E6984F60EC17}" destId="{0516DCAB-AACD-4D63-88F0-31225B30416F}" srcOrd="2" destOrd="0" presId="urn:microsoft.com/office/officeart/2005/8/layout/vList2"/>
    <dgm:cxn modelId="{8CA4972A-97CB-432D-9A58-2609AB195BA3}" type="presParOf" srcId="{A8B65283-A2C3-4188-ACAB-E6984F60EC17}" destId="{42F2E62D-532D-4CD0-BF1C-DD318D7F34DC}" srcOrd="3" destOrd="0" presId="urn:microsoft.com/office/officeart/2005/8/layout/vList2"/>
    <dgm:cxn modelId="{50BFFB3E-1CF3-4F34-B26D-BB5C73FA12EA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FRANCE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PARIS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French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4BA4E2-8D1E-449F-BAC2-555D0E94B429}" type="presOf" srcId="{A17C842C-BF66-491D-9246-9FE31EBA9460}" destId="{A8ED84FC-C7BC-493B-AF7C-CCCFEDD6B27D}" srcOrd="0" destOrd="0" presId="urn:microsoft.com/office/officeart/2005/8/layout/vList2"/>
    <dgm:cxn modelId="{59D5C60B-716E-420E-A88C-3890FB222CCE}" type="presOf" srcId="{929ED85B-1D4E-4C0A-AD74-3FB38CE6B3BA}" destId="{0516DCAB-AACD-4D63-88F0-31225B30416F}" srcOrd="0" destOrd="0" presId="urn:microsoft.com/office/officeart/2005/8/layout/vList2"/>
    <dgm:cxn modelId="{3746D777-9A73-4D58-8FB2-45089B0A8349}" type="presOf" srcId="{1333E2DF-758C-4442-8E2D-607F247011AF}" destId="{96D14A98-24EC-4D78-9C7A-4D2B69C5E034}" srcOrd="0" destOrd="0" presId="urn:microsoft.com/office/officeart/2005/8/layout/vList2"/>
    <dgm:cxn modelId="{E90F9CE3-C261-45E3-9EBA-0691DA66AA8F}" type="presOf" srcId="{3C2543F1-E1EA-452A-93D1-CAA63254F1E9}" destId="{A8B65283-A2C3-4188-ACAB-E6984F60EC17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38DE4E0F-66CD-4198-8133-DF67375B09C3}" type="presParOf" srcId="{A8B65283-A2C3-4188-ACAB-E6984F60EC17}" destId="{96D14A98-24EC-4D78-9C7A-4D2B69C5E034}" srcOrd="0" destOrd="0" presId="urn:microsoft.com/office/officeart/2005/8/layout/vList2"/>
    <dgm:cxn modelId="{9D3D6646-F1CA-4739-B6F6-C956CA752C67}" type="presParOf" srcId="{A8B65283-A2C3-4188-ACAB-E6984F60EC17}" destId="{AC6986F7-863C-4B39-9130-7E534CAC3D93}" srcOrd="1" destOrd="0" presId="urn:microsoft.com/office/officeart/2005/8/layout/vList2"/>
    <dgm:cxn modelId="{9A68778E-FB70-4035-A0A8-F3A608A7CBFE}" type="presParOf" srcId="{A8B65283-A2C3-4188-ACAB-E6984F60EC17}" destId="{0516DCAB-AACD-4D63-88F0-31225B30416F}" srcOrd="2" destOrd="0" presId="urn:microsoft.com/office/officeart/2005/8/layout/vList2"/>
    <dgm:cxn modelId="{C6B7B6B7-33DE-4131-90FB-FF3732CB1DB1}" type="presParOf" srcId="{A8B65283-A2C3-4188-ACAB-E6984F60EC17}" destId="{42F2E62D-532D-4CD0-BF1C-DD318D7F34DC}" srcOrd="3" destOrd="0" presId="urn:microsoft.com/office/officeart/2005/8/layout/vList2"/>
    <dgm:cxn modelId="{D1D12B19-7370-450C-BA72-AE67A9903AD8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The</a:t>
          </a:r>
          <a:r>
            <a:rPr lang="cs-CZ" b="1" dirty="0" smtClean="0">
              <a:solidFill>
                <a:srgbClr val="FF0000"/>
              </a:solidFill>
            </a:rPr>
            <a:t> USA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WASHINGTON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American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089669-3B0D-4C28-A50E-0D50ED55FD80}" type="presOf" srcId="{929ED85B-1D4E-4C0A-AD74-3FB38CE6B3BA}" destId="{0516DCAB-AACD-4D63-88F0-31225B30416F}" srcOrd="0" destOrd="0" presId="urn:microsoft.com/office/officeart/2005/8/layout/vList2"/>
    <dgm:cxn modelId="{9D62C40A-8BCD-49CB-B87D-06C603B09766}" type="presOf" srcId="{A17C842C-BF66-491D-9246-9FE31EBA9460}" destId="{A8ED84FC-C7BC-493B-AF7C-CCCFEDD6B27D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591C213C-9F59-48ED-BCDD-B8D21FCA9ED5}" type="presOf" srcId="{1333E2DF-758C-4442-8E2D-607F247011AF}" destId="{96D14A98-24EC-4D78-9C7A-4D2B69C5E034}" srcOrd="0" destOrd="0" presId="urn:microsoft.com/office/officeart/2005/8/layout/vList2"/>
    <dgm:cxn modelId="{45046B9B-B9B0-4A59-B055-3B48CBBF6128}" type="presOf" srcId="{3C2543F1-E1EA-452A-93D1-CAA63254F1E9}" destId="{A8B65283-A2C3-4188-ACAB-E6984F60EC17}" srcOrd="0" destOrd="0" presId="urn:microsoft.com/office/officeart/2005/8/layout/vList2"/>
    <dgm:cxn modelId="{1E58E0A1-94EF-47FD-9C95-6D89517A9F43}" type="presParOf" srcId="{A8B65283-A2C3-4188-ACAB-E6984F60EC17}" destId="{96D14A98-24EC-4D78-9C7A-4D2B69C5E034}" srcOrd="0" destOrd="0" presId="urn:microsoft.com/office/officeart/2005/8/layout/vList2"/>
    <dgm:cxn modelId="{B0DD3C0A-3CD0-4C02-95DA-FD56B2AD9C3F}" type="presParOf" srcId="{A8B65283-A2C3-4188-ACAB-E6984F60EC17}" destId="{AC6986F7-863C-4B39-9130-7E534CAC3D93}" srcOrd="1" destOrd="0" presId="urn:microsoft.com/office/officeart/2005/8/layout/vList2"/>
    <dgm:cxn modelId="{FDF6DABF-4CEF-4367-93BA-6DAB6ED12A6A}" type="presParOf" srcId="{A8B65283-A2C3-4188-ACAB-E6984F60EC17}" destId="{0516DCAB-AACD-4D63-88F0-31225B30416F}" srcOrd="2" destOrd="0" presId="urn:microsoft.com/office/officeart/2005/8/layout/vList2"/>
    <dgm:cxn modelId="{D124F8C6-C364-4E1F-AEF1-94E1041BF446}" type="presParOf" srcId="{A8B65283-A2C3-4188-ACAB-E6984F60EC17}" destId="{42F2E62D-532D-4CD0-BF1C-DD318D7F34DC}" srcOrd="3" destOrd="0" presId="urn:microsoft.com/office/officeart/2005/8/layout/vList2"/>
    <dgm:cxn modelId="{940791CA-05CD-4158-901B-A47ED02B24B2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POLAND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WARSAW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Polish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446F36-18A2-462C-8AD4-4BA1CBABCADB}" type="presOf" srcId="{A17C842C-BF66-491D-9246-9FE31EBA9460}" destId="{A8ED84FC-C7BC-493B-AF7C-CCCFEDD6B27D}" srcOrd="0" destOrd="0" presId="urn:microsoft.com/office/officeart/2005/8/layout/vList2"/>
    <dgm:cxn modelId="{6C95ED92-A784-47C9-8D30-8F80B7F3678D}" type="presOf" srcId="{929ED85B-1D4E-4C0A-AD74-3FB38CE6B3BA}" destId="{0516DCAB-AACD-4D63-88F0-31225B30416F}" srcOrd="0" destOrd="0" presId="urn:microsoft.com/office/officeart/2005/8/layout/vList2"/>
    <dgm:cxn modelId="{7E2183D6-0B49-4F1C-AF1E-4F22F60875C9}" type="presOf" srcId="{3C2543F1-E1EA-452A-93D1-CAA63254F1E9}" destId="{A8B65283-A2C3-4188-ACAB-E6984F60EC17}" srcOrd="0" destOrd="0" presId="urn:microsoft.com/office/officeart/2005/8/layout/vList2"/>
    <dgm:cxn modelId="{567A4006-F623-437F-ADF9-2F14310C1A53}" type="presOf" srcId="{1333E2DF-758C-4442-8E2D-607F247011AF}" destId="{96D14A98-24EC-4D78-9C7A-4D2B69C5E034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FA84AFFB-F2C5-41C8-95C0-8E8691FAF88E}" type="presParOf" srcId="{A8B65283-A2C3-4188-ACAB-E6984F60EC17}" destId="{96D14A98-24EC-4D78-9C7A-4D2B69C5E034}" srcOrd="0" destOrd="0" presId="urn:microsoft.com/office/officeart/2005/8/layout/vList2"/>
    <dgm:cxn modelId="{B9941978-C091-4863-A86B-981B6FAAD91B}" type="presParOf" srcId="{A8B65283-A2C3-4188-ACAB-E6984F60EC17}" destId="{AC6986F7-863C-4B39-9130-7E534CAC3D93}" srcOrd="1" destOrd="0" presId="urn:microsoft.com/office/officeart/2005/8/layout/vList2"/>
    <dgm:cxn modelId="{1EDA6523-1B55-4385-965B-B95C4402A7F6}" type="presParOf" srcId="{A8B65283-A2C3-4188-ACAB-E6984F60EC17}" destId="{0516DCAB-AACD-4D63-88F0-31225B30416F}" srcOrd="2" destOrd="0" presId="urn:microsoft.com/office/officeart/2005/8/layout/vList2"/>
    <dgm:cxn modelId="{0F027783-E9F9-4032-B50B-8D5E0CB6D97C}" type="presParOf" srcId="{A8B65283-A2C3-4188-ACAB-E6984F60EC17}" destId="{42F2E62D-532D-4CD0-BF1C-DD318D7F34DC}" srcOrd="3" destOrd="0" presId="urn:microsoft.com/office/officeart/2005/8/layout/vList2"/>
    <dgm:cxn modelId="{7597CB09-3E9E-4455-87A9-1177F221605B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GERMANY</a:t>
          </a:r>
          <a:endParaRPr lang="cs-CZ" b="1" dirty="0">
            <a:solidFill>
              <a:srgbClr val="FF0000"/>
            </a:solidFill>
          </a:endParaRPr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BERLIN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German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FF0513-194D-4493-B1E6-F392C3A8B374}" type="presOf" srcId="{1333E2DF-758C-4442-8E2D-607F247011AF}" destId="{96D14A98-24EC-4D78-9C7A-4D2B69C5E034}" srcOrd="0" destOrd="0" presId="urn:microsoft.com/office/officeart/2005/8/layout/vList2"/>
    <dgm:cxn modelId="{D9E0C823-4F49-4794-AAB6-35E2A52FCB8D}" type="presOf" srcId="{A17C842C-BF66-491D-9246-9FE31EBA9460}" destId="{A8ED84FC-C7BC-493B-AF7C-CCCFEDD6B27D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7A3A13C6-2E49-41E8-B8D3-6D0656CE0C66}" type="presOf" srcId="{929ED85B-1D4E-4C0A-AD74-3FB38CE6B3BA}" destId="{0516DCAB-AACD-4D63-88F0-31225B30416F}" srcOrd="0" destOrd="0" presId="urn:microsoft.com/office/officeart/2005/8/layout/vList2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634B585D-96A4-4E1B-9B16-FF80C8002B5A}" type="presOf" srcId="{3C2543F1-E1EA-452A-93D1-CAA63254F1E9}" destId="{A8B65283-A2C3-4188-ACAB-E6984F60EC17}" srcOrd="0" destOrd="0" presId="urn:microsoft.com/office/officeart/2005/8/layout/vList2"/>
    <dgm:cxn modelId="{F08F4923-76BC-4066-858F-8BE866A8A856}" type="presParOf" srcId="{A8B65283-A2C3-4188-ACAB-E6984F60EC17}" destId="{96D14A98-24EC-4D78-9C7A-4D2B69C5E034}" srcOrd="0" destOrd="0" presId="urn:microsoft.com/office/officeart/2005/8/layout/vList2"/>
    <dgm:cxn modelId="{CD2C947A-59BD-46AC-B554-23CDBFD65E21}" type="presParOf" srcId="{A8B65283-A2C3-4188-ACAB-E6984F60EC17}" destId="{AC6986F7-863C-4B39-9130-7E534CAC3D93}" srcOrd="1" destOrd="0" presId="urn:microsoft.com/office/officeart/2005/8/layout/vList2"/>
    <dgm:cxn modelId="{E41A690C-544C-47E4-8C53-6556C2F12768}" type="presParOf" srcId="{A8B65283-A2C3-4188-ACAB-E6984F60EC17}" destId="{0516DCAB-AACD-4D63-88F0-31225B30416F}" srcOrd="2" destOrd="0" presId="urn:microsoft.com/office/officeart/2005/8/layout/vList2"/>
    <dgm:cxn modelId="{3BAE3E71-2634-4323-9852-3DD707FDDD3D}" type="presParOf" srcId="{A8B65283-A2C3-4188-ACAB-E6984F60EC17}" destId="{42F2E62D-532D-4CD0-BF1C-DD318D7F34DC}" srcOrd="3" destOrd="0" presId="urn:microsoft.com/office/officeart/2005/8/layout/vList2"/>
    <dgm:cxn modelId="{23F10818-B84E-40ED-9181-3F904B1B0580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LONDON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English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ENGLAND</a:t>
          </a:r>
          <a:endParaRPr lang="cs-CZ" b="1" dirty="0">
            <a:solidFill>
              <a:srgbClr val="FF0000"/>
            </a:solidFill>
          </a:endParaRPr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800337-1A05-422D-87EB-DB593A647A94}" type="presOf" srcId="{A17C842C-BF66-491D-9246-9FE31EBA9460}" destId="{A8ED84FC-C7BC-493B-AF7C-CCCFEDD6B27D}" srcOrd="0" destOrd="0" presId="urn:microsoft.com/office/officeart/2005/8/layout/vList2"/>
    <dgm:cxn modelId="{D624DF03-247C-4F20-99DC-EF79F9474D5D}" type="presOf" srcId="{3C2543F1-E1EA-452A-93D1-CAA63254F1E9}" destId="{A8B65283-A2C3-4188-ACAB-E6984F60EC17}" srcOrd="0" destOrd="0" presId="urn:microsoft.com/office/officeart/2005/8/layout/vList2"/>
    <dgm:cxn modelId="{FAA89912-D0CB-4BD9-8D6B-C94725821BB4}" type="presOf" srcId="{929ED85B-1D4E-4C0A-AD74-3FB38CE6B3BA}" destId="{0516DCAB-AACD-4D63-88F0-31225B30416F}" srcOrd="0" destOrd="0" presId="urn:microsoft.com/office/officeart/2005/8/layout/vList2"/>
    <dgm:cxn modelId="{218074BA-E1B1-4B6D-83D2-F6FBA2E2C326}" type="presOf" srcId="{1333E2DF-758C-4442-8E2D-607F247011AF}" destId="{96D14A98-24EC-4D78-9C7A-4D2B69C5E034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26A889C2-E1D7-45E8-AE72-0179E04DDAF1}" type="presParOf" srcId="{A8B65283-A2C3-4188-ACAB-E6984F60EC17}" destId="{96D14A98-24EC-4D78-9C7A-4D2B69C5E034}" srcOrd="0" destOrd="0" presId="urn:microsoft.com/office/officeart/2005/8/layout/vList2"/>
    <dgm:cxn modelId="{377851EF-B701-4120-9ACE-D79C4636322B}" type="presParOf" srcId="{A8B65283-A2C3-4188-ACAB-E6984F60EC17}" destId="{AC6986F7-863C-4B39-9130-7E534CAC3D93}" srcOrd="1" destOrd="0" presId="urn:microsoft.com/office/officeart/2005/8/layout/vList2"/>
    <dgm:cxn modelId="{34007D4C-AF8A-4562-95D9-17E51F53D572}" type="presParOf" srcId="{A8B65283-A2C3-4188-ACAB-E6984F60EC17}" destId="{0516DCAB-AACD-4D63-88F0-31225B30416F}" srcOrd="2" destOrd="0" presId="urn:microsoft.com/office/officeart/2005/8/layout/vList2"/>
    <dgm:cxn modelId="{25E0FF44-D950-46E5-A4C1-9E57914BAA1E}" type="presParOf" srcId="{A8B65283-A2C3-4188-ACAB-E6984F60EC17}" destId="{42F2E62D-532D-4CD0-BF1C-DD318D7F34DC}" srcOrd="3" destOrd="0" presId="urn:microsoft.com/office/officeart/2005/8/layout/vList2"/>
    <dgm:cxn modelId="{A7BD2B62-1673-43F0-9714-6AD7D25CF694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OTTAWA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Canadian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err="1" smtClean="0">
              <a:solidFill>
                <a:srgbClr val="FF0000"/>
              </a:solidFill>
            </a:rPr>
            <a:t>Canada</a:t>
          </a:r>
          <a:endParaRPr lang="cs-CZ" b="1" dirty="0">
            <a:solidFill>
              <a:srgbClr val="FF0000"/>
            </a:solidFill>
          </a:endParaRPr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25DEDF-8D50-401A-90F6-D55527ED4BF2}" type="presOf" srcId="{929ED85B-1D4E-4C0A-AD74-3FB38CE6B3BA}" destId="{0516DCAB-AACD-4D63-88F0-31225B30416F}" srcOrd="0" destOrd="0" presId="urn:microsoft.com/office/officeart/2005/8/layout/vList2"/>
    <dgm:cxn modelId="{BC268CB6-C7BF-4172-BA23-39E7EF4B2ECC}" type="presOf" srcId="{A17C842C-BF66-491D-9246-9FE31EBA9460}" destId="{A8ED84FC-C7BC-493B-AF7C-CCCFEDD6B27D}" srcOrd="0" destOrd="0" presId="urn:microsoft.com/office/officeart/2005/8/layout/vList2"/>
    <dgm:cxn modelId="{BD3818CE-47CA-4EF5-9471-2692249E44BF}" type="presOf" srcId="{3C2543F1-E1EA-452A-93D1-CAA63254F1E9}" destId="{A8B65283-A2C3-4188-ACAB-E6984F60EC17}" srcOrd="0" destOrd="0" presId="urn:microsoft.com/office/officeart/2005/8/layout/vList2"/>
    <dgm:cxn modelId="{D1920E93-38E6-4524-B01B-E5BBB0562E05}" type="presOf" srcId="{1333E2DF-758C-4442-8E2D-607F247011AF}" destId="{96D14A98-24EC-4D78-9C7A-4D2B69C5E034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58AC8778-0217-4747-9658-4B45767F113A}" type="presParOf" srcId="{A8B65283-A2C3-4188-ACAB-E6984F60EC17}" destId="{96D14A98-24EC-4D78-9C7A-4D2B69C5E034}" srcOrd="0" destOrd="0" presId="urn:microsoft.com/office/officeart/2005/8/layout/vList2"/>
    <dgm:cxn modelId="{1325D185-7B03-4298-8B45-6FF5E32CC1FC}" type="presParOf" srcId="{A8B65283-A2C3-4188-ACAB-E6984F60EC17}" destId="{AC6986F7-863C-4B39-9130-7E534CAC3D93}" srcOrd="1" destOrd="0" presId="urn:microsoft.com/office/officeart/2005/8/layout/vList2"/>
    <dgm:cxn modelId="{F8542E38-6A9B-4222-9AE2-543D8CDDD688}" type="presParOf" srcId="{A8B65283-A2C3-4188-ACAB-E6984F60EC17}" destId="{0516DCAB-AACD-4D63-88F0-31225B30416F}" srcOrd="2" destOrd="0" presId="urn:microsoft.com/office/officeart/2005/8/layout/vList2"/>
    <dgm:cxn modelId="{B12CE1EF-2100-46D5-B573-3313B5AE62B3}" type="presParOf" srcId="{A8B65283-A2C3-4188-ACAB-E6984F60EC17}" destId="{42F2E62D-532D-4CD0-BF1C-DD318D7F34DC}" srcOrd="3" destOrd="0" presId="urn:microsoft.com/office/officeart/2005/8/layout/vList2"/>
    <dgm:cxn modelId="{23ADEA5A-39D5-474B-8E61-D361DC7D1AB3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C2543F1-E1EA-452A-93D1-CAA63254F1E9}" type="doc">
      <dgm:prSet loTypeId="urn:microsoft.com/office/officeart/2005/8/layout/vList2" loCatId="list" qsTypeId="urn:microsoft.com/office/officeart/2005/8/quickstyle/3d8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929ED85B-1D4E-4C0A-AD74-3FB38CE6B3BA}">
      <dgm:prSet phldrT="[Text]"/>
      <dgm:spPr/>
      <dgm:t>
        <a:bodyPr/>
        <a:lstStyle/>
        <a:p>
          <a:r>
            <a:rPr lang="cs-CZ" dirty="0" err="1" smtClean="0"/>
            <a:t>Capital</a:t>
          </a:r>
          <a:r>
            <a:rPr lang="cs-CZ" dirty="0" smtClean="0"/>
            <a:t> city:  </a:t>
          </a:r>
          <a:r>
            <a:rPr lang="cs-CZ" dirty="0" smtClean="0">
              <a:solidFill>
                <a:srgbClr val="FF0000"/>
              </a:solidFill>
            </a:rPr>
            <a:t>TOKYO</a:t>
          </a:r>
          <a:endParaRPr lang="cs-CZ" dirty="0">
            <a:solidFill>
              <a:srgbClr val="FF0000"/>
            </a:solidFill>
          </a:endParaRPr>
        </a:p>
      </dgm:t>
    </dgm:pt>
    <dgm:pt modelId="{0263CE63-83ED-4954-9328-E2021170D126}" type="parTrans" cxnId="{A14FB4F8-E022-4A11-8C08-2E24F69E8017}">
      <dgm:prSet/>
      <dgm:spPr/>
      <dgm:t>
        <a:bodyPr/>
        <a:lstStyle/>
        <a:p>
          <a:endParaRPr lang="cs-CZ"/>
        </a:p>
      </dgm:t>
    </dgm:pt>
    <dgm:pt modelId="{F8D0A330-674E-42A3-9D61-6505E1605B49}" type="sibTrans" cxnId="{A14FB4F8-E022-4A11-8C08-2E24F69E8017}">
      <dgm:prSet/>
      <dgm:spPr/>
      <dgm:t>
        <a:bodyPr/>
        <a:lstStyle/>
        <a:p>
          <a:endParaRPr lang="cs-CZ"/>
        </a:p>
      </dgm:t>
    </dgm:pt>
    <dgm:pt modelId="{A17C842C-BF66-491D-9246-9FE31EBA9460}">
      <dgm:prSet phldrT="[Text]"/>
      <dgm:spPr/>
      <dgm:t>
        <a:bodyPr/>
        <a:lstStyle/>
        <a:p>
          <a:r>
            <a:rPr lang="cs-CZ" dirty="0" err="1" smtClean="0"/>
            <a:t>Nationality</a:t>
          </a:r>
          <a:r>
            <a:rPr lang="cs-CZ" dirty="0" smtClean="0"/>
            <a:t>:  </a:t>
          </a:r>
          <a:r>
            <a:rPr lang="cs-CZ" dirty="0" err="1" smtClean="0">
              <a:solidFill>
                <a:srgbClr val="FF0000"/>
              </a:solidFill>
            </a:rPr>
            <a:t>Japanese</a:t>
          </a:r>
          <a:endParaRPr lang="cs-CZ" dirty="0">
            <a:solidFill>
              <a:srgbClr val="FF0000"/>
            </a:solidFill>
          </a:endParaRPr>
        </a:p>
      </dgm:t>
    </dgm:pt>
    <dgm:pt modelId="{3B7FF298-905D-4F49-9856-898A2896C050}" type="parTrans" cxnId="{4E391688-5774-4730-92F9-7ECB8D030F61}">
      <dgm:prSet/>
      <dgm:spPr/>
      <dgm:t>
        <a:bodyPr/>
        <a:lstStyle/>
        <a:p>
          <a:endParaRPr lang="cs-CZ"/>
        </a:p>
      </dgm:t>
    </dgm:pt>
    <dgm:pt modelId="{25956D78-B217-4308-9A1F-B1447844C901}" type="sibTrans" cxnId="{4E391688-5774-4730-92F9-7ECB8D030F61}">
      <dgm:prSet/>
      <dgm:spPr/>
      <dgm:t>
        <a:bodyPr/>
        <a:lstStyle/>
        <a:p>
          <a:endParaRPr lang="cs-CZ"/>
        </a:p>
      </dgm:t>
    </dgm:pt>
    <dgm:pt modelId="{1333E2DF-758C-4442-8E2D-607F247011A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JAPAN</a:t>
          </a:r>
          <a:endParaRPr lang="cs-CZ" b="1" dirty="0">
            <a:solidFill>
              <a:srgbClr val="FF0000"/>
            </a:solidFill>
          </a:endParaRPr>
        </a:p>
      </dgm:t>
    </dgm:pt>
    <dgm:pt modelId="{3CD2CC0E-D5C0-4CBC-8355-2B29A5D8510F}" type="sibTrans" cxnId="{9961D321-37B6-4777-945E-A43B1F9DF4CE}">
      <dgm:prSet/>
      <dgm:spPr/>
      <dgm:t>
        <a:bodyPr/>
        <a:lstStyle/>
        <a:p>
          <a:endParaRPr lang="cs-CZ"/>
        </a:p>
      </dgm:t>
    </dgm:pt>
    <dgm:pt modelId="{81E54B64-5BF8-4573-BE9F-3D49DC52E464}" type="parTrans" cxnId="{9961D321-37B6-4777-945E-A43B1F9DF4CE}">
      <dgm:prSet/>
      <dgm:spPr/>
      <dgm:t>
        <a:bodyPr/>
        <a:lstStyle/>
        <a:p>
          <a:endParaRPr lang="cs-CZ"/>
        </a:p>
      </dgm:t>
    </dgm:pt>
    <dgm:pt modelId="{A8B65283-A2C3-4188-ACAB-E6984F60EC17}" type="pres">
      <dgm:prSet presAssocID="{3C2543F1-E1EA-452A-93D1-CAA63254F1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14A98-24EC-4D78-9C7A-4D2B69C5E034}" type="pres">
      <dgm:prSet presAssocID="{1333E2DF-758C-4442-8E2D-607F247011A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986F7-863C-4B39-9130-7E534CAC3D93}" type="pres">
      <dgm:prSet presAssocID="{3CD2CC0E-D5C0-4CBC-8355-2B29A5D8510F}" presName="spacer" presStyleCnt="0"/>
      <dgm:spPr/>
    </dgm:pt>
    <dgm:pt modelId="{0516DCAB-AACD-4D63-88F0-31225B30416F}" type="pres">
      <dgm:prSet presAssocID="{929ED85B-1D4E-4C0A-AD74-3FB38CE6B3B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F2E62D-532D-4CD0-BF1C-DD318D7F34DC}" type="pres">
      <dgm:prSet presAssocID="{F8D0A330-674E-42A3-9D61-6505E1605B49}" presName="spacer" presStyleCnt="0"/>
      <dgm:spPr/>
    </dgm:pt>
    <dgm:pt modelId="{A8ED84FC-C7BC-493B-AF7C-CCCFEDD6B27D}" type="pres">
      <dgm:prSet presAssocID="{A17C842C-BF66-491D-9246-9FE31EBA94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7F9508-AF65-4E48-9019-DDCAA55721B5}" type="presOf" srcId="{1333E2DF-758C-4442-8E2D-607F247011AF}" destId="{96D14A98-24EC-4D78-9C7A-4D2B69C5E034}" srcOrd="0" destOrd="0" presId="urn:microsoft.com/office/officeart/2005/8/layout/vList2"/>
    <dgm:cxn modelId="{A14FB4F8-E022-4A11-8C08-2E24F69E8017}" srcId="{3C2543F1-E1EA-452A-93D1-CAA63254F1E9}" destId="{929ED85B-1D4E-4C0A-AD74-3FB38CE6B3BA}" srcOrd="1" destOrd="0" parTransId="{0263CE63-83ED-4954-9328-E2021170D126}" sibTransId="{F8D0A330-674E-42A3-9D61-6505E1605B49}"/>
    <dgm:cxn modelId="{5C6F96D9-8D33-4EA1-8611-8E6E2E76ED7B}" type="presOf" srcId="{929ED85B-1D4E-4C0A-AD74-3FB38CE6B3BA}" destId="{0516DCAB-AACD-4D63-88F0-31225B30416F}" srcOrd="0" destOrd="0" presId="urn:microsoft.com/office/officeart/2005/8/layout/vList2"/>
    <dgm:cxn modelId="{74636F86-D5F4-4694-8C12-566F2611796F}" type="presOf" srcId="{A17C842C-BF66-491D-9246-9FE31EBA9460}" destId="{A8ED84FC-C7BC-493B-AF7C-CCCFEDD6B27D}" srcOrd="0" destOrd="0" presId="urn:microsoft.com/office/officeart/2005/8/layout/vList2"/>
    <dgm:cxn modelId="{4E391688-5774-4730-92F9-7ECB8D030F61}" srcId="{3C2543F1-E1EA-452A-93D1-CAA63254F1E9}" destId="{A17C842C-BF66-491D-9246-9FE31EBA9460}" srcOrd="2" destOrd="0" parTransId="{3B7FF298-905D-4F49-9856-898A2896C050}" sibTransId="{25956D78-B217-4308-9A1F-B1447844C901}"/>
    <dgm:cxn modelId="{9BB5F661-A941-4D70-B03C-8472047D0667}" type="presOf" srcId="{3C2543F1-E1EA-452A-93D1-CAA63254F1E9}" destId="{A8B65283-A2C3-4188-ACAB-E6984F60EC17}" srcOrd="0" destOrd="0" presId="urn:microsoft.com/office/officeart/2005/8/layout/vList2"/>
    <dgm:cxn modelId="{9961D321-37B6-4777-945E-A43B1F9DF4CE}" srcId="{3C2543F1-E1EA-452A-93D1-CAA63254F1E9}" destId="{1333E2DF-758C-4442-8E2D-607F247011AF}" srcOrd="0" destOrd="0" parTransId="{81E54B64-5BF8-4573-BE9F-3D49DC52E464}" sibTransId="{3CD2CC0E-D5C0-4CBC-8355-2B29A5D8510F}"/>
    <dgm:cxn modelId="{05A25185-6803-4819-A535-F7C8441F30C1}" type="presParOf" srcId="{A8B65283-A2C3-4188-ACAB-E6984F60EC17}" destId="{96D14A98-24EC-4D78-9C7A-4D2B69C5E034}" srcOrd="0" destOrd="0" presId="urn:microsoft.com/office/officeart/2005/8/layout/vList2"/>
    <dgm:cxn modelId="{3E3D97B5-BABF-473F-80AF-C6403B68B7E1}" type="presParOf" srcId="{A8B65283-A2C3-4188-ACAB-E6984F60EC17}" destId="{AC6986F7-863C-4B39-9130-7E534CAC3D93}" srcOrd="1" destOrd="0" presId="urn:microsoft.com/office/officeart/2005/8/layout/vList2"/>
    <dgm:cxn modelId="{5E9BD62B-5D71-4EA3-B78D-BE486DFFE538}" type="presParOf" srcId="{A8B65283-A2C3-4188-ACAB-E6984F60EC17}" destId="{0516DCAB-AACD-4D63-88F0-31225B30416F}" srcOrd="2" destOrd="0" presId="urn:microsoft.com/office/officeart/2005/8/layout/vList2"/>
    <dgm:cxn modelId="{3D78410E-C72B-44AD-9E03-F9C1A9878FB5}" type="presParOf" srcId="{A8B65283-A2C3-4188-ACAB-E6984F60EC17}" destId="{42F2E62D-532D-4CD0-BF1C-DD318D7F34DC}" srcOrd="3" destOrd="0" presId="urn:microsoft.com/office/officeart/2005/8/layout/vList2"/>
    <dgm:cxn modelId="{A926D320-B2EA-4981-AE8C-1E516801A9F2}" type="presParOf" srcId="{A8B65283-A2C3-4188-ACAB-E6984F60EC17}" destId="{A8ED84FC-C7BC-493B-AF7C-CCCFEDD6B27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2F8FAB8-F98F-4B23-A97B-4FDBB9B5DEFC}" type="doc">
      <dgm:prSet loTypeId="urn:microsoft.com/office/officeart/2005/8/layout/vList2" loCatId="list" qsTypeId="urn:microsoft.com/office/officeart/2005/8/quickstyle/simple3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2F45EDC4-E31A-42E3-9DFC-4146A401EBCC}">
      <dgm:prSet phldrT="[Text]" custT="1"/>
      <dgm:spPr/>
      <dgm:t>
        <a:bodyPr/>
        <a:lstStyle/>
        <a:p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European</a:t>
          </a:r>
          <a:r>
            <a:rPr lang="cs-CZ" sz="1600" dirty="0" smtClean="0">
              <a:latin typeface="Verdana" pitchFamily="34" charset="0"/>
            </a:rPr>
            <a:t> Union (EU) </a:t>
          </a:r>
          <a:r>
            <a:rPr lang="cs-CZ" sz="1600" dirty="0" err="1" smtClean="0">
              <a:latin typeface="Verdana" pitchFamily="34" charset="0"/>
            </a:rPr>
            <a:t>is</a:t>
          </a:r>
          <a:r>
            <a:rPr lang="cs-CZ" sz="1600" dirty="0" smtClean="0">
              <a:latin typeface="Verdana" pitchFamily="34" charset="0"/>
            </a:rPr>
            <a:t> a </a:t>
          </a:r>
          <a:r>
            <a:rPr lang="cs-CZ" sz="1600" dirty="0" err="1" smtClean="0">
              <a:latin typeface="Verdana" pitchFamily="34" charset="0"/>
            </a:rPr>
            <a:t>family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of</a:t>
          </a:r>
          <a:r>
            <a:rPr lang="cs-CZ" sz="1600" dirty="0" smtClean="0">
              <a:latin typeface="Verdana" pitchFamily="34" charset="0"/>
            </a:rPr>
            <a:t> 27 </a:t>
          </a:r>
          <a:r>
            <a:rPr lang="cs-CZ" sz="1600" dirty="0" err="1" smtClean="0">
              <a:latin typeface="Verdana" pitchFamily="34" charset="0"/>
            </a:rPr>
            <a:t>democratic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European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countries</a:t>
          </a:r>
          <a:r>
            <a:rPr lang="cs-CZ" sz="1600" dirty="0" smtClean="0">
              <a:latin typeface="Verdana" pitchFamily="34" charset="0"/>
            </a:rPr>
            <a:t>, </a:t>
          </a:r>
          <a:r>
            <a:rPr lang="cs-CZ" sz="1600" dirty="0" err="1" smtClean="0">
              <a:latin typeface="Verdana" pitchFamily="34" charset="0"/>
            </a:rPr>
            <a:t>which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work</a:t>
          </a:r>
          <a:r>
            <a:rPr lang="cs-CZ" sz="1600" dirty="0" smtClean="0">
              <a:latin typeface="Verdana" pitchFamily="34" charset="0"/>
            </a:rPr>
            <a:t>  </a:t>
          </a:r>
          <a:r>
            <a:rPr lang="cs-CZ" sz="1600" dirty="0" err="1" smtClean="0">
              <a:latin typeface="Verdana" pitchFamily="34" charset="0"/>
            </a:rPr>
            <a:t>together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for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peace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and</a:t>
          </a:r>
          <a:r>
            <a:rPr lang="cs-CZ" sz="1600" dirty="0" smtClean="0">
              <a:latin typeface="Verdana" pitchFamily="34" charset="0"/>
            </a:rPr>
            <a:t> prosperity.</a:t>
          </a:r>
          <a:endParaRPr lang="cs-CZ" sz="1600" dirty="0">
            <a:latin typeface="Verdana" pitchFamily="34" charset="0"/>
          </a:endParaRPr>
        </a:p>
      </dgm:t>
    </dgm:pt>
    <dgm:pt modelId="{164AF77A-3702-4034-9C62-FFA9895A24AD}" type="parTrans" cxnId="{0266A077-25D0-4BB4-900F-1D3D832B8067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367BBF66-BE54-4963-B478-5E7F9DA1C161}" type="sibTrans" cxnId="{0266A077-25D0-4BB4-900F-1D3D832B8067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2ACE3FCC-06A4-4433-9904-168AA2B17F4C}">
      <dgm:prSet phldrT="[Text]" custT="1"/>
      <dgm:spPr/>
      <dgm:t>
        <a:bodyPr/>
        <a:lstStyle/>
        <a:p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EURO </a:t>
          </a:r>
          <a:r>
            <a:rPr lang="cs-CZ" sz="1600" dirty="0" err="1" smtClean="0">
              <a:latin typeface="Verdana" pitchFamily="34" charset="0"/>
            </a:rPr>
            <a:t>is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common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curency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of</a:t>
          </a:r>
          <a:r>
            <a:rPr lang="cs-CZ" sz="1600" dirty="0" smtClean="0">
              <a:latin typeface="Verdana" pitchFamily="34" charset="0"/>
            </a:rPr>
            <a:t> most EU </a:t>
          </a:r>
          <a:r>
            <a:rPr lang="cs-CZ" sz="1600" dirty="0" err="1" smtClean="0">
              <a:latin typeface="Verdana" pitchFamily="34" charset="0"/>
            </a:rPr>
            <a:t>countries</a:t>
          </a:r>
          <a:r>
            <a:rPr lang="cs-CZ" sz="1600" dirty="0" smtClean="0">
              <a:latin typeface="Verdana" pitchFamily="34" charset="0"/>
            </a:rPr>
            <a:t>.</a:t>
          </a:r>
          <a:endParaRPr lang="cs-CZ" sz="1600" dirty="0">
            <a:latin typeface="Verdana" pitchFamily="34" charset="0"/>
          </a:endParaRPr>
        </a:p>
      </dgm:t>
    </dgm:pt>
    <dgm:pt modelId="{0C29E443-F381-497C-B2B3-CC78E8C67C13}" type="parTrans" cxnId="{FE289C74-22D1-4CC9-B96C-76E8385D7738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F688EF76-B18E-435F-B479-A9E967BFF3F6}" type="sibTrans" cxnId="{FE289C74-22D1-4CC9-B96C-76E8385D7738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B62942FF-6526-4ED7-A050-C6BA77A053BD}">
      <dgm:prSet phldrT="[Text]" custT="1"/>
      <dgm:spPr/>
      <dgm:t>
        <a:bodyPr/>
        <a:lstStyle/>
        <a:p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EU </a:t>
          </a:r>
          <a:r>
            <a:rPr lang="cs-CZ" sz="1600" dirty="0" err="1" smtClean="0">
              <a:latin typeface="Verdana" pitchFamily="34" charset="0"/>
            </a:rPr>
            <a:t>was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formed</a:t>
          </a:r>
          <a:r>
            <a:rPr lang="cs-CZ" sz="1600" dirty="0" smtClean="0">
              <a:latin typeface="Verdana" pitchFamily="34" charset="0"/>
            </a:rPr>
            <a:t> in 1958 by </a:t>
          </a:r>
          <a:r>
            <a:rPr lang="cs-CZ" sz="1600" dirty="0" err="1" smtClean="0">
              <a:latin typeface="Verdana" pitchFamily="34" charset="0"/>
            </a:rPr>
            <a:t>six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countries</a:t>
          </a:r>
          <a:r>
            <a:rPr lang="cs-CZ" sz="1600" dirty="0" smtClean="0">
              <a:latin typeface="Verdana" pitchFamily="34" charset="0"/>
            </a:rPr>
            <a:t>: </a:t>
          </a:r>
          <a:r>
            <a:rPr lang="cs-CZ" sz="1600" dirty="0" err="1" smtClean="0">
              <a:latin typeface="Verdana" pitchFamily="34" charset="0"/>
            </a:rPr>
            <a:t>Belgium</a:t>
          </a:r>
          <a:r>
            <a:rPr lang="cs-CZ" sz="1600" dirty="0" smtClean="0">
              <a:latin typeface="Verdana" pitchFamily="34" charset="0"/>
            </a:rPr>
            <a:t>, </a:t>
          </a:r>
          <a:r>
            <a:rPr lang="cs-CZ" sz="1600" dirty="0" err="1" smtClean="0">
              <a:latin typeface="Verdana" pitchFamily="34" charset="0"/>
            </a:rPr>
            <a:t>Germany</a:t>
          </a:r>
          <a:r>
            <a:rPr lang="cs-CZ" sz="1600" dirty="0" smtClean="0">
              <a:latin typeface="Verdana" pitchFamily="34" charset="0"/>
            </a:rPr>
            <a:t>, France, Italy, </a:t>
          </a:r>
          <a:r>
            <a:rPr lang="cs-CZ" sz="1600" dirty="0" err="1" smtClean="0">
              <a:latin typeface="Verdana" pitchFamily="34" charset="0"/>
            </a:rPr>
            <a:t>Louxembourg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and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Nederlands</a:t>
          </a:r>
          <a:r>
            <a:rPr lang="cs-CZ" sz="1600" dirty="0" smtClean="0">
              <a:latin typeface="Verdana" pitchFamily="34" charset="0"/>
            </a:rPr>
            <a:t>.</a:t>
          </a:r>
          <a:endParaRPr lang="cs-CZ" sz="1600" dirty="0">
            <a:latin typeface="Verdana" pitchFamily="34" charset="0"/>
          </a:endParaRPr>
        </a:p>
      </dgm:t>
    </dgm:pt>
    <dgm:pt modelId="{E7F83942-104B-400C-8CC5-CDFE3DE6497A}" type="parTrans" cxnId="{03749E1A-CDA7-4ADF-B313-FCD6750DE1B1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59E11AE6-A25E-49B7-BDC5-D198F76E160A}" type="sibTrans" cxnId="{03749E1A-CDA7-4ADF-B313-FCD6750DE1B1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7B5DE05C-D3C0-4C8D-BE65-D7A54813CD14}">
      <dgm:prSet phldrT="[Text]" custT="1"/>
      <dgm:spPr/>
      <dgm:t>
        <a:bodyPr/>
        <a:lstStyle/>
        <a:p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residence </a:t>
          </a:r>
          <a:r>
            <a:rPr lang="cs-CZ" sz="1600" dirty="0" err="1" smtClean="0">
              <a:latin typeface="Verdana" pitchFamily="34" charset="0"/>
            </a:rPr>
            <a:t>of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EU </a:t>
          </a:r>
          <a:r>
            <a:rPr lang="cs-CZ" sz="1600" dirty="0" err="1" smtClean="0">
              <a:latin typeface="Verdana" pitchFamily="34" charset="0"/>
            </a:rPr>
            <a:t>is</a:t>
          </a:r>
          <a:r>
            <a:rPr lang="cs-CZ" sz="1600" dirty="0" smtClean="0">
              <a:latin typeface="Verdana" pitchFamily="34" charset="0"/>
            </a:rPr>
            <a:t> in </a:t>
          </a:r>
          <a:r>
            <a:rPr lang="cs-CZ" sz="1600" dirty="0" err="1" smtClean="0">
              <a:latin typeface="Verdana" pitchFamily="34" charset="0"/>
            </a:rPr>
            <a:t>Brussels</a:t>
          </a:r>
          <a:r>
            <a:rPr lang="cs-CZ" sz="1600" dirty="0" smtClean="0">
              <a:latin typeface="Verdana" pitchFamily="34" charset="0"/>
            </a:rPr>
            <a:t>, </a:t>
          </a:r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capital</a:t>
          </a:r>
          <a:r>
            <a:rPr lang="cs-CZ" sz="1600" dirty="0" smtClean="0">
              <a:latin typeface="Verdana" pitchFamily="34" charset="0"/>
            </a:rPr>
            <a:t> city </a:t>
          </a:r>
          <a:r>
            <a:rPr lang="cs-CZ" sz="1600" dirty="0" err="1" smtClean="0">
              <a:latin typeface="Verdana" pitchFamily="34" charset="0"/>
            </a:rPr>
            <a:t>of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Belgium</a:t>
          </a:r>
          <a:r>
            <a:rPr lang="cs-CZ" sz="1600" dirty="0" smtClean="0">
              <a:latin typeface="Verdana" pitchFamily="34" charset="0"/>
            </a:rPr>
            <a:t>.</a:t>
          </a:r>
          <a:endParaRPr lang="cs-CZ" sz="1600" dirty="0">
            <a:latin typeface="Verdana" pitchFamily="34" charset="0"/>
          </a:endParaRPr>
        </a:p>
      </dgm:t>
    </dgm:pt>
    <dgm:pt modelId="{F64A2354-7925-472C-8B8C-79C6DEED2E0E}" type="parTrans" cxnId="{45D8366D-D7E9-472B-97B0-6C0DF3A14A60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0A41DFAB-069A-4026-84A8-E726EBF64672}" type="sibTrans" cxnId="{45D8366D-D7E9-472B-97B0-6C0DF3A14A60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89CA5A7A-2552-49E7-B314-4AC55E12B971}">
      <dgm:prSet phldrT="[Text]" custT="1"/>
      <dgm:spPr/>
      <dgm:t>
        <a:bodyPr/>
        <a:lstStyle/>
        <a:p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Czech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Republic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became</a:t>
          </a:r>
          <a:r>
            <a:rPr lang="cs-CZ" sz="1600" dirty="0" smtClean="0">
              <a:latin typeface="Verdana" pitchFamily="34" charset="0"/>
            </a:rPr>
            <a:t> a </a:t>
          </a:r>
          <a:r>
            <a:rPr lang="cs-CZ" sz="1600" dirty="0" err="1" smtClean="0">
              <a:latin typeface="Verdana" pitchFamily="34" charset="0"/>
            </a:rPr>
            <a:t>member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of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EU in 2004.</a:t>
          </a:r>
          <a:endParaRPr lang="cs-CZ" sz="1600" dirty="0">
            <a:latin typeface="Verdana" pitchFamily="34" charset="0"/>
          </a:endParaRPr>
        </a:p>
      </dgm:t>
    </dgm:pt>
    <dgm:pt modelId="{5316B1FB-5BC9-46CE-A18C-A224727C9768}" type="parTrans" cxnId="{7F582434-91C5-4C1D-A0DA-223822246C31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1BBCCE70-C2ED-48BB-BC44-EAF248562802}" type="sibTrans" cxnId="{7F582434-91C5-4C1D-A0DA-223822246C31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8E9FF775-EF5E-4AD2-98B8-019BFE00988A}">
      <dgm:prSet phldrT="[Text]" custT="1"/>
      <dgm:spPr/>
      <dgm:t>
        <a:bodyPr/>
        <a:lstStyle/>
        <a:p>
          <a:r>
            <a:rPr lang="cs-CZ" sz="1600" dirty="0" err="1" smtClean="0">
              <a:latin typeface="Verdana" pitchFamily="34" charset="0"/>
            </a:rPr>
            <a:t>The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highest</a:t>
          </a:r>
          <a:r>
            <a:rPr lang="cs-CZ" sz="1600" dirty="0" smtClean="0">
              <a:latin typeface="Verdana" pitchFamily="34" charset="0"/>
            </a:rPr>
            <a:t> point </a:t>
          </a:r>
          <a:r>
            <a:rPr lang="cs-CZ" sz="1600" dirty="0" err="1" smtClean="0">
              <a:latin typeface="Verdana" pitchFamily="34" charset="0"/>
            </a:rPr>
            <a:t>of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fhe</a:t>
          </a:r>
          <a:r>
            <a:rPr lang="cs-CZ" sz="1600" dirty="0" smtClean="0">
              <a:latin typeface="Verdana" pitchFamily="34" charset="0"/>
            </a:rPr>
            <a:t> EU </a:t>
          </a:r>
          <a:r>
            <a:rPr lang="cs-CZ" sz="1600" dirty="0" err="1" smtClean="0">
              <a:latin typeface="Verdana" pitchFamily="34" charset="0"/>
            </a:rPr>
            <a:t>is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Mont</a:t>
          </a:r>
          <a:r>
            <a:rPr lang="cs-CZ" sz="1600" dirty="0" smtClean="0">
              <a:latin typeface="Verdana" pitchFamily="34" charset="0"/>
            </a:rPr>
            <a:t> </a:t>
          </a:r>
          <a:r>
            <a:rPr lang="cs-CZ" sz="1600" dirty="0" err="1" smtClean="0">
              <a:latin typeface="Verdana" pitchFamily="34" charset="0"/>
            </a:rPr>
            <a:t>Blanc</a:t>
          </a:r>
          <a:r>
            <a:rPr lang="cs-CZ" sz="1600" dirty="0" smtClean="0">
              <a:latin typeface="Verdana" pitchFamily="34" charset="0"/>
            </a:rPr>
            <a:t>, 4 807 m.</a:t>
          </a:r>
          <a:endParaRPr lang="cs-CZ" sz="1600" dirty="0">
            <a:latin typeface="Verdana" pitchFamily="34" charset="0"/>
          </a:endParaRPr>
        </a:p>
      </dgm:t>
    </dgm:pt>
    <dgm:pt modelId="{E5D4661F-CABF-46D8-B04F-9A5A446330BF}" type="parTrans" cxnId="{CB943668-F409-4896-AE94-75C6D7DC96D1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5C5D521F-E8E1-412A-B1BC-904CE551A726}" type="sibTrans" cxnId="{CB943668-F409-4896-AE94-75C6D7DC96D1}">
      <dgm:prSet/>
      <dgm:spPr/>
      <dgm:t>
        <a:bodyPr/>
        <a:lstStyle/>
        <a:p>
          <a:endParaRPr lang="cs-CZ" sz="1600">
            <a:latin typeface="Verdana" pitchFamily="34" charset="0"/>
          </a:endParaRPr>
        </a:p>
      </dgm:t>
    </dgm:pt>
    <dgm:pt modelId="{5648EC1C-4D79-45B7-9729-208FC6C6496A}" type="pres">
      <dgm:prSet presAssocID="{72F8FAB8-F98F-4B23-A97B-4FDBB9B5DEF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605284-1A55-4C8F-97BF-C2FC0A1F553C}" type="pres">
      <dgm:prSet presAssocID="{2F45EDC4-E31A-42E3-9DFC-4146A401EBCC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CE907-ABCB-4917-B1C5-DCCD195FBD27}" type="pres">
      <dgm:prSet presAssocID="{367BBF66-BE54-4963-B478-5E7F9DA1C161}" presName="spacer" presStyleCnt="0"/>
      <dgm:spPr/>
    </dgm:pt>
    <dgm:pt modelId="{A9CE84CE-71C3-4C43-9649-111DF24B1CBC}" type="pres">
      <dgm:prSet presAssocID="{2ACE3FCC-06A4-4433-9904-168AA2B17F4C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CE5AF-E33A-44D8-A7EC-C22D1D9BB405}" type="pres">
      <dgm:prSet presAssocID="{F688EF76-B18E-435F-B479-A9E967BFF3F6}" presName="spacer" presStyleCnt="0"/>
      <dgm:spPr/>
    </dgm:pt>
    <dgm:pt modelId="{0180F41C-5B7E-40F8-A5E8-EEC686793B1E}" type="pres">
      <dgm:prSet presAssocID="{B62942FF-6526-4ED7-A050-C6BA77A053BD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F04940-DAD6-4B96-A3B8-841C134DC60F}" type="pres">
      <dgm:prSet presAssocID="{59E11AE6-A25E-49B7-BDC5-D198F76E160A}" presName="spacer" presStyleCnt="0"/>
      <dgm:spPr/>
    </dgm:pt>
    <dgm:pt modelId="{C9394AFA-8100-4C4F-A81D-62251C4168AA}" type="pres">
      <dgm:prSet presAssocID="{89CA5A7A-2552-49E7-B314-4AC55E12B971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C82452-1F7D-411D-AFE2-02836D1F55ED}" type="pres">
      <dgm:prSet presAssocID="{1BBCCE70-C2ED-48BB-BC44-EAF248562802}" presName="spacer" presStyleCnt="0"/>
      <dgm:spPr/>
    </dgm:pt>
    <dgm:pt modelId="{F7E642CC-7523-49B1-8630-94CC0B6BFF3D}" type="pres">
      <dgm:prSet presAssocID="{7B5DE05C-D3C0-4C8D-BE65-D7A54813CD14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492743-43EE-4E54-8551-F903DABA2115}" type="pres">
      <dgm:prSet presAssocID="{0A41DFAB-069A-4026-84A8-E726EBF64672}" presName="spacer" presStyleCnt="0"/>
      <dgm:spPr/>
    </dgm:pt>
    <dgm:pt modelId="{3090B77F-F25A-4BE1-9F28-16AC57FA99DB}" type="pres">
      <dgm:prSet presAssocID="{8E9FF775-EF5E-4AD2-98B8-019BFE00988A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BBB32E-653E-4050-B419-B27A28FFCB37}" type="presOf" srcId="{B62942FF-6526-4ED7-A050-C6BA77A053BD}" destId="{0180F41C-5B7E-40F8-A5E8-EEC686793B1E}" srcOrd="0" destOrd="0" presId="urn:microsoft.com/office/officeart/2005/8/layout/vList2"/>
    <dgm:cxn modelId="{FE289C74-22D1-4CC9-B96C-76E8385D7738}" srcId="{72F8FAB8-F98F-4B23-A97B-4FDBB9B5DEFC}" destId="{2ACE3FCC-06A4-4433-9904-168AA2B17F4C}" srcOrd="1" destOrd="0" parTransId="{0C29E443-F381-497C-B2B3-CC78E8C67C13}" sibTransId="{F688EF76-B18E-435F-B479-A9E967BFF3F6}"/>
    <dgm:cxn modelId="{01DA2640-32D4-4A2B-876E-662CC8B66437}" type="presOf" srcId="{72F8FAB8-F98F-4B23-A97B-4FDBB9B5DEFC}" destId="{5648EC1C-4D79-45B7-9729-208FC6C6496A}" srcOrd="0" destOrd="0" presId="urn:microsoft.com/office/officeart/2005/8/layout/vList2"/>
    <dgm:cxn modelId="{961848A3-89AB-4F0B-BF42-08D7723A7B15}" type="presOf" srcId="{8E9FF775-EF5E-4AD2-98B8-019BFE00988A}" destId="{3090B77F-F25A-4BE1-9F28-16AC57FA99DB}" srcOrd="0" destOrd="0" presId="urn:microsoft.com/office/officeart/2005/8/layout/vList2"/>
    <dgm:cxn modelId="{0266A077-25D0-4BB4-900F-1D3D832B8067}" srcId="{72F8FAB8-F98F-4B23-A97B-4FDBB9B5DEFC}" destId="{2F45EDC4-E31A-42E3-9DFC-4146A401EBCC}" srcOrd="0" destOrd="0" parTransId="{164AF77A-3702-4034-9C62-FFA9895A24AD}" sibTransId="{367BBF66-BE54-4963-B478-5E7F9DA1C161}"/>
    <dgm:cxn modelId="{7F582434-91C5-4C1D-A0DA-223822246C31}" srcId="{72F8FAB8-F98F-4B23-A97B-4FDBB9B5DEFC}" destId="{89CA5A7A-2552-49E7-B314-4AC55E12B971}" srcOrd="3" destOrd="0" parTransId="{5316B1FB-5BC9-46CE-A18C-A224727C9768}" sibTransId="{1BBCCE70-C2ED-48BB-BC44-EAF248562802}"/>
    <dgm:cxn modelId="{1A0BEADF-FD57-411D-8D17-EF626FD22AAA}" type="presOf" srcId="{2F45EDC4-E31A-42E3-9DFC-4146A401EBCC}" destId="{87605284-1A55-4C8F-97BF-C2FC0A1F553C}" srcOrd="0" destOrd="0" presId="urn:microsoft.com/office/officeart/2005/8/layout/vList2"/>
    <dgm:cxn modelId="{03749E1A-CDA7-4ADF-B313-FCD6750DE1B1}" srcId="{72F8FAB8-F98F-4B23-A97B-4FDBB9B5DEFC}" destId="{B62942FF-6526-4ED7-A050-C6BA77A053BD}" srcOrd="2" destOrd="0" parTransId="{E7F83942-104B-400C-8CC5-CDFE3DE6497A}" sibTransId="{59E11AE6-A25E-49B7-BDC5-D198F76E160A}"/>
    <dgm:cxn modelId="{CB943668-F409-4896-AE94-75C6D7DC96D1}" srcId="{72F8FAB8-F98F-4B23-A97B-4FDBB9B5DEFC}" destId="{8E9FF775-EF5E-4AD2-98B8-019BFE00988A}" srcOrd="5" destOrd="0" parTransId="{E5D4661F-CABF-46D8-B04F-9A5A446330BF}" sibTransId="{5C5D521F-E8E1-412A-B1BC-904CE551A726}"/>
    <dgm:cxn modelId="{18D96B83-12A9-433F-94C3-C262BC221A5F}" type="presOf" srcId="{7B5DE05C-D3C0-4C8D-BE65-D7A54813CD14}" destId="{F7E642CC-7523-49B1-8630-94CC0B6BFF3D}" srcOrd="0" destOrd="0" presId="urn:microsoft.com/office/officeart/2005/8/layout/vList2"/>
    <dgm:cxn modelId="{72059DD0-3B55-4067-B65E-AD9DDD68491D}" type="presOf" srcId="{2ACE3FCC-06A4-4433-9904-168AA2B17F4C}" destId="{A9CE84CE-71C3-4C43-9649-111DF24B1CBC}" srcOrd="0" destOrd="0" presId="urn:microsoft.com/office/officeart/2005/8/layout/vList2"/>
    <dgm:cxn modelId="{45D8366D-D7E9-472B-97B0-6C0DF3A14A60}" srcId="{72F8FAB8-F98F-4B23-A97B-4FDBB9B5DEFC}" destId="{7B5DE05C-D3C0-4C8D-BE65-D7A54813CD14}" srcOrd="4" destOrd="0" parTransId="{F64A2354-7925-472C-8B8C-79C6DEED2E0E}" sibTransId="{0A41DFAB-069A-4026-84A8-E726EBF64672}"/>
    <dgm:cxn modelId="{E3D88980-57BA-4478-80C8-F2067C77D779}" type="presOf" srcId="{89CA5A7A-2552-49E7-B314-4AC55E12B971}" destId="{C9394AFA-8100-4C4F-A81D-62251C4168AA}" srcOrd="0" destOrd="0" presId="urn:microsoft.com/office/officeart/2005/8/layout/vList2"/>
    <dgm:cxn modelId="{07B1D18C-06F2-4B6B-A99B-F3C96DA56306}" type="presParOf" srcId="{5648EC1C-4D79-45B7-9729-208FC6C6496A}" destId="{87605284-1A55-4C8F-97BF-C2FC0A1F553C}" srcOrd="0" destOrd="0" presId="urn:microsoft.com/office/officeart/2005/8/layout/vList2"/>
    <dgm:cxn modelId="{8CA70275-EA22-4B63-923C-E8484843B7C8}" type="presParOf" srcId="{5648EC1C-4D79-45B7-9729-208FC6C6496A}" destId="{D3DCE907-ABCB-4917-B1C5-DCCD195FBD27}" srcOrd="1" destOrd="0" presId="urn:microsoft.com/office/officeart/2005/8/layout/vList2"/>
    <dgm:cxn modelId="{9FD49837-BF3B-49A4-AECE-2A87820DF73E}" type="presParOf" srcId="{5648EC1C-4D79-45B7-9729-208FC6C6496A}" destId="{A9CE84CE-71C3-4C43-9649-111DF24B1CBC}" srcOrd="2" destOrd="0" presId="urn:microsoft.com/office/officeart/2005/8/layout/vList2"/>
    <dgm:cxn modelId="{C4ACFFC1-D741-4C7B-8A8E-32825DB6CC8B}" type="presParOf" srcId="{5648EC1C-4D79-45B7-9729-208FC6C6496A}" destId="{5AFCE5AF-E33A-44D8-A7EC-C22D1D9BB405}" srcOrd="3" destOrd="0" presId="urn:microsoft.com/office/officeart/2005/8/layout/vList2"/>
    <dgm:cxn modelId="{0E2BF5A3-DDDD-41C5-9D99-A5344F654062}" type="presParOf" srcId="{5648EC1C-4D79-45B7-9729-208FC6C6496A}" destId="{0180F41C-5B7E-40F8-A5E8-EEC686793B1E}" srcOrd="4" destOrd="0" presId="urn:microsoft.com/office/officeart/2005/8/layout/vList2"/>
    <dgm:cxn modelId="{5323365E-F46E-4216-BA60-7BE724DF22F7}" type="presParOf" srcId="{5648EC1C-4D79-45B7-9729-208FC6C6496A}" destId="{58F04940-DAD6-4B96-A3B8-841C134DC60F}" srcOrd="5" destOrd="0" presId="urn:microsoft.com/office/officeart/2005/8/layout/vList2"/>
    <dgm:cxn modelId="{D6906F5E-A961-467A-B22F-FD2BEE683742}" type="presParOf" srcId="{5648EC1C-4D79-45B7-9729-208FC6C6496A}" destId="{C9394AFA-8100-4C4F-A81D-62251C4168AA}" srcOrd="6" destOrd="0" presId="urn:microsoft.com/office/officeart/2005/8/layout/vList2"/>
    <dgm:cxn modelId="{AF47B291-05E5-42B5-982F-17826B7F6E47}" type="presParOf" srcId="{5648EC1C-4D79-45B7-9729-208FC6C6496A}" destId="{1FC82452-1F7D-411D-AFE2-02836D1F55ED}" srcOrd="7" destOrd="0" presId="urn:microsoft.com/office/officeart/2005/8/layout/vList2"/>
    <dgm:cxn modelId="{B01B05AC-F8A0-4375-A24D-9E1B5E6117DF}" type="presParOf" srcId="{5648EC1C-4D79-45B7-9729-208FC6C6496A}" destId="{F7E642CC-7523-49B1-8630-94CC0B6BFF3D}" srcOrd="8" destOrd="0" presId="urn:microsoft.com/office/officeart/2005/8/layout/vList2"/>
    <dgm:cxn modelId="{1799BDF1-D6FE-4267-83B3-62A511AD0D6A}" type="presParOf" srcId="{5648EC1C-4D79-45B7-9729-208FC6C6496A}" destId="{A8492743-43EE-4E54-8551-F903DABA2115}" srcOrd="9" destOrd="0" presId="urn:microsoft.com/office/officeart/2005/8/layout/vList2"/>
    <dgm:cxn modelId="{A3682214-8289-49FE-B75A-CEE403C2358C}" type="presParOf" srcId="{5648EC1C-4D79-45B7-9729-208FC6C6496A}" destId="{3090B77F-F25A-4BE1-9F28-16AC57FA99D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CZECH REBUBLIC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PRAGUE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Czech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PORTUGAL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LISBON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Portuguese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ITALY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ROME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Italian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FRANCE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PARIS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French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rgbClr val="FF0000"/>
              </a:solidFill>
            </a:rPr>
            <a:t>The</a:t>
          </a:r>
          <a:r>
            <a:rPr lang="cs-CZ" sz="3200" b="1" kern="1200" dirty="0" smtClean="0">
              <a:solidFill>
                <a:srgbClr val="FF0000"/>
              </a:solidFill>
            </a:rPr>
            <a:t> USA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WASHINGTON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American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POLAND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WARSAW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Polish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GERMANY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BERLIN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German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ENGLAND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LONDON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English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rgbClr val="FF0000"/>
              </a:solidFill>
            </a:rPr>
            <a:t>Canada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OTTAWA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Canadian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14A98-24EC-4D78-9C7A-4D2B69C5E034}">
      <dsp:nvSpPr>
        <dsp:cNvPr id="0" name=""/>
        <dsp:cNvSpPr/>
      </dsp:nvSpPr>
      <dsp:spPr>
        <a:xfrm>
          <a:off x="0" y="3685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JAPAN</a:t>
          </a:r>
          <a:endParaRPr lang="cs-CZ" sz="3200" b="1" kern="1200" dirty="0">
            <a:solidFill>
              <a:srgbClr val="FF0000"/>
            </a:solidFill>
          </a:endParaRPr>
        </a:p>
      </dsp:txBody>
      <dsp:txXfrm>
        <a:off x="35640" y="72496"/>
        <a:ext cx="4969280" cy="658799"/>
      </dsp:txXfrm>
    </dsp:sp>
    <dsp:sp modelId="{0516DCAB-AACD-4D63-88F0-31225B30416F}">
      <dsp:nvSpPr>
        <dsp:cNvPr id="0" name=""/>
        <dsp:cNvSpPr/>
      </dsp:nvSpPr>
      <dsp:spPr>
        <a:xfrm>
          <a:off x="0" y="85909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Capital</a:t>
          </a:r>
          <a:r>
            <a:rPr lang="cs-CZ" sz="3200" kern="1200" dirty="0" smtClean="0"/>
            <a:t> city:  </a:t>
          </a:r>
          <a:r>
            <a:rPr lang="cs-CZ" sz="3200" kern="1200" dirty="0" smtClean="0">
              <a:solidFill>
                <a:srgbClr val="FF0000"/>
              </a:solidFill>
            </a:rPr>
            <a:t>TOKYO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894736"/>
        <a:ext cx="4969280" cy="658799"/>
      </dsp:txXfrm>
    </dsp:sp>
    <dsp:sp modelId="{A8ED84FC-C7BC-493B-AF7C-CCCFEDD6B27D}">
      <dsp:nvSpPr>
        <dsp:cNvPr id="0" name=""/>
        <dsp:cNvSpPr/>
      </dsp:nvSpPr>
      <dsp:spPr>
        <a:xfrm>
          <a:off x="0" y="1681336"/>
          <a:ext cx="5040560" cy="73007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Nationality</a:t>
          </a:r>
          <a:r>
            <a:rPr lang="cs-CZ" sz="3200" kern="1200" dirty="0" smtClean="0"/>
            <a:t>:  </a:t>
          </a:r>
          <a:r>
            <a:rPr lang="cs-CZ" sz="3200" kern="1200" dirty="0" err="1" smtClean="0">
              <a:solidFill>
                <a:srgbClr val="FF0000"/>
              </a:solidFill>
            </a:rPr>
            <a:t>Japanese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35640" y="1716976"/>
        <a:ext cx="4969280" cy="65879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05284-1A55-4C8F-97BF-C2FC0A1F553C}">
      <dsp:nvSpPr>
        <dsp:cNvPr id="0" name=""/>
        <dsp:cNvSpPr/>
      </dsp:nvSpPr>
      <dsp:spPr>
        <a:xfrm>
          <a:off x="0" y="6163"/>
          <a:ext cx="8568952" cy="63882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European</a:t>
          </a:r>
          <a:r>
            <a:rPr lang="cs-CZ" sz="1600" kern="1200" dirty="0" smtClean="0">
              <a:latin typeface="Verdana" pitchFamily="34" charset="0"/>
            </a:rPr>
            <a:t> Union (EU) </a:t>
          </a:r>
          <a:r>
            <a:rPr lang="cs-CZ" sz="1600" kern="1200" dirty="0" err="1" smtClean="0">
              <a:latin typeface="Verdana" pitchFamily="34" charset="0"/>
            </a:rPr>
            <a:t>is</a:t>
          </a:r>
          <a:r>
            <a:rPr lang="cs-CZ" sz="1600" kern="1200" dirty="0" smtClean="0">
              <a:latin typeface="Verdana" pitchFamily="34" charset="0"/>
            </a:rPr>
            <a:t> a </a:t>
          </a:r>
          <a:r>
            <a:rPr lang="cs-CZ" sz="1600" kern="1200" dirty="0" err="1" smtClean="0">
              <a:latin typeface="Verdana" pitchFamily="34" charset="0"/>
            </a:rPr>
            <a:t>family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of</a:t>
          </a:r>
          <a:r>
            <a:rPr lang="cs-CZ" sz="1600" kern="1200" dirty="0" smtClean="0">
              <a:latin typeface="Verdana" pitchFamily="34" charset="0"/>
            </a:rPr>
            <a:t> 27 </a:t>
          </a:r>
          <a:r>
            <a:rPr lang="cs-CZ" sz="1600" kern="1200" dirty="0" err="1" smtClean="0">
              <a:latin typeface="Verdana" pitchFamily="34" charset="0"/>
            </a:rPr>
            <a:t>democratic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European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countries</a:t>
          </a:r>
          <a:r>
            <a:rPr lang="cs-CZ" sz="1600" kern="1200" dirty="0" smtClean="0">
              <a:latin typeface="Verdana" pitchFamily="34" charset="0"/>
            </a:rPr>
            <a:t>, </a:t>
          </a:r>
          <a:r>
            <a:rPr lang="cs-CZ" sz="1600" kern="1200" dirty="0" err="1" smtClean="0">
              <a:latin typeface="Verdana" pitchFamily="34" charset="0"/>
            </a:rPr>
            <a:t>which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work</a:t>
          </a:r>
          <a:r>
            <a:rPr lang="cs-CZ" sz="1600" kern="1200" dirty="0" smtClean="0">
              <a:latin typeface="Verdana" pitchFamily="34" charset="0"/>
            </a:rPr>
            <a:t>  </a:t>
          </a:r>
          <a:r>
            <a:rPr lang="cs-CZ" sz="1600" kern="1200" dirty="0" err="1" smtClean="0">
              <a:latin typeface="Verdana" pitchFamily="34" charset="0"/>
            </a:rPr>
            <a:t>together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for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peace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and</a:t>
          </a:r>
          <a:r>
            <a:rPr lang="cs-CZ" sz="1600" kern="1200" dirty="0" smtClean="0">
              <a:latin typeface="Verdana" pitchFamily="34" charset="0"/>
            </a:rPr>
            <a:t> prosperity.</a:t>
          </a:r>
          <a:endParaRPr lang="cs-CZ" sz="1600" kern="1200" dirty="0">
            <a:latin typeface="Verdana" pitchFamily="34" charset="0"/>
          </a:endParaRPr>
        </a:p>
      </dsp:txBody>
      <dsp:txXfrm>
        <a:off x="31185" y="37348"/>
        <a:ext cx="8506582" cy="576450"/>
      </dsp:txXfrm>
    </dsp:sp>
    <dsp:sp modelId="{A9CE84CE-71C3-4C43-9649-111DF24B1CBC}">
      <dsp:nvSpPr>
        <dsp:cNvPr id="0" name=""/>
        <dsp:cNvSpPr/>
      </dsp:nvSpPr>
      <dsp:spPr>
        <a:xfrm>
          <a:off x="0" y="682423"/>
          <a:ext cx="8568952" cy="63882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8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EURO </a:t>
          </a:r>
          <a:r>
            <a:rPr lang="cs-CZ" sz="1600" kern="1200" dirty="0" err="1" smtClean="0">
              <a:latin typeface="Verdana" pitchFamily="34" charset="0"/>
            </a:rPr>
            <a:t>is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common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curency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of</a:t>
          </a:r>
          <a:r>
            <a:rPr lang="cs-CZ" sz="1600" kern="1200" dirty="0" smtClean="0">
              <a:latin typeface="Verdana" pitchFamily="34" charset="0"/>
            </a:rPr>
            <a:t> most EU </a:t>
          </a:r>
          <a:r>
            <a:rPr lang="cs-CZ" sz="1600" kern="1200" dirty="0" err="1" smtClean="0">
              <a:latin typeface="Verdana" pitchFamily="34" charset="0"/>
            </a:rPr>
            <a:t>countries</a:t>
          </a:r>
          <a:r>
            <a:rPr lang="cs-CZ" sz="1600" kern="1200" dirty="0" smtClean="0">
              <a:latin typeface="Verdana" pitchFamily="34" charset="0"/>
            </a:rPr>
            <a:t>.</a:t>
          </a:r>
          <a:endParaRPr lang="cs-CZ" sz="1600" kern="1200" dirty="0">
            <a:latin typeface="Verdana" pitchFamily="34" charset="0"/>
          </a:endParaRPr>
        </a:p>
      </dsp:txBody>
      <dsp:txXfrm>
        <a:off x="31185" y="713608"/>
        <a:ext cx="8506582" cy="576450"/>
      </dsp:txXfrm>
    </dsp:sp>
    <dsp:sp modelId="{0180F41C-5B7E-40F8-A5E8-EEC686793B1E}">
      <dsp:nvSpPr>
        <dsp:cNvPr id="0" name=""/>
        <dsp:cNvSpPr/>
      </dsp:nvSpPr>
      <dsp:spPr>
        <a:xfrm>
          <a:off x="0" y="1358683"/>
          <a:ext cx="8568952" cy="63882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16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EU </a:t>
          </a:r>
          <a:r>
            <a:rPr lang="cs-CZ" sz="1600" kern="1200" dirty="0" err="1" smtClean="0">
              <a:latin typeface="Verdana" pitchFamily="34" charset="0"/>
            </a:rPr>
            <a:t>was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formed</a:t>
          </a:r>
          <a:r>
            <a:rPr lang="cs-CZ" sz="1600" kern="1200" dirty="0" smtClean="0">
              <a:latin typeface="Verdana" pitchFamily="34" charset="0"/>
            </a:rPr>
            <a:t> in 1958 by </a:t>
          </a:r>
          <a:r>
            <a:rPr lang="cs-CZ" sz="1600" kern="1200" dirty="0" err="1" smtClean="0">
              <a:latin typeface="Verdana" pitchFamily="34" charset="0"/>
            </a:rPr>
            <a:t>six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countries</a:t>
          </a:r>
          <a:r>
            <a:rPr lang="cs-CZ" sz="1600" kern="1200" dirty="0" smtClean="0">
              <a:latin typeface="Verdana" pitchFamily="34" charset="0"/>
            </a:rPr>
            <a:t>: </a:t>
          </a:r>
          <a:r>
            <a:rPr lang="cs-CZ" sz="1600" kern="1200" dirty="0" err="1" smtClean="0">
              <a:latin typeface="Verdana" pitchFamily="34" charset="0"/>
            </a:rPr>
            <a:t>Belgium</a:t>
          </a:r>
          <a:r>
            <a:rPr lang="cs-CZ" sz="1600" kern="1200" dirty="0" smtClean="0">
              <a:latin typeface="Verdana" pitchFamily="34" charset="0"/>
            </a:rPr>
            <a:t>, </a:t>
          </a:r>
          <a:r>
            <a:rPr lang="cs-CZ" sz="1600" kern="1200" dirty="0" err="1" smtClean="0">
              <a:latin typeface="Verdana" pitchFamily="34" charset="0"/>
            </a:rPr>
            <a:t>Germany</a:t>
          </a:r>
          <a:r>
            <a:rPr lang="cs-CZ" sz="1600" kern="1200" dirty="0" smtClean="0">
              <a:latin typeface="Verdana" pitchFamily="34" charset="0"/>
            </a:rPr>
            <a:t>, France, Italy, </a:t>
          </a:r>
          <a:r>
            <a:rPr lang="cs-CZ" sz="1600" kern="1200" dirty="0" err="1" smtClean="0">
              <a:latin typeface="Verdana" pitchFamily="34" charset="0"/>
            </a:rPr>
            <a:t>Louxembourg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and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Nederlands</a:t>
          </a:r>
          <a:r>
            <a:rPr lang="cs-CZ" sz="1600" kern="1200" dirty="0" smtClean="0">
              <a:latin typeface="Verdana" pitchFamily="34" charset="0"/>
            </a:rPr>
            <a:t>.</a:t>
          </a:r>
          <a:endParaRPr lang="cs-CZ" sz="1600" kern="1200" dirty="0">
            <a:latin typeface="Verdana" pitchFamily="34" charset="0"/>
          </a:endParaRPr>
        </a:p>
      </dsp:txBody>
      <dsp:txXfrm>
        <a:off x="31185" y="1389868"/>
        <a:ext cx="8506582" cy="576450"/>
      </dsp:txXfrm>
    </dsp:sp>
    <dsp:sp modelId="{C9394AFA-8100-4C4F-A81D-62251C4168AA}">
      <dsp:nvSpPr>
        <dsp:cNvPr id="0" name=""/>
        <dsp:cNvSpPr/>
      </dsp:nvSpPr>
      <dsp:spPr>
        <a:xfrm>
          <a:off x="0" y="2034943"/>
          <a:ext cx="8568952" cy="63882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4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Czech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Republic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became</a:t>
          </a:r>
          <a:r>
            <a:rPr lang="cs-CZ" sz="1600" kern="1200" dirty="0" smtClean="0">
              <a:latin typeface="Verdana" pitchFamily="34" charset="0"/>
            </a:rPr>
            <a:t> a </a:t>
          </a:r>
          <a:r>
            <a:rPr lang="cs-CZ" sz="1600" kern="1200" dirty="0" err="1" smtClean="0">
              <a:latin typeface="Verdana" pitchFamily="34" charset="0"/>
            </a:rPr>
            <a:t>member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of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EU in 2004.</a:t>
          </a:r>
          <a:endParaRPr lang="cs-CZ" sz="1600" kern="1200" dirty="0">
            <a:latin typeface="Verdana" pitchFamily="34" charset="0"/>
          </a:endParaRPr>
        </a:p>
      </dsp:txBody>
      <dsp:txXfrm>
        <a:off x="31185" y="2066128"/>
        <a:ext cx="8506582" cy="576450"/>
      </dsp:txXfrm>
    </dsp:sp>
    <dsp:sp modelId="{F7E642CC-7523-49B1-8630-94CC0B6BFF3D}">
      <dsp:nvSpPr>
        <dsp:cNvPr id="0" name=""/>
        <dsp:cNvSpPr/>
      </dsp:nvSpPr>
      <dsp:spPr>
        <a:xfrm>
          <a:off x="0" y="2711204"/>
          <a:ext cx="8568952" cy="63882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32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residence </a:t>
          </a:r>
          <a:r>
            <a:rPr lang="cs-CZ" sz="1600" kern="1200" dirty="0" err="1" smtClean="0">
              <a:latin typeface="Verdana" pitchFamily="34" charset="0"/>
            </a:rPr>
            <a:t>of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EU </a:t>
          </a:r>
          <a:r>
            <a:rPr lang="cs-CZ" sz="1600" kern="1200" dirty="0" err="1" smtClean="0">
              <a:latin typeface="Verdana" pitchFamily="34" charset="0"/>
            </a:rPr>
            <a:t>is</a:t>
          </a:r>
          <a:r>
            <a:rPr lang="cs-CZ" sz="1600" kern="1200" dirty="0" smtClean="0">
              <a:latin typeface="Verdana" pitchFamily="34" charset="0"/>
            </a:rPr>
            <a:t> in </a:t>
          </a:r>
          <a:r>
            <a:rPr lang="cs-CZ" sz="1600" kern="1200" dirty="0" err="1" smtClean="0">
              <a:latin typeface="Verdana" pitchFamily="34" charset="0"/>
            </a:rPr>
            <a:t>Brussels</a:t>
          </a:r>
          <a:r>
            <a:rPr lang="cs-CZ" sz="1600" kern="1200" dirty="0" smtClean="0">
              <a:latin typeface="Verdana" pitchFamily="34" charset="0"/>
            </a:rPr>
            <a:t>, </a:t>
          </a: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capital</a:t>
          </a:r>
          <a:r>
            <a:rPr lang="cs-CZ" sz="1600" kern="1200" dirty="0" smtClean="0">
              <a:latin typeface="Verdana" pitchFamily="34" charset="0"/>
            </a:rPr>
            <a:t> city </a:t>
          </a:r>
          <a:r>
            <a:rPr lang="cs-CZ" sz="1600" kern="1200" dirty="0" err="1" smtClean="0">
              <a:latin typeface="Verdana" pitchFamily="34" charset="0"/>
            </a:rPr>
            <a:t>of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Belgium</a:t>
          </a:r>
          <a:r>
            <a:rPr lang="cs-CZ" sz="1600" kern="1200" dirty="0" smtClean="0">
              <a:latin typeface="Verdana" pitchFamily="34" charset="0"/>
            </a:rPr>
            <a:t>.</a:t>
          </a:r>
          <a:endParaRPr lang="cs-CZ" sz="1600" kern="1200" dirty="0">
            <a:latin typeface="Verdana" pitchFamily="34" charset="0"/>
          </a:endParaRPr>
        </a:p>
      </dsp:txBody>
      <dsp:txXfrm>
        <a:off x="31185" y="2742389"/>
        <a:ext cx="8506582" cy="576450"/>
      </dsp:txXfrm>
    </dsp:sp>
    <dsp:sp modelId="{3090B77F-F25A-4BE1-9F28-16AC57FA99DB}">
      <dsp:nvSpPr>
        <dsp:cNvPr id="0" name=""/>
        <dsp:cNvSpPr/>
      </dsp:nvSpPr>
      <dsp:spPr>
        <a:xfrm>
          <a:off x="0" y="3387464"/>
          <a:ext cx="8568952" cy="63882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>
              <a:latin typeface="Verdana" pitchFamily="34" charset="0"/>
            </a:rPr>
            <a:t>The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highest</a:t>
          </a:r>
          <a:r>
            <a:rPr lang="cs-CZ" sz="1600" kern="1200" dirty="0" smtClean="0">
              <a:latin typeface="Verdana" pitchFamily="34" charset="0"/>
            </a:rPr>
            <a:t> point </a:t>
          </a:r>
          <a:r>
            <a:rPr lang="cs-CZ" sz="1600" kern="1200" dirty="0" err="1" smtClean="0">
              <a:latin typeface="Verdana" pitchFamily="34" charset="0"/>
            </a:rPr>
            <a:t>of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fhe</a:t>
          </a:r>
          <a:r>
            <a:rPr lang="cs-CZ" sz="1600" kern="1200" dirty="0" smtClean="0">
              <a:latin typeface="Verdana" pitchFamily="34" charset="0"/>
            </a:rPr>
            <a:t> EU </a:t>
          </a:r>
          <a:r>
            <a:rPr lang="cs-CZ" sz="1600" kern="1200" dirty="0" err="1" smtClean="0">
              <a:latin typeface="Verdana" pitchFamily="34" charset="0"/>
            </a:rPr>
            <a:t>is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Mont</a:t>
          </a:r>
          <a:r>
            <a:rPr lang="cs-CZ" sz="1600" kern="1200" dirty="0" smtClean="0">
              <a:latin typeface="Verdana" pitchFamily="34" charset="0"/>
            </a:rPr>
            <a:t> </a:t>
          </a:r>
          <a:r>
            <a:rPr lang="cs-CZ" sz="1600" kern="1200" dirty="0" err="1" smtClean="0">
              <a:latin typeface="Verdana" pitchFamily="34" charset="0"/>
            </a:rPr>
            <a:t>Blanc</a:t>
          </a:r>
          <a:r>
            <a:rPr lang="cs-CZ" sz="1600" kern="1200" dirty="0" smtClean="0">
              <a:latin typeface="Verdana" pitchFamily="34" charset="0"/>
            </a:rPr>
            <a:t>, 4 807 m.</a:t>
          </a:r>
          <a:endParaRPr lang="cs-CZ" sz="1600" kern="1200" dirty="0">
            <a:latin typeface="Verdana" pitchFamily="34" charset="0"/>
          </a:endParaRPr>
        </a:p>
      </dsp:txBody>
      <dsp:txXfrm>
        <a:off x="31185" y="3418649"/>
        <a:ext cx="8506582" cy="576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E93E1BC-45C1-4ADD-934F-DC6C8C55F5CC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2CCD9FD-850C-4B6E-BC44-A91ABB597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10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9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4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6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8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7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image" Target="../media/image22.png"/><Relationship Id="rId5" Type="http://schemas.openxmlformats.org/officeDocument/2006/relationships/diagramColors" Target="../diagrams/colors4.xml"/><Relationship Id="rId10" Type="http://schemas.openxmlformats.org/officeDocument/2006/relationships/image" Target="../media/image21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2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10" Type="http://schemas.openxmlformats.org/officeDocument/2006/relationships/image" Target="../media/image26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6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openxmlformats.org/officeDocument/2006/relationships/image" Target="../media/image30.png"/><Relationship Id="rId5" Type="http://schemas.openxmlformats.org/officeDocument/2006/relationships/diagramColors" Target="../diagrams/colors6.xml"/><Relationship Id="rId10" Type="http://schemas.openxmlformats.org/officeDocument/2006/relationships/image" Target="../media/image29.pn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6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openxmlformats.org/officeDocument/2006/relationships/image" Target="../media/image34.png"/><Relationship Id="rId5" Type="http://schemas.openxmlformats.org/officeDocument/2006/relationships/diagramColors" Target="../diagrams/colors7.xml"/><Relationship Id="rId10" Type="http://schemas.openxmlformats.org/officeDocument/2006/relationships/image" Target="../media/image33.pn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11" Type="http://schemas.openxmlformats.org/officeDocument/2006/relationships/image" Target="../media/image38.png"/><Relationship Id="rId5" Type="http://schemas.openxmlformats.org/officeDocument/2006/relationships/diagramQuickStyle" Target="../diagrams/quickStyle8.xml"/><Relationship Id="rId10" Type="http://schemas.openxmlformats.org/officeDocument/2006/relationships/image" Target="../media/image37.png"/><Relationship Id="rId4" Type="http://schemas.openxmlformats.org/officeDocument/2006/relationships/diagramLayout" Target="../diagrams/layout8.xml"/><Relationship Id="rId9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10" Type="http://schemas.openxmlformats.org/officeDocument/2006/relationships/image" Target="../media/image42.png"/><Relationship Id="rId4" Type="http://schemas.openxmlformats.org/officeDocument/2006/relationships/diagramLayout" Target="../diagrams/layout9.xml"/><Relationship Id="rId9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10" Type="http://schemas.openxmlformats.org/officeDocument/2006/relationships/image" Target="../media/image46.png"/><Relationship Id="rId4" Type="http://schemas.openxmlformats.org/officeDocument/2006/relationships/diagramLayout" Target="../diagrams/layout10.xml"/><Relationship Id="rId9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Countries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Nationalities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846466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Countries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and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baseline="0" dirty="0" err="1" smtClean="0">
                          <a:effectLst/>
                          <a:latin typeface="Times New Roman"/>
                          <a:ea typeface="Times New Roman"/>
                        </a:rPr>
                        <a:t>Nationalities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16. 9. 2011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seznamuje žáky s anglickými tvary vybraných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států , jejich vlajek. Pozornost je také věnována Evropské unii. Anglické tvary států jsou následně procvičovány  formou jednoduchých rozhovorů.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3887713" cy="388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Countries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Nationalities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216681">
            <a:off x="5324059" y="3100939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476672"/>
            <a:ext cx="1907853" cy="1907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328498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59832" y="3645024"/>
            <a:ext cx="2483917" cy="2483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96136" y="3140968"/>
            <a:ext cx="3131989" cy="3131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548680"/>
            <a:ext cx="201622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1361160">
            <a:off x="251520" y="2996952"/>
            <a:ext cx="2987823" cy="2987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1108306">
            <a:off x="5086089" y="2646945"/>
            <a:ext cx="3416562" cy="341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074720">
            <a:off x="3170293" y="4011235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548680"/>
            <a:ext cx="2267893" cy="2267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3429000"/>
            <a:ext cx="295232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1260477">
            <a:off x="3347864" y="3429000"/>
            <a:ext cx="2627933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19814" y="3429000"/>
            <a:ext cx="273630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548680"/>
            <a:ext cx="2339901" cy="2339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409950">
            <a:off x="3275856" y="3284984"/>
            <a:ext cx="2915965" cy="2915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1020479">
            <a:off x="323528" y="3104606"/>
            <a:ext cx="302433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508177">
            <a:off x="5796136" y="3429000"/>
            <a:ext cx="302433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548680"/>
            <a:ext cx="2267893" cy="2267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3356992"/>
            <a:ext cx="302433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3356992"/>
            <a:ext cx="302433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3356992"/>
            <a:ext cx="3059832" cy="3059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620688"/>
            <a:ext cx="2123877" cy="2123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2708920"/>
            <a:ext cx="2915965" cy="2915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3617640"/>
            <a:ext cx="324036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652120" y="3654002"/>
            <a:ext cx="3203998" cy="320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548680"/>
            <a:ext cx="2051869" cy="2051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3429000"/>
            <a:ext cx="3203996" cy="3203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212976"/>
            <a:ext cx="331236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1414141">
            <a:off x="2818993" y="3404184"/>
            <a:ext cx="302433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5010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620688"/>
            <a:ext cx="683716" cy="68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260648"/>
            <a:ext cx="2411909" cy="2411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0721863">
            <a:off x="464347" y="2957243"/>
            <a:ext cx="2879601" cy="2879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625989">
            <a:off x="5918305" y="2471049"/>
            <a:ext cx="2699941" cy="2699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96952"/>
            <a:ext cx="324036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0"/>
            <a:ext cx="273630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3356992"/>
            <a:ext cx="324036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79912" y="3762375"/>
            <a:ext cx="2231529" cy="2231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48375" y="306896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Diagram 3"/>
          <p:cNvGraphicFramePr/>
          <p:nvPr/>
        </p:nvGraphicFramePr>
        <p:xfrm>
          <a:off x="395536" y="548680"/>
          <a:ext cx="504056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332656"/>
            <a:ext cx="2231529" cy="2231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256490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1014252">
            <a:off x="251520" y="3501008"/>
            <a:ext cx="2771949" cy="2771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90600" y="22860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Verdana" pitchFamily="34" charset="0"/>
              </a:rPr>
              <a:t>Doplň:</a:t>
            </a:r>
            <a:endParaRPr lang="cs-CZ" sz="2800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1052736"/>
            <a:ext cx="8064896" cy="544764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Nakata</a:t>
            </a:r>
            <a:r>
              <a:rPr lang="cs-CZ" sz="2000" dirty="0" smtClean="0">
                <a:latin typeface="Verdana" pitchFamily="34" charset="0"/>
              </a:rPr>
              <a:t> </a:t>
            </a:r>
            <a:r>
              <a:rPr lang="cs-CZ" sz="2000" dirty="0" err="1" smtClean="0">
                <a:latin typeface="Verdana" pitchFamily="34" charset="0"/>
              </a:rPr>
              <a:t>lives</a:t>
            </a:r>
            <a:r>
              <a:rPr lang="cs-CZ" sz="2000" dirty="0" smtClean="0">
                <a:latin typeface="Verdana" pitchFamily="34" charset="0"/>
              </a:rPr>
              <a:t> in Japan. </a:t>
            </a:r>
            <a:r>
              <a:rPr lang="en-US" sz="2000" dirty="0" smtClean="0">
                <a:latin typeface="Verdana" pitchFamily="34" charset="0"/>
              </a:rPr>
              <a:t>		He`s  </a:t>
            </a:r>
            <a:r>
              <a:rPr lang="en-US" sz="2000" u="dotted" kern="2200" dirty="0" smtClean="0">
                <a:solidFill>
                  <a:srgbClr val="FF0000"/>
                </a:solidFill>
                <a:latin typeface="Verdana" pitchFamily="34" charset="0"/>
              </a:rPr>
              <a:t>Japanese</a:t>
            </a:r>
            <a:r>
              <a:rPr lang="en-US" sz="2000" kern="2200" dirty="0" smtClean="0">
                <a:solidFill>
                  <a:srgbClr val="FF0000"/>
                </a:solidFill>
                <a:latin typeface="Verdana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Tony lives in Canada. 		He`s ……..……………….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Lucy lives in England.		She`s …………………….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>
                <a:latin typeface="Verdana" pitchFamily="34" charset="0"/>
              </a:rPr>
              <a:t>Alexa</a:t>
            </a:r>
            <a:r>
              <a:rPr lang="en-US" sz="2000" dirty="0" smtClean="0">
                <a:latin typeface="Verdana" pitchFamily="34" charset="0"/>
              </a:rPr>
              <a:t> lives in Greece. 		She`s …………….……….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>
                <a:latin typeface="Verdana" pitchFamily="34" charset="0"/>
              </a:rPr>
              <a:t>Uli</a:t>
            </a:r>
            <a:r>
              <a:rPr lang="en-US" sz="2000" dirty="0" smtClean="0">
                <a:latin typeface="Verdana" pitchFamily="34" charset="0"/>
              </a:rPr>
              <a:t> lives in Germany.			He`s ……………….….….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Lech lives in Poland.			He`s …………………..….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Tina lives in The USA.		She`s ………………..….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>
                <a:latin typeface="Verdana" pitchFamily="34" charset="0"/>
              </a:rPr>
              <a:t>Amelie</a:t>
            </a:r>
            <a:r>
              <a:rPr lang="en-US" sz="2000" dirty="0" smtClean="0">
                <a:latin typeface="Verdana" pitchFamily="34" charset="0"/>
              </a:rPr>
              <a:t> lives in France.		She`s …………………….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>
                <a:latin typeface="Verdana" pitchFamily="34" charset="0"/>
              </a:rPr>
              <a:t>Lucio</a:t>
            </a:r>
            <a:r>
              <a:rPr lang="en-US" sz="2000" dirty="0" smtClean="0">
                <a:latin typeface="Verdana" pitchFamily="34" charset="0"/>
              </a:rPr>
              <a:t> lives in Italy.			He`s …………………..….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Fernando lives in Portugal.		He`s …………………..….</a:t>
            </a:r>
          </a:p>
          <a:p>
            <a:pPr>
              <a:lnSpc>
                <a:spcPct val="150000"/>
              </a:lnSpc>
            </a:pPr>
            <a:r>
              <a:rPr lang="en-US" sz="2000" dirty="0" err="1" smtClean="0">
                <a:latin typeface="Verdana" pitchFamily="34" charset="0"/>
              </a:rPr>
              <a:t>Honza</a:t>
            </a:r>
            <a:r>
              <a:rPr lang="en-US" sz="2000" dirty="0" smtClean="0">
                <a:latin typeface="Verdana" pitchFamily="34" charset="0"/>
              </a:rPr>
              <a:t> lives in </a:t>
            </a:r>
            <a:r>
              <a:rPr lang="en-US" sz="1600" dirty="0" smtClean="0">
                <a:latin typeface="Verdana" pitchFamily="34" charset="0"/>
              </a:rPr>
              <a:t>The Czech Republic</a:t>
            </a:r>
            <a:r>
              <a:rPr lang="en-US" sz="2000" dirty="0" smtClean="0">
                <a:latin typeface="Verdana" pitchFamily="34" charset="0"/>
              </a:rPr>
              <a:t>. 	He`s …………………….	</a:t>
            </a:r>
            <a:endParaRPr lang="en-US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1052736"/>
            <a:ext cx="2952328" cy="517064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Japanese.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Canadian.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She`s English.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She`s Greek.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German.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Polish.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She`s American.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She`s French.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Italian.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Portuguese.</a:t>
            </a:r>
          </a:p>
          <a:p>
            <a:pPr>
              <a:lnSpc>
                <a:spcPct val="150000"/>
              </a:lnSpc>
            </a:pPr>
            <a:r>
              <a:rPr lang="en-US" sz="2000" dirty="0" smtClean="0">
                <a:latin typeface="Verdana" pitchFamily="34" charset="0"/>
              </a:rPr>
              <a:t>He`s Czech.</a:t>
            </a:r>
            <a:endParaRPr lang="cs-CZ" sz="2000" dirty="0">
              <a:latin typeface="Verdana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9512" y="1844825"/>
          <a:ext cx="8784976" cy="2232246"/>
        </p:xfrm>
        <a:graphic>
          <a:graphicData uri="http://schemas.openxmlformats.org/drawingml/2006/table">
            <a:tbl>
              <a:tblPr firstCol="1">
                <a:tableStyleId>{8A107856-5554-42FB-B03E-39F5DBC370BA}</a:tableStyleId>
              </a:tblPr>
              <a:tblGrid>
                <a:gridCol w="1098122"/>
                <a:gridCol w="1098122"/>
                <a:gridCol w="1098122"/>
                <a:gridCol w="1098122"/>
                <a:gridCol w="1098122"/>
                <a:gridCol w="1098122"/>
                <a:gridCol w="1098122"/>
                <a:gridCol w="1098122"/>
              </a:tblGrid>
              <a:tr h="74408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Verdana" pitchFamily="34" charset="0"/>
                        </a:rPr>
                        <a:t>Country:</a:t>
                      </a:r>
                      <a:endParaRPr lang="cs-CZ" sz="1200" dirty="0">
                        <a:latin typeface="Verdana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>
                          <a:latin typeface="Verdana" pitchFamily="34" charset="0"/>
                        </a:rPr>
                        <a:t>The</a:t>
                      </a:r>
                      <a:r>
                        <a:rPr lang="cs-CZ" sz="1400" dirty="0" smtClean="0">
                          <a:latin typeface="Verdana" pitchFamily="34" charset="0"/>
                        </a:rPr>
                        <a:t> USA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Verdana" pitchFamily="34" charset="0"/>
                        </a:rPr>
                        <a:t>Japan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</a:tr>
              <a:tr h="74408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>
                          <a:latin typeface="Verdana" pitchFamily="34" charset="0"/>
                        </a:rPr>
                        <a:t>Capital</a:t>
                      </a:r>
                      <a:r>
                        <a:rPr lang="cs-CZ" sz="1200" dirty="0" smtClean="0">
                          <a:latin typeface="Verdana" pitchFamily="34" charset="0"/>
                        </a:rPr>
                        <a:t> </a:t>
                      </a:r>
                    </a:p>
                    <a:p>
                      <a:pPr algn="ctr"/>
                      <a:r>
                        <a:rPr lang="cs-CZ" sz="1200" dirty="0" smtClean="0">
                          <a:latin typeface="Verdana" pitchFamily="34" charset="0"/>
                        </a:rPr>
                        <a:t>city:</a:t>
                      </a:r>
                      <a:endParaRPr lang="cs-CZ" sz="1200" dirty="0">
                        <a:latin typeface="Verdana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Verdana" pitchFamily="34" charset="0"/>
                        </a:rPr>
                        <a:t>Rome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>
                          <a:latin typeface="Verdana" pitchFamily="34" charset="0"/>
                        </a:rPr>
                        <a:t>Athens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</a:tr>
              <a:tr h="744082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>
                          <a:latin typeface="Verdana" pitchFamily="34" charset="0"/>
                        </a:rPr>
                        <a:t>Nationa</a:t>
                      </a:r>
                      <a:r>
                        <a:rPr lang="cs-CZ" sz="1200" dirty="0" smtClean="0">
                          <a:latin typeface="Verdana" pitchFamily="34" charset="0"/>
                        </a:rPr>
                        <a:t>-lity:</a:t>
                      </a:r>
                      <a:endParaRPr lang="cs-CZ" sz="1200" dirty="0">
                        <a:latin typeface="Verdana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>
                          <a:latin typeface="Verdana" pitchFamily="34" charset="0"/>
                        </a:rPr>
                        <a:t>Czech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>
                          <a:latin typeface="Verdana" pitchFamily="34" charset="0"/>
                        </a:rPr>
                        <a:t>German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40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err="1" smtClean="0">
                          <a:latin typeface="Verdana" pitchFamily="34" charset="0"/>
                        </a:rPr>
                        <a:t>French</a:t>
                      </a:r>
                      <a:endParaRPr lang="cs-CZ" sz="1400" dirty="0">
                        <a:latin typeface="Verdana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Verdana" pitchFamily="34" charset="0"/>
              </a:rPr>
              <a:t>Doplň tabulku:</a:t>
            </a:r>
            <a:endParaRPr lang="cs-CZ" sz="2800" dirty="0">
              <a:latin typeface="Verdana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79512" y="4509121"/>
            <a:ext cx="8712968" cy="648072"/>
            <a:chOff x="0" y="149792"/>
            <a:chExt cx="8964488" cy="730079"/>
          </a:xfrm>
        </p:grpSpPr>
        <p:sp>
          <p:nvSpPr>
            <p:cNvPr id="11" name="Zaoblený obdélník 10"/>
            <p:cNvSpPr/>
            <p:nvPr/>
          </p:nvSpPr>
          <p:spPr>
            <a:xfrm>
              <a:off x="0" y="149792"/>
              <a:ext cx="8964488" cy="730079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35640" y="185432"/>
              <a:ext cx="8893208" cy="65879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anchor="ctr" anchorCtr="0">
              <a:noAutofit/>
            </a:bodyPr>
            <a:lstStyle/>
            <a:p>
              <a:pPr lvl="0" algn="l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In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pairs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,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ask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and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answer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questions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, as in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the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 </a:t>
              </a:r>
              <a:r>
                <a:rPr lang="cs-CZ" kern="1200" dirty="0" err="1" smtClean="0">
                  <a:solidFill>
                    <a:schemeClr val="tx1"/>
                  </a:solidFill>
                  <a:latin typeface="Verdana" pitchFamily="34" charset="0"/>
                </a:rPr>
                <a:t>example</a:t>
              </a:r>
              <a:r>
                <a:rPr lang="cs-CZ" kern="1200" dirty="0" smtClean="0">
                  <a:solidFill>
                    <a:schemeClr val="tx1"/>
                  </a:solidFill>
                  <a:latin typeface="Verdana" pitchFamily="34" charset="0"/>
                </a:rPr>
                <a:t>:</a:t>
              </a:r>
              <a:endParaRPr lang="cs-CZ" kern="1200" dirty="0">
                <a:solidFill>
                  <a:schemeClr val="tx1"/>
                </a:solidFill>
                <a:latin typeface="Verdana" pitchFamily="34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323528" y="5517232"/>
            <a:ext cx="8568952" cy="10618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400" dirty="0" smtClean="0">
                <a:latin typeface="Verdana" pitchFamily="34" charset="0"/>
              </a:rPr>
              <a:t>A: </a:t>
            </a:r>
            <a:r>
              <a:rPr lang="cs-CZ" sz="1400" dirty="0" err="1" smtClean="0">
                <a:latin typeface="Verdana" pitchFamily="34" charset="0"/>
              </a:rPr>
              <a:t>Where</a:t>
            </a:r>
            <a:r>
              <a:rPr lang="cs-CZ" sz="1400" dirty="0" smtClean="0">
                <a:latin typeface="Verdana" pitchFamily="34" charset="0"/>
              </a:rPr>
              <a:t> are </a:t>
            </a:r>
            <a:r>
              <a:rPr lang="cs-CZ" sz="1400" dirty="0" err="1" smtClean="0">
                <a:latin typeface="Verdana" pitchFamily="34" charset="0"/>
              </a:rPr>
              <a:t>you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from</a:t>
            </a:r>
            <a:r>
              <a:rPr lang="cs-CZ" sz="1400" dirty="0" smtClean="0">
                <a:latin typeface="Verdana" pitchFamily="34" charset="0"/>
              </a:rPr>
              <a:t>?			B: I </a:t>
            </a:r>
            <a:r>
              <a:rPr lang="cs-CZ" sz="1400" dirty="0" err="1" smtClean="0">
                <a:latin typeface="Verdana" pitchFamily="34" charset="0"/>
              </a:rPr>
              <a:t>am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from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Poland</a:t>
            </a:r>
            <a:r>
              <a:rPr lang="cs-CZ" sz="1400" dirty="0" smtClean="0">
                <a:latin typeface="Verdana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1400" dirty="0" smtClean="0">
                <a:latin typeface="Verdana" pitchFamily="34" charset="0"/>
              </a:rPr>
              <a:t>A: </a:t>
            </a:r>
            <a:r>
              <a:rPr lang="cs-CZ" sz="1400" dirty="0" err="1" smtClean="0">
                <a:latin typeface="Verdana" pitchFamily="34" charset="0"/>
              </a:rPr>
              <a:t>What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is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the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capital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of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Poland</a:t>
            </a:r>
            <a:r>
              <a:rPr lang="cs-CZ" sz="1400" dirty="0" smtClean="0">
                <a:latin typeface="Verdana" pitchFamily="34" charset="0"/>
              </a:rPr>
              <a:t>?		B: </a:t>
            </a:r>
            <a:r>
              <a:rPr lang="cs-CZ" sz="1400" dirty="0" err="1" smtClean="0">
                <a:latin typeface="Verdana" pitchFamily="34" charset="0"/>
              </a:rPr>
              <a:t>Warsaw</a:t>
            </a:r>
            <a:r>
              <a:rPr lang="cs-CZ" sz="1400" dirty="0" smtClean="0">
                <a:latin typeface="Verdana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1400" dirty="0" smtClean="0">
                <a:latin typeface="Verdana" pitchFamily="34" charset="0"/>
              </a:rPr>
              <a:t>A: </a:t>
            </a:r>
            <a:r>
              <a:rPr lang="cs-CZ" sz="1400" dirty="0" err="1" smtClean="0">
                <a:latin typeface="Verdana" pitchFamily="34" charset="0"/>
              </a:rPr>
              <a:t>What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nationality</a:t>
            </a:r>
            <a:r>
              <a:rPr lang="cs-CZ" sz="1400" dirty="0" smtClean="0">
                <a:latin typeface="Verdana" pitchFamily="34" charset="0"/>
              </a:rPr>
              <a:t> are </a:t>
            </a:r>
            <a:r>
              <a:rPr lang="cs-CZ" sz="1400" dirty="0" err="1" smtClean="0">
                <a:latin typeface="Verdana" pitchFamily="34" charset="0"/>
              </a:rPr>
              <a:t>you</a:t>
            </a:r>
            <a:r>
              <a:rPr lang="cs-CZ" sz="1400" dirty="0" smtClean="0">
                <a:latin typeface="Verdana" pitchFamily="34" charset="0"/>
              </a:rPr>
              <a:t>?			B: I </a:t>
            </a:r>
            <a:r>
              <a:rPr lang="cs-CZ" sz="1400" dirty="0" err="1" smtClean="0">
                <a:latin typeface="Verdana" pitchFamily="34" charset="0"/>
              </a:rPr>
              <a:t>am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 smtClean="0">
                <a:latin typeface="Verdana" pitchFamily="34" charset="0"/>
              </a:rPr>
              <a:t>Polish</a:t>
            </a:r>
            <a:r>
              <a:rPr lang="cs-CZ" sz="1400" dirty="0" smtClean="0">
                <a:latin typeface="Verdana" pitchFamily="34" charset="0"/>
              </a:rPr>
              <a:t>.</a:t>
            </a:r>
            <a:endParaRPr lang="cs-CZ" sz="1400" dirty="0">
              <a:latin typeface="Verdana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59632" y="1844824"/>
          <a:ext cx="7704858" cy="22322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100694"/>
                <a:gridCol w="1100694"/>
                <a:gridCol w="1100694"/>
                <a:gridCol w="1100694"/>
                <a:gridCol w="1100694"/>
                <a:gridCol w="1100694"/>
                <a:gridCol w="1100694"/>
              </a:tblGrid>
              <a:tr h="768085">
                <a:tc>
                  <a:txBody>
                    <a:bodyPr/>
                    <a:lstStyle/>
                    <a:p>
                      <a:pPr algn="ctr"/>
                      <a:r>
                        <a:rPr lang="cs-CZ" sz="1200" b="0" baseline="0" dirty="0" err="1" smtClean="0">
                          <a:latin typeface="Verdana" pitchFamily="34" charset="0"/>
                        </a:rPr>
                        <a:t>The</a:t>
                      </a:r>
                      <a:r>
                        <a:rPr lang="cs-CZ" sz="1200" b="0" baseline="0" dirty="0" smtClean="0">
                          <a:latin typeface="Verdana" pitchFamily="34" charset="0"/>
                        </a:rPr>
                        <a:t> </a:t>
                      </a:r>
                      <a:r>
                        <a:rPr lang="cs-CZ" sz="1200" b="0" baseline="0" dirty="0" err="1" smtClean="0">
                          <a:latin typeface="Verdana" pitchFamily="34" charset="0"/>
                        </a:rPr>
                        <a:t>Czech</a:t>
                      </a:r>
                      <a:r>
                        <a:rPr lang="cs-CZ" sz="1200" b="0" baseline="0" dirty="0" smtClean="0">
                          <a:latin typeface="Verdana" pitchFamily="34" charset="0"/>
                        </a:rPr>
                        <a:t> </a:t>
                      </a:r>
                      <a:r>
                        <a:rPr lang="cs-CZ" sz="1200" b="0" baseline="0" dirty="0" err="1" smtClean="0">
                          <a:latin typeface="Verdana" pitchFamily="34" charset="0"/>
                        </a:rPr>
                        <a:t>Republic</a:t>
                      </a:r>
                      <a:endParaRPr lang="cs-CZ" sz="12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baseline="0" dirty="0" smtClean="0">
                          <a:latin typeface="Verdana" pitchFamily="34" charset="0"/>
                        </a:rPr>
                        <a:t>Italy</a:t>
                      </a:r>
                      <a:endParaRPr lang="cs-CZ" sz="14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baseline="0" dirty="0" err="1" smtClean="0">
                          <a:latin typeface="Verdana" pitchFamily="34" charset="0"/>
                        </a:rPr>
                        <a:t>The</a:t>
                      </a:r>
                      <a:r>
                        <a:rPr lang="cs-CZ" sz="1400" b="0" baseline="0" dirty="0" smtClean="0">
                          <a:latin typeface="Verdana" pitchFamily="34" charset="0"/>
                        </a:rPr>
                        <a:t> USA</a:t>
                      </a:r>
                      <a:endParaRPr lang="cs-CZ" sz="14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baseline="0" dirty="0" err="1" smtClean="0">
                          <a:latin typeface="Verdana" pitchFamily="34" charset="0"/>
                        </a:rPr>
                        <a:t>Germany</a:t>
                      </a:r>
                      <a:endParaRPr lang="cs-CZ" sz="14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baseline="0" smtClean="0">
                          <a:latin typeface="Verdana" pitchFamily="34" charset="0"/>
                        </a:rPr>
                        <a:t>Greece</a:t>
                      </a:r>
                      <a:endParaRPr lang="cs-CZ" sz="14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baseline="0" dirty="0" smtClean="0">
                          <a:latin typeface="Verdana" pitchFamily="34" charset="0"/>
                        </a:rPr>
                        <a:t>Japan</a:t>
                      </a:r>
                      <a:endParaRPr lang="cs-CZ" sz="14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0" baseline="0" dirty="0" smtClean="0">
                          <a:latin typeface="Verdana" pitchFamily="34" charset="0"/>
                        </a:rPr>
                        <a:t>France</a:t>
                      </a:r>
                      <a:endParaRPr lang="cs-CZ" sz="1400" b="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</a:tr>
              <a:tr h="768085"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Prague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smtClean="0">
                          <a:latin typeface="Verdana" pitchFamily="34" charset="0"/>
                        </a:rPr>
                        <a:t>Rome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aseline="0" dirty="0" smtClean="0">
                          <a:latin typeface="Verdana" pitchFamily="34" charset="0"/>
                        </a:rPr>
                        <a:t>Washington</a:t>
                      </a:r>
                      <a:endParaRPr lang="cs-CZ" sz="12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smtClean="0">
                          <a:latin typeface="Verdana" pitchFamily="34" charset="0"/>
                        </a:rPr>
                        <a:t>Berlin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Athens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Tokyo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smtClean="0">
                          <a:latin typeface="Verdana" pitchFamily="34" charset="0"/>
                        </a:rPr>
                        <a:t>Paris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</a:tr>
              <a:tr h="696078"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Czech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Italian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American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German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Greek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Japanese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err="1" smtClean="0">
                          <a:latin typeface="Verdana" pitchFamily="34" charset="0"/>
                        </a:rPr>
                        <a:t>French</a:t>
                      </a:r>
                      <a:endParaRPr lang="cs-CZ" sz="1400" baseline="0" dirty="0">
                        <a:latin typeface="Verdana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0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</p:spPr>
        <p:txBody>
          <a:bodyPr/>
          <a:lstStyle/>
          <a:p>
            <a:r>
              <a:rPr lang="cs-CZ" dirty="0" err="1" smtClean="0"/>
              <a:t>European</a:t>
            </a:r>
            <a:r>
              <a:rPr lang="cs-CZ" dirty="0" smtClean="0"/>
              <a:t> Union</a:t>
            </a:r>
            <a:endParaRPr lang="cs-CZ" dirty="0"/>
          </a:p>
        </p:txBody>
      </p:sp>
      <p:graphicFrame>
        <p:nvGraphicFramePr>
          <p:cNvPr id="12" name="Diagram 11"/>
          <p:cNvGraphicFramePr/>
          <p:nvPr/>
        </p:nvGraphicFramePr>
        <p:xfrm>
          <a:off x="251520" y="1772816"/>
          <a:ext cx="85689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51520" y="6021288"/>
            <a:ext cx="8496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>
                <a:solidFill>
                  <a:srgbClr val="FF0000"/>
                </a:solidFill>
                <a:latin typeface="Verdana" pitchFamily="34" charset="0"/>
              </a:rPr>
              <a:t>     </a:t>
            </a:r>
            <a:r>
              <a:rPr lang="cs-CZ" sz="1200" b="1" i="1" dirty="0" smtClean="0">
                <a:solidFill>
                  <a:srgbClr val="FF0000"/>
                </a:solidFill>
                <a:latin typeface="Verdana" pitchFamily="34" charset="0"/>
              </a:rPr>
              <a:t>Sestavte alespoň 6 otázek o Evropské unii, na které můžeme nalézt v textu odpověď.</a:t>
            </a:r>
            <a:endParaRPr lang="cs-CZ" sz="1200" b="1" i="1" dirty="0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251520" y="6093296"/>
            <a:ext cx="25152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Přehled zdrojů:</a:t>
            </a:r>
            <a:endParaRPr lang="cs-CZ" sz="2000" dirty="0">
              <a:latin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14528" cy="388640"/>
          </a:xfrm>
        </p:spPr>
        <p:txBody>
          <a:bodyPr/>
          <a:lstStyle/>
          <a:p>
            <a:r>
              <a:rPr lang="cs-CZ" sz="1200" i="1" dirty="0" smtClean="0">
                <a:latin typeface="Verdana" pitchFamily="34" charset="0"/>
              </a:rPr>
              <a:t>Všechny použité obrázky: 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[cit. </a:t>
            </a:r>
            <a:r>
              <a:rPr lang="cs-CZ" sz="1200" dirty="0" smtClean="0">
                <a:latin typeface="Verdana" pitchFamily="34" charset="0"/>
              </a:rPr>
              <a:t>2011-09-16]. </a:t>
            </a:r>
            <a:endParaRPr lang="cs-CZ" sz="1200" dirty="0" smtClean="0">
              <a:latin typeface="Verdan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408</Words>
  <Application>Microsoft Office PowerPoint</Application>
  <PresentationFormat>Předvádění na obrazovce (4:3)</PresentationFormat>
  <Paragraphs>121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Anglický jazyk – Cvičení na podporu konverzace </vt:lpstr>
      <vt:lpstr>Countries and Nationalities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Doplň:</vt:lpstr>
      <vt:lpstr>Doplň tabulku:</vt:lpstr>
      <vt:lpstr>European Union</vt:lpstr>
      <vt:lpstr>Přehled zdrojů: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Countries and Nationalities</dc:title>
  <dc:creator>kozlovsky</dc:creator>
  <cp:lastModifiedBy>Petr Kozlovský</cp:lastModifiedBy>
  <cp:revision>25</cp:revision>
  <dcterms:created xsi:type="dcterms:W3CDTF">2011-11-01T12:23:34Z</dcterms:created>
  <dcterms:modified xsi:type="dcterms:W3CDTF">2011-12-19T14:35:21Z</dcterms:modified>
</cp:coreProperties>
</file>