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301" r:id="rId2"/>
    <p:sldId id="257" r:id="rId3"/>
    <p:sldId id="258" r:id="rId4"/>
    <p:sldId id="259" r:id="rId5"/>
    <p:sldId id="260" r:id="rId6"/>
    <p:sldId id="296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62" r:id="rId41"/>
    <p:sldId id="295" r:id="rId42"/>
    <p:sldId id="297" r:id="rId43"/>
    <p:sldId id="298" r:id="rId44"/>
    <p:sldId id="299" r:id="rId45"/>
    <p:sldId id="300" r:id="rId4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19.12.2011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Anglický jazyk </a:t>
            </a:r>
            <a:r>
              <a:rPr lang="cs-CZ" sz="2800" dirty="0" smtClean="0"/>
              <a:t>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Jazyková hra – Popis slov I.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VY_32_INOVACE_02-44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7884626"/>
              </p:ext>
            </p:extLst>
          </p:nvPr>
        </p:nvGraphicFramePr>
        <p:xfrm>
          <a:off x="1691680" y="2348880"/>
          <a:ext cx="6208395" cy="29397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Anglický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Jazyková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hra – Popis slov 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19. 9. 2011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Aktivita podporující aktivizaci a upevňování známé slovní zásoby formou jazykové hry. Podpořena je také týmová spolupráce. Žáci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vzájemně hádají slovíčka, která jejich partner anglicky popisuje. Aktivita se hraje v týmech.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860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hry: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Skupina se rozdělí na 2 týmy.</a:t>
            </a:r>
          </a:p>
          <a:p>
            <a:r>
              <a:rPr lang="cs-CZ" dirty="0" smtClean="0"/>
              <a:t>Z každého týmu se v úvodu vybere jeden člen,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který bude začínat a jeden týmový mluvčí.</a:t>
            </a:r>
          </a:p>
          <a:p>
            <a:r>
              <a:rPr lang="cs-CZ" dirty="0" smtClean="0"/>
              <a:t>Vybraný člen týmu uvidí na monitoru anglické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slovo a má za úkol ho členům svého týmu co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nejlépe popsat tak, aniž by při popisu použil kořen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slova, nebo některou jeho část. Ostatní členové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týmu slovo nevidí.</a:t>
            </a:r>
          </a:p>
          <a:p>
            <a:r>
              <a:rPr lang="cs-CZ" dirty="0" smtClean="0"/>
              <a:t>Skupina má za úkol slovo podle nápovědy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uhodnout 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46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algn="just"/>
            <a:r>
              <a:rPr lang="cs-CZ" dirty="0" smtClean="0"/>
              <a:t>Všichni členové skupiny se mohou vzájemně radit,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ale konečné slovo má vždy pouze mluvčí.</a:t>
            </a:r>
          </a:p>
          <a:p>
            <a:pPr algn="just"/>
            <a:r>
              <a:rPr lang="cs-CZ" dirty="0" smtClean="0"/>
              <a:t>Skupina má na každé slovo vždy jen jeden pokus.</a:t>
            </a:r>
          </a:p>
          <a:p>
            <a:pPr algn="just"/>
            <a:r>
              <a:rPr lang="cs-CZ" dirty="0" smtClean="0"/>
              <a:t>Pokud skupina slovo uhádne, získává bod.</a:t>
            </a:r>
          </a:p>
          <a:p>
            <a:pPr algn="just"/>
            <a:r>
              <a:rPr lang="cs-CZ" dirty="0" smtClean="0"/>
              <a:t>V případě, že si tipne špatné slovo, bod nezíská.</a:t>
            </a:r>
          </a:p>
          <a:p>
            <a:pPr algn="just"/>
            <a:r>
              <a:rPr lang="cs-CZ" dirty="0" smtClean="0"/>
              <a:t>Po uhádnutí resp. </a:t>
            </a:r>
            <a:r>
              <a:rPr lang="cs-CZ" dirty="0"/>
              <a:t>n</a:t>
            </a:r>
            <a:r>
              <a:rPr lang="cs-CZ" dirty="0" smtClean="0"/>
              <a:t>euhádnutí slova přichází na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místo prvního „borce“ další člen týmu, který  </a:t>
            </a:r>
          </a:p>
          <a:p>
            <a:pPr marL="109728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popisuje další slovo. Postupně se mění i mluvčí.</a:t>
            </a:r>
          </a:p>
          <a:p>
            <a:pPr algn="just"/>
            <a:r>
              <a:rPr lang="cs-CZ" dirty="0" smtClean="0"/>
              <a:t>Celkem je na 1 hru k dispozici pro tým 20 slov, </a:t>
            </a:r>
          </a:p>
          <a:p>
            <a:pPr marL="109728" indent="0" algn="just">
              <a:buNone/>
            </a:pPr>
            <a:r>
              <a:rPr lang="cs-CZ" dirty="0" smtClean="0"/>
              <a:t>   časový limit jsou 4 minuty.  Poté se týmy mění.</a:t>
            </a:r>
          </a:p>
          <a:p>
            <a:pPr algn="just"/>
            <a:r>
              <a:rPr lang="cs-CZ" dirty="0" smtClean="0"/>
              <a:t>Vyhrává tým s nejvyšším počtem bodů.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81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12000" b="1" dirty="0" smtClean="0"/>
              <a:t>Team  „A“</a:t>
            </a:r>
            <a:endParaRPr lang="cs-CZ" sz="12000" b="1" dirty="0"/>
          </a:p>
        </p:txBody>
      </p:sp>
    </p:spTree>
    <p:extLst>
      <p:ext uri="{BB962C8B-B14F-4D97-AF65-F5344CB8AC3E}">
        <p14:creationId xmlns:p14="http://schemas.microsoft.com/office/powerpoint/2010/main" val="425640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egg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8228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mouse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2187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car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00153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family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64925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milk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3798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old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63413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book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06572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baby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5127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nose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562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/>
          </a:p>
          <a:p>
            <a:pPr marL="109728" indent="0" algn="ctr">
              <a:buNone/>
            </a:pPr>
            <a:r>
              <a:rPr lang="cs-CZ" sz="9600" dirty="0" err="1" smtClean="0"/>
              <a:t>white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90268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student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87057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small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94056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meat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15896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/>
          </a:p>
          <a:p>
            <a:pPr marL="109728" indent="0" algn="ctr">
              <a:buNone/>
            </a:pPr>
            <a:r>
              <a:rPr lang="cs-CZ" sz="9600" dirty="0" err="1" smtClean="0"/>
              <a:t>pen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50222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smtClean="0"/>
              <a:t>ugly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23389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elephant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537017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glasses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2570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lemon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52713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smtClean="0"/>
              <a:t>T-shirt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684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computer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4619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b="1" dirty="0" smtClean="0"/>
              <a:t>Team  „B“</a:t>
            </a:r>
            <a:endParaRPr lang="cs-CZ" sz="9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205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brother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756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cat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268643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bottle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0667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parents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71938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cap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8784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postman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9376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winter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6776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chair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801554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water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41416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eyes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7987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monkey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1105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name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0082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table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414538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food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1934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black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8317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snake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9854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Mobile </a:t>
            </a:r>
            <a:r>
              <a:rPr lang="cs-CZ" sz="9600" dirty="0" err="1" smtClean="0"/>
              <a:t>phone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27621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smtClean="0"/>
              <a:t>smile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836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cake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71193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endParaRPr lang="cs-CZ" sz="9600" dirty="0" smtClean="0"/>
          </a:p>
          <a:p>
            <a:pPr marL="109728" indent="0" algn="ctr">
              <a:buNone/>
            </a:pPr>
            <a:r>
              <a:rPr lang="cs-CZ" sz="9600" dirty="0" err="1" smtClean="0"/>
              <a:t>pretty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37744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559</TotalTime>
  <Words>341</Words>
  <Application>Microsoft Office PowerPoint</Application>
  <PresentationFormat>Předvádění na obrazovce (4:3)</PresentationFormat>
  <Paragraphs>126</Paragraphs>
  <Slides>45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Silk</vt:lpstr>
      <vt:lpstr>Anglický jazyk – Cvičení na podporu konverzace </vt:lpstr>
      <vt:lpstr>Pravidla hry: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Kozlovský</cp:lastModifiedBy>
  <cp:revision>54</cp:revision>
  <dcterms:created xsi:type="dcterms:W3CDTF">2011-03-22T17:13:23Z</dcterms:created>
  <dcterms:modified xsi:type="dcterms:W3CDTF">2011-12-19T14:40:01Z</dcterms:modified>
</cp:coreProperties>
</file>