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097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5731739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 1. </a:t>
                      </a:r>
                      <a:r>
                        <a:rPr lang="cs-CZ" smtClean="0"/>
                        <a:t>hardware vstupní a výstupní zařízení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Miroslav Kubeš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pojmy informačních technologií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Výpočetní technika 1. ročník </a:t>
                      </a:r>
                      <a:r>
                        <a:rPr lang="cs-CZ" dirty="0" err="1" smtClean="0"/>
                        <a:t>sš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dirty="0" smtClean="0"/>
              <a:t>Anotace: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Tato prezentace pojednává o základních pojmech v oblasti výpočetní techniky.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Hardware, vstupní a výstupní zařízení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Metodické pokyny: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Dum použije učitel při výkladu látky.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Hardware</a:t>
            </a:r>
            <a:r>
              <a:rPr lang="cs-CZ" dirty="0" smtClean="0"/>
              <a:t> je fyzické vybavení počítače, vše na co si můžeme </a:t>
            </a:r>
            <a:r>
              <a:rPr lang="cs-CZ" dirty="0" smtClean="0"/>
              <a:t>sáhnout</a:t>
            </a:r>
            <a:r>
              <a:rPr lang="cs-CZ" dirty="0" smtClean="0"/>
              <a:t>.</a:t>
            </a:r>
          </a:p>
          <a:p>
            <a:r>
              <a:rPr lang="cs-CZ" dirty="0" smtClean="0"/>
              <a:t>Bez těchto součástek by počítač nebyl schopen pracovat.</a:t>
            </a:r>
          </a:p>
          <a:p>
            <a:r>
              <a:rPr lang="cs-CZ" b="1" dirty="0" smtClean="0"/>
              <a:t>Hardware</a:t>
            </a:r>
            <a:r>
              <a:rPr lang="cs-CZ" dirty="0" smtClean="0"/>
              <a:t> pochází z anglického výrazu „nářadí“. Ve spojení s počítači se jedná o </a:t>
            </a:r>
            <a:r>
              <a:rPr lang="cs-CZ" dirty="0" err="1" smtClean="0"/>
              <a:t>computer</a:t>
            </a:r>
            <a:r>
              <a:rPr lang="cs-CZ" dirty="0" smtClean="0"/>
              <a:t> Hardware.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499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hardwaru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CPU</a:t>
            </a:r>
            <a:r>
              <a:rPr lang="cs-CZ" dirty="0" smtClean="0"/>
              <a:t>, </a:t>
            </a:r>
            <a:r>
              <a:rPr lang="cs-CZ" dirty="0" err="1" smtClean="0"/>
              <a:t>central</a:t>
            </a:r>
            <a:r>
              <a:rPr lang="cs-CZ" dirty="0" smtClean="0"/>
              <a:t> procesor unit nebo „procesor“, také označován jako srdce počítače.</a:t>
            </a:r>
          </a:p>
          <a:p>
            <a:r>
              <a:rPr lang="cs-CZ" b="1" dirty="0" smtClean="0"/>
              <a:t>Motherboard</a:t>
            </a:r>
            <a:r>
              <a:rPr lang="cs-CZ" dirty="0" smtClean="0"/>
              <a:t>, základní deska, do které jednotlivé druhy hardwaru </a:t>
            </a:r>
            <a:r>
              <a:rPr lang="cs-CZ" dirty="0" smtClean="0"/>
              <a:t>osazujeme </a:t>
            </a:r>
            <a:r>
              <a:rPr lang="cs-CZ" dirty="0" smtClean="0"/>
              <a:t>do slotů či patic k tomu </a:t>
            </a:r>
            <a:r>
              <a:rPr lang="cs-CZ" dirty="0"/>
              <a:t>u</a:t>
            </a:r>
            <a:r>
              <a:rPr lang="cs-CZ" dirty="0" smtClean="0"/>
              <a:t>rčeným.</a:t>
            </a:r>
          </a:p>
          <a:p>
            <a:r>
              <a:rPr lang="cs-CZ" b="1" dirty="0" smtClean="0"/>
              <a:t>Grafická karta</a:t>
            </a:r>
            <a:r>
              <a:rPr lang="cs-CZ" dirty="0" smtClean="0"/>
              <a:t>, nebo </a:t>
            </a:r>
            <a:r>
              <a:rPr lang="cs-CZ" dirty="0" err="1" smtClean="0"/>
              <a:t>videoadaptér</a:t>
            </a:r>
            <a:r>
              <a:rPr lang="cs-CZ" dirty="0" smtClean="0"/>
              <a:t>, který se stará o grafický výstup z počítače na monitor, provádí grafické výpočty.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836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hardwaru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HDD</a:t>
            </a:r>
            <a:r>
              <a:rPr lang="cs-CZ" dirty="0" smtClean="0"/>
              <a:t>, z anglického výrazu hard disk, nebo také pevný disk, který slouží k dočasnému, nebo trvalému ukládání dat do počítače.</a:t>
            </a:r>
          </a:p>
          <a:p>
            <a:r>
              <a:rPr lang="cs-CZ" b="1" dirty="0" smtClean="0"/>
              <a:t>Paměť RAM</a:t>
            </a:r>
            <a:r>
              <a:rPr lang="cs-CZ" dirty="0" smtClean="0"/>
              <a:t>, z anglického výrazu </a:t>
            </a:r>
            <a:r>
              <a:rPr lang="cs-CZ" dirty="0" err="1" smtClean="0"/>
              <a:t>random</a:t>
            </a:r>
            <a:r>
              <a:rPr lang="cs-CZ" dirty="0" smtClean="0"/>
              <a:t> </a:t>
            </a:r>
            <a:r>
              <a:rPr lang="cs-CZ" dirty="0" err="1" smtClean="0"/>
              <a:t>access</a:t>
            </a:r>
            <a:r>
              <a:rPr lang="cs-CZ" dirty="0" smtClean="0"/>
              <a:t> </a:t>
            </a:r>
            <a:r>
              <a:rPr lang="cs-CZ" dirty="0" err="1" smtClean="0"/>
              <a:t>memory</a:t>
            </a:r>
            <a:r>
              <a:rPr lang="cs-CZ" dirty="0" smtClean="0"/>
              <a:t>, neboli operační paměť s přímým přístupem. Jako ostatní komponenty ovlivňuje rychlost počítače.</a:t>
            </a:r>
          </a:p>
          <a:p>
            <a:r>
              <a:rPr lang="cs-CZ" dirty="0" smtClean="0"/>
              <a:t>Disketová mechanika, CD mechanika a ostatní přídavné karty, jako zvuková karta, nebo televizní karta a jiné jsou také označovány jako hardware.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6491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hardwaru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531764"/>
            <a:ext cx="3312368" cy="2338576"/>
          </a:xfrm>
        </p:spPr>
      </p:pic>
      <p:sp>
        <p:nvSpPr>
          <p:cNvPr id="9" name="TextovéPole 8"/>
          <p:cNvSpPr txBox="1"/>
          <p:nvPr/>
        </p:nvSpPr>
        <p:spPr>
          <a:xfrm>
            <a:off x="179512" y="372949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1 grafická karta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9623" y="4365104"/>
            <a:ext cx="88569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 č. 1, převzato a upraveno z</a:t>
            </a:r>
            <a:r>
              <a:rPr lang="cs-CZ" dirty="0" smtClean="0"/>
              <a:t>: </a:t>
            </a:r>
            <a:r>
              <a:rPr lang="cs-CZ" dirty="0"/>
              <a:t>http://</a:t>
            </a:r>
            <a:r>
              <a:rPr lang="cs-CZ" dirty="0" smtClean="0"/>
              <a:t>www.czc.cz/gigabyte-r7-260x-ultra-durable-2-2gb_2/140440/produkt?q-category-id=9ht0msjf58gnva96n24a7t1057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Obr. č. 2, převzato a upraveno z</a:t>
            </a:r>
            <a:r>
              <a:rPr lang="cs-CZ" dirty="0" smtClean="0"/>
              <a:t>: </a:t>
            </a:r>
            <a:r>
              <a:rPr lang="cs-CZ" dirty="0"/>
              <a:t>http://</a:t>
            </a:r>
            <a:r>
              <a:rPr lang="cs-CZ" dirty="0" smtClean="0"/>
              <a:t>www.czc.cz/asrock-h61m-vg4-intel-h61/132862/produkt?q-category-id=cekl578lf4hnm99cg61b4if0a1</a:t>
            </a:r>
          </a:p>
          <a:p>
            <a:endParaRPr lang="cs-CZ" dirty="0"/>
          </a:p>
          <a:p>
            <a:r>
              <a:rPr lang="cs-CZ" b="1" dirty="0" smtClean="0"/>
              <a:t>Obr. č. 3, převzato </a:t>
            </a:r>
            <a:r>
              <a:rPr lang="cs-CZ" b="1" dirty="0"/>
              <a:t>a upraveno z: </a:t>
            </a:r>
            <a:r>
              <a:rPr lang="cs-CZ" dirty="0"/>
              <a:t>http://</a:t>
            </a:r>
            <a:r>
              <a:rPr lang="cs-CZ" dirty="0" smtClean="0"/>
              <a:t>www.retroarcade.net/pictures/jpg/hardware/hardware-gr.jpg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9872" y="1301475"/>
            <a:ext cx="2800320" cy="222158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563888" y="368567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2 základní deska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1264386"/>
            <a:ext cx="2335900" cy="2295764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516216" y="3729498"/>
            <a:ext cx="233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3 pohled do PC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3992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Vstupní a výstupní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I/O zařízení</a:t>
            </a:r>
            <a:r>
              <a:rPr lang="cs-CZ" dirty="0" smtClean="0"/>
              <a:t>, nebo také vstupní a výstupní </a:t>
            </a:r>
            <a:r>
              <a:rPr lang="cs-CZ" dirty="0" smtClean="0"/>
              <a:t>zařízení, </a:t>
            </a:r>
            <a:r>
              <a:rPr lang="cs-CZ" dirty="0" smtClean="0"/>
              <a:t>jsou </a:t>
            </a:r>
            <a:r>
              <a:rPr lang="cs-CZ" dirty="0" smtClean="0"/>
              <a:t>používána </a:t>
            </a:r>
            <a:r>
              <a:rPr lang="cs-CZ" dirty="0" smtClean="0"/>
              <a:t>ke shromažďování dat či informací, nebo k jejich předávání.</a:t>
            </a:r>
          </a:p>
          <a:p>
            <a:r>
              <a:rPr lang="cs-CZ" dirty="0" smtClean="0"/>
              <a:t>Nejznámější druhy jsou používány převážně k ovládání počítače.</a:t>
            </a:r>
          </a:p>
          <a:p>
            <a:r>
              <a:rPr lang="cs-CZ" b="1" dirty="0" smtClean="0"/>
              <a:t>Vstupní zařízení</a:t>
            </a:r>
            <a:r>
              <a:rPr lang="cs-CZ" dirty="0" smtClean="0"/>
              <a:t> je takové zařízení, které předává nějakou </a:t>
            </a:r>
            <a:r>
              <a:rPr lang="cs-CZ" dirty="0" smtClean="0"/>
              <a:t>informaci </a:t>
            </a:r>
            <a:r>
              <a:rPr lang="cs-CZ" dirty="0" smtClean="0"/>
              <a:t>nebo data počítači. </a:t>
            </a:r>
            <a:r>
              <a:rPr lang="cs-CZ" dirty="0"/>
              <a:t>K</a:t>
            </a:r>
            <a:r>
              <a:rPr lang="cs-CZ" dirty="0" smtClean="0"/>
              <a:t>lávesnice, myš, scanner a nebo také teplotní čidla, čtečky kódů, senzory atp.</a:t>
            </a:r>
          </a:p>
        </p:txBody>
      </p:sp>
    </p:spTree>
    <p:extLst>
      <p:ext uri="{BB962C8B-B14F-4D97-AF65-F5344CB8AC3E}">
        <p14:creationId xmlns:p14="http://schemas.microsoft.com/office/powerpoint/2010/main" xmlns="" val="1864713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Vstupní a výstupní zařízení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Vstupní zařízení </a:t>
            </a:r>
            <a:r>
              <a:rPr lang="cs-CZ" dirty="0" smtClean="0"/>
              <a:t>je často součástí uživatelského rozhraní, tedy součást ovládání počítače či přístroje.</a:t>
            </a:r>
          </a:p>
          <a:p>
            <a:r>
              <a:rPr lang="cs-CZ" b="1" dirty="0" smtClean="0"/>
              <a:t>Výstupní zařízení </a:t>
            </a:r>
            <a:r>
              <a:rPr lang="cs-CZ" dirty="0" smtClean="0"/>
              <a:t>je takové zařízení, které přijímá data či informace od počítače a předává je uživateli. Tiskárna, monitor, reproduktory, sluchátka, různé zobrazovače či panely.</a:t>
            </a:r>
          </a:p>
          <a:p>
            <a:r>
              <a:rPr lang="cs-CZ" dirty="0" smtClean="0"/>
              <a:t>Vstupní a výstupní zařízení je také hardware.</a:t>
            </a:r>
          </a:p>
        </p:txBody>
      </p:sp>
    </p:spTree>
    <p:extLst>
      <p:ext uri="{BB962C8B-B14F-4D97-AF65-F5344CB8AC3E}">
        <p14:creationId xmlns:p14="http://schemas.microsoft.com/office/powerpoint/2010/main" xmlns="" val="90885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9391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Ukázky vstupního a výstupní zařízení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620689"/>
            <a:ext cx="6271964" cy="5328592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5805264"/>
            <a:ext cx="8748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 č. 4 vstupní a výstupní zařízení, převzato </a:t>
            </a:r>
            <a:r>
              <a:rPr lang="cs-CZ" b="1" dirty="0"/>
              <a:t>a upraveno z</a:t>
            </a:r>
            <a:r>
              <a:rPr lang="cs-CZ" dirty="0"/>
              <a:t>: http://1.bp.blogspot.com/-B7-GnS15bFs/UjWOa8JePQI/AAAAAAAAB2I/ugmxCStDHpU/s1600/Sehnalov%C3%A1_vstupn%C3%AD+a+v%C3%BDstupn%C3%AD+za%C5%99%C3%ADzen%C3%AD_INF.jpg</a:t>
            </a:r>
          </a:p>
        </p:txBody>
      </p:sp>
    </p:spTree>
    <p:extLst>
      <p:ext uri="{BB962C8B-B14F-4D97-AF65-F5344CB8AC3E}">
        <p14:creationId xmlns:p14="http://schemas.microsoft.com/office/powerpoint/2010/main" xmlns="" val="3535874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36912"/>
            <a:ext cx="8229600" cy="1143000"/>
          </a:xfrm>
        </p:spPr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48837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493</Words>
  <Application>Microsoft Office PowerPoint</Application>
  <PresentationFormat>Předvádění na obrazovce (4:3)</PresentationFormat>
  <Paragraphs>55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Hardware</vt:lpstr>
      <vt:lpstr>Druhy hardwaru</vt:lpstr>
      <vt:lpstr>Druhy hardwaru</vt:lpstr>
      <vt:lpstr>Ukázky hardwaru</vt:lpstr>
      <vt:lpstr>Vstupní a výstupní zařízení</vt:lpstr>
      <vt:lpstr>Vstupní a výstupní zařízení</vt:lpstr>
      <vt:lpstr>Ukázky vstupního a výstupní zařízení</vt:lpstr>
      <vt:lpstr>Konec prezentace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20</cp:revision>
  <dcterms:created xsi:type="dcterms:W3CDTF">2012-10-19T06:36:28Z</dcterms:created>
  <dcterms:modified xsi:type="dcterms:W3CDTF">2014-04-10T08:03:20Z</dcterms:modified>
</cp:coreProperties>
</file>