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83305853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DUM 2. </a:t>
                      </a:r>
                      <a:r>
                        <a:rPr lang="de-DE" dirty="0" err="1" smtClean="0"/>
                        <a:t>software</a:t>
                      </a:r>
                      <a:r>
                        <a:rPr lang="de-DE" dirty="0" smtClean="0"/>
                        <a:t>, </a:t>
                      </a:r>
                      <a:r>
                        <a:rPr lang="de-DE" dirty="0" err="1" smtClean="0"/>
                        <a:t>operační</a:t>
                      </a:r>
                      <a:r>
                        <a:rPr lang="de-DE" dirty="0" smtClean="0"/>
                        <a:t> </a:t>
                      </a:r>
                      <a:r>
                        <a:rPr lang="de-DE" smtClean="0"/>
                        <a:t>systém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Miroslav Kubeš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Základní pojmy informačních technologií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Výpočetní technika 1. ročník </a:t>
                      </a:r>
                      <a:r>
                        <a:rPr lang="cs-CZ" smtClean="0"/>
                        <a:t>sš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5.6.2013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Tato prezentace pojednává o základních pojmech v oblasti výpočetní techniky.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Software, operační systém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dirty="0"/>
              <a:t>Dum použije učitel při výkladu látky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Software je programové vybavení počítače.</a:t>
            </a:r>
          </a:p>
          <a:p>
            <a:r>
              <a:rPr lang="cs-CZ" dirty="0" smtClean="0"/>
              <a:t>Soubor všech programů, které zajištují chod počítače, nebo jsou v počítači obsaženy</a:t>
            </a:r>
          </a:p>
          <a:p>
            <a:r>
              <a:rPr lang="cs-CZ" dirty="0" smtClean="0"/>
              <a:t>Software lze rozdělit na dva druhy. Systémový </a:t>
            </a:r>
            <a:r>
              <a:rPr lang="cs-CZ" dirty="0" smtClean="0"/>
              <a:t>software, </a:t>
            </a:r>
            <a:r>
              <a:rPr lang="cs-CZ" dirty="0" smtClean="0"/>
              <a:t>do kterého spadá operační systém, firmware atp. a aplikační software, který v počítači používá </a:t>
            </a:r>
            <a:r>
              <a:rPr lang="cs-CZ" dirty="0" smtClean="0"/>
              <a:t>uživatel </a:t>
            </a:r>
            <a:r>
              <a:rPr lang="cs-CZ" dirty="0" smtClean="0"/>
              <a:t>nebo slouží k zajištění činnosti stroje počítačem řízeným.</a:t>
            </a:r>
          </a:p>
        </p:txBody>
      </p:sp>
    </p:spTree>
    <p:extLst>
      <p:ext uri="{BB962C8B-B14F-4D97-AF65-F5344CB8AC3E}">
        <p14:creationId xmlns:p14="http://schemas.microsoft.com/office/powerpoint/2010/main" xmlns="" val="866835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Software je leckdy považován jako protiklad k hardwaru. Nelze si na něj </a:t>
            </a:r>
            <a:r>
              <a:rPr lang="cs-CZ" dirty="0" smtClean="0"/>
              <a:t>s</a:t>
            </a:r>
            <a:r>
              <a:rPr lang="cs-CZ" dirty="0" smtClean="0"/>
              <a:t>áhnout</a:t>
            </a:r>
            <a:r>
              <a:rPr lang="cs-CZ" dirty="0" smtClean="0"/>
              <a:t>, nehmotné vybavení počítače.</a:t>
            </a:r>
          </a:p>
          <a:p>
            <a:r>
              <a:rPr lang="cs-CZ" dirty="0"/>
              <a:t>S</a:t>
            </a:r>
            <a:r>
              <a:rPr lang="cs-CZ" dirty="0" smtClean="0"/>
              <a:t>oftware je zpravidla považován za autorské dílo, což znamená, že software někdo vytvořil a někdo jej vlastní. Autor pak může software poskytovat dalším osobám na základě licence.</a:t>
            </a:r>
          </a:p>
          <a:p>
            <a:r>
              <a:rPr lang="cs-CZ" dirty="0" smtClean="0"/>
              <a:t>Druhy licencí (freeware, shareware, komerční software…)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9848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Software může být i hrozba. Například pokud vykonává škodlivou činnost bez našeho vědomí, ačkoliv často s naším souhlasem. </a:t>
            </a:r>
          </a:p>
          <a:p>
            <a:r>
              <a:rPr lang="cs-CZ" dirty="0" smtClean="0"/>
              <a:t>Takovému softwaru se říká (vir, </a:t>
            </a:r>
            <a:r>
              <a:rPr lang="cs-CZ" dirty="0" err="1" smtClean="0"/>
              <a:t>malware</a:t>
            </a:r>
            <a:r>
              <a:rPr lang="cs-CZ" dirty="0" smtClean="0"/>
              <a:t>, </a:t>
            </a:r>
            <a:r>
              <a:rPr lang="cs-CZ" dirty="0" err="1" smtClean="0"/>
              <a:t>spyware</a:t>
            </a:r>
            <a:r>
              <a:rPr lang="cs-CZ" dirty="0" smtClean="0"/>
              <a:t>, trojský kůň červ atd..)</a:t>
            </a:r>
          </a:p>
          <a:p>
            <a:r>
              <a:rPr lang="cs-CZ" dirty="0" smtClean="0"/>
              <a:t>Proti takovým to virům existuje do jisté míry ochrana v podobě </a:t>
            </a:r>
            <a:r>
              <a:rPr lang="cs-CZ" dirty="0"/>
              <a:t>a</a:t>
            </a:r>
            <a:r>
              <a:rPr lang="cs-CZ" dirty="0" smtClean="0"/>
              <a:t>ntivirů a </a:t>
            </a:r>
            <a:r>
              <a:rPr lang="cs-CZ" dirty="0" err="1" smtClean="0"/>
              <a:t>antispywarů</a:t>
            </a:r>
            <a:r>
              <a:rPr lang="cs-CZ" dirty="0" smtClean="0"/>
              <a:t>, což jsou softwary pro odhalení a zneškodnění těchto hrozeb.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50726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Data obecně nejsou považovány za software.</a:t>
            </a:r>
          </a:p>
          <a:p>
            <a:r>
              <a:rPr lang="cs-CZ" dirty="0" smtClean="0"/>
              <a:t>Pod pojmem data si představíme spíše soubory uložené na pevném disku (Obrázek, dokument, mp3 atd.)</a:t>
            </a:r>
          </a:p>
          <a:p>
            <a:r>
              <a:rPr lang="cs-CZ" dirty="0" smtClean="0"/>
              <a:t>Tato </a:t>
            </a:r>
            <a:r>
              <a:rPr lang="cs-CZ" dirty="0" smtClean="0"/>
              <a:t>data nejsou součástí strojového kódu, který by mohl být vykonán. Nicméně někdy mohou být i data </a:t>
            </a:r>
            <a:r>
              <a:rPr lang="cs-CZ" dirty="0" smtClean="0"/>
              <a:t>označena </a:t>
            </a:r>
            <a:r>
              <a:rPr lang="cs-CZ" dirty="0" smtClean="0"/>
              <a:t>jako software. Například program zabalený v zipu.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1495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Operační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Specifický druh softwaru</a:t>
            </a:r>
          </a:p>
          <a:p>
            <a:r>
              <a:rPr lang="cs-CZ" dirty="0" smtClean="0"/>
              <a:t>Operační systém je nutný k ovládání počítače</a:t>
            </a:r>
          </a:p>
          <a:p>
            <a:r>
              <a:rPr lang="cs-CZ" dirty="0" smtClean="0"/>
              <a:t>Umožnuje uživateli spouštět a ovládat programy</a:t>
            </a:r>
          </a:p>
          <a:p>
            <a:r>
              <a:rPr lang="cs-CZ" dirty="0" smtClean="0"/>
              <a:t>Operační systém </a:t>
            </a:r>
            <a:r>
              <a:rPr lang="cs-CZ" dirty="0" smtClean="0"/>
              <a:t>může </a:t>
            </a:r>
            <a:r>
              <a:rPr lang="cs-CZ" dirty="0" smtClean="0"/>
              <a:t>mít grafický </a:t>
            </a:r>
            <a:r>
              <a:rPr lang="cs-CZ" dirty="0" smtClean="0"/>
              <a:t>výstup </a:t>
            </a:r>
            <a:r>
              <a:rPr lang="cs-CZ" dirty="0" smtClean="0"/>
              <a:t>nebo příkazový řádek.</a:t>
            </a:r>
          </a:p>
          <a:p>
            <a:r>
              <a:rPr lang="cs-CZ" dirty="0" smtClean="0"/>
              <a:t>Operační systém se skládá z jádra a operačních prostředků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4790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Operační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Jádro operačního systému je základní součást operačního systému, zavádí se do operační paměti při startu systému a zůstává v činnosti po celou dobu běhu počítače.</a:t>
            </a:r>
          </a:p>
          <a:p>
            <a:r>
              <a:rPr lang="cs-CZ" dirty="0" smtClean="0"/>
              <a:t>Jádro obecně zajišťuje následující činnosti:</a:t>
            </a:r>
            <a:r>
              <a:rPr lang="cs-CZ" dirty="0"/>
              <a:t> </a:t>
            </a:r>
            <a:r>
              <a:rPr lang="cs-CZ" dirty="0" smtClean="0"/>
              <a:t>Přiděluje paměť a výpočetní čas procesoru, nebo procesorů jednotlivým programům a musí ovládat a koordinovat činnost všech vstupních a výstupních zařízení obsažených v počítači. (disky, displeje, tiskárny atd.)</a:t>
            </a:r>
          </a:p>
        </p:txBody>
      </p:sp>
    </p:spTree>
    <p:extLst>
      <p:ext uri="{BB962C8B-B14F-4D97-AF65-F5344CB8AC3E}">
        <p14:creationId xmlns:p14="http://schemas.microsoft.com/office/powerpoint/2010/main" xmlns="" val="41248407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Operační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Systémové nástroje naopak slouží ke správě počítače</a:t>
            </a:r>
          </a:p>
          <a:p>
            <a:r>
              <a:rPr lang="cs-CZ" dirty="0" smtClean="0"/>
              <a:t>Formátování, čištění a údržba pevných disků, zálohování a obnovení systému atd.</a:t>
            </a:r>
          </a:p>
          <a:p>
            <a:r>
              <a:rPr lang="cs-CZ" dirty="0" smtClean="0"/>
              <a:t>Z toho vyplývá, že operační systém jako celek (Jádro a systémové nástroje) slouží k ovládání počítače a jeho programů, nebo také, že zprostředkovává komunikaci mezi počítačem, programy a uživatelem.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2934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/>
              <a:t>[1]</a:t>
            </a:r>
            <a:r>
              <a:rPr lang="cs-CZ" sz="2400" dirty="0" smtClean="0"/>
              <a:t>http</a:t>
            </a:r>
            <a:r>
              <a:rPr lang="cs-CZ" sz="2400" dirty="0"/>
              <a:t>://</a:t>
            </a:r>
            <a:r>
              <a:rPr lang="cs-CZ" sz="2400" dirty="0" smtClean="0"/>
              <a:t>cs.wikipedia.org/wiki/Opera%C4%8Dn%C3%AD_syst%C3%A9m</a:t>
            </a:r>
          </a:p>
          <a:p>
            <a:pPr marL="0" indent="0">
              <a:buNone/>
            </a:pPr>
            <a:r>
              <a:rPr lang="cs-CZ" sz="2400" dirty="0" smtClean="0"/>
              <a:t>[2]</a:t>
            </a:r>
            <a:r>
              <a:rPr lang="cs-CZ" sz="2400" dirty="0"/>
              <a:t> http://cs.wikipedia.org/wiki/Kernel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1523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068960"/>
            <a:ext cx="8229600" cy="1143000"/>
          </a:xfrm>
        </p:spPr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23450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514</Words>
  <Application>Microsoft Office PowerPoint</Application>
  <PresentationFormat>Předvádění na obrazovce (4:3)</PresentationFormat>
  <Paragraphs>55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Software</vt:lpstr>
      <vt:lpstr>Software</vt:lpstr>
      <vt:lpstr>Software</vt:lpstr>
      <vt:lpstr>Software</vt:lpstr>
      <vt:lpstr>Operační systém</vt:lpstr>
      <vt:lpstr>Operační systém</vt:lpstr>
      <vt:lpstr>Operační systém</vt:lpstr>
      <vt:lpstr>Použité zdroje</vt:lpstr>
      <vt:lpstr>Konec prezentace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Dum</cp:lastModifiedBy>
  <cp:revision>20</cp:revision>
  <dcterms:created xsi:type="dcterms:W3CDTF">2012-10-19T06:36:28Z</dcterms:created>
  <dcterms:modified xsi:type="dcterms:W3CDTF">2014-04-10T08:00:51Z</dcterms:modified>
</cp:coreProperties>
</file>