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2" r:id="rId2"/>
    <p:sldId id="291" r:id="rId3"/>
    <p:sldId id="256" r:id="rId4"/>
    <p:sldId id="260" r:id="rId5"/>
    <p:sldId id="261" r:id="rId6"/>
    <p:sldId id="262" r:id="rId7"/>
    <p:sldId id="265" r:id="rId8"/>
    <p:sldId id="264" r:id="rId9"/>
    <p:sldId id="263" r:id="rId10"/>
    <p:sldId id="269" r:id="rId11"/>
    <p:sldId id="268" r:id="rId12"/>
    <p:sldId id="267" r:id="rId13"/>
    <p:sldId id="266" r:id="rId14"/>
    <p:sldId id="274" r:id="rId15"/>
    <p:sldId id="275" r:id="rId16"/>
    <p:sldId id="272" r:id="rId17"/>
    <p:sldId id="273" r:id="rId18"/>
    <p:sldId id="279" r:id="rId19"/>
    <p:sldId id="278" r:id="rId20"/>
    <p:sldId id="277" r:id="rId21"/>
    <p:sldId id="276" r:id="rId22"/>
    <p:sldId id="281" r:id="rId23"/>
    <p:sldId id="282" r:id="rId24"/>
    <p:sldId id="280" r:id="rId25"/>
    <p:sldId id="283" r:id="rId26"/>
    <p:sldId id="285" r:id="rId27"/>
    <p:sldId id="284" r:id="rId28"/>
    <p:sldId id="286" r:id="rId29"/>
    <p:sldId id="258" r:id="rId30"/>
    <p:sldId id="290" r:id="rId31"/>
    <p:sldId id="289" r:id="rId32"/>
    <p:sldId id="259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CB70D4-8AC4-4D2F-BC46-D517C39ADC45}" type="doc">
      <dgm:prSet loTypeId="urn:microsoft.com/office/officeart/2005/8/layout/default#1" loCatId="list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6A4C4782-0ACC-41CD-A17A-5D5F594210FB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74CA85C7-6ACC-4A1F-B7E1-A6192602894F}" type="parTrans" cxnId="{29D29F2D-037D-4D04-8A14-B4C61B361782}">
      <dgm:prSet/>
      <dgm:spPr/>
      <dgm:t>
        <a:bodyPr/>
        <a:lstStyle/>
        <a:p>
          <a:endParaRPr lang="cs-CZ"/>
        </a:p>
      </dgm:t>
    </dgm:pt>
    <dgm:pt modelId="{5BF5C27C-1A36-4738-9401-7B2CFBC178E3}" type="sibTrans" cxnId="{29D29F2D-037D-4D04-8A14-B4C61B361782}">
      <dgm:prSet/>
      <dgm:spPr/>
      <dgm:t>
        <a:bodyPr/>
        <a:lstStyle/>
        <a:p>
          <a:endParaRPr lang="cs-CZ"/>
        </a:p>
      </dgm:t>
    </dgm:pt>
    <dgm:pt modelId="{FFF88C91-B629-4D3C-B53F-8509F1BB227A}">
      <dgm:prSet phldrT="[Text]"/>
      <dgm:spPr/>
      <dgm:t>
        <a:bodyPr/>
        <a:lstStyle/>
        <a:p>
          <a:r>
            <a:rPr lang="cs-CZ" dirty="0" smtClean="0"/>
            <a:t>B</a:t>
          </a:r>
          <a:endParaRPr lang="cs-CZ" dirty="0"/>
        </a:p>
      </dgm:t>
    </dgm:pt>
    <dgm:pt modelId="{9855A7E0-673B-4492-B0C6-B4727C23A03E}" type="parTrans" cxnId="{ED2FBDCD-275C-45D8-B86A-B9D1B92E031B}">
      <dgm:prSet/>
      <dgm:spPr/>
      <dgm:t>
        <a:bodyPr/>
        <a:lstStyle/>
        <a:p>
          <a:endParaRPr lang="cs-CZ"/>
        </a:p>
      </dgm:t>
    </dgm:pt>
    <dgm:pt modelId="{8E65DD42-23E5-4001-B2EF-30C0DAA669E8}" type="sibTrans" cxnId="{ED2FBDCD-275C-45D8-B86A-B9D1B92E031B}">
      <dgm:prSet/>
      <dgm:spPr/>
      <dgm:t>
        <a:bodyPr/>
        <a:lstStyle/>
        <a:p>
          <a:endParaRPr lang="cs-CZ"/>
        </a:p>
      </dgm:t>
    </dgm:pt>
    <dgm:pt modelId="{B30BBB11-46A9-44DF-8C44-CCCE3264923F}">
      <dgm:prSet phldrT="[Text]"/>
      <dgm:spPr/>
      <dgm:t>
        <a:bodyPr/>
        <a:lstStyle/>
        <a:p>
          <a:r>
            <a:rPr lang="cs-CZ" dirty="0" smtClean="0"/>
            <a:t>C</a:t>
          </a:r>
          <a:endParaRPr lang="cs-CZ" dirty="0"/>
        </a:p>
      </dgm:t>
    </dgm:pt>
    <dgm:pt modelId="{95FA5B7F-A0E7-45F3-8A36-209DEF2123E7}" type="parTrans" cxnId="{68430609-503D-499C-900E-E333732FEDA9}">
      <dgm:prSet/>
      <dgm:spPr/>
      <dgm:t>
        <a:bodyPr/>
        <a:lstStyle/>
        <a:p>
          <a:endParaRPr lang="cs-CZ"/>
        </a:p>
      </dgm:t>
    </dgm:pt>
    <dgm:pt modelId="{65631F24-188C-4A4B-B493-0F332DE03138}" type="sibTrans" cxnId="{68430609-503D-499C-900E-E333732FEDA9}">
      <dgm:prSet/>
      <dgm:spPr/>
      <dgm:t>
        <a:bodyPr/>
        <a:lstStyle/>
        <a:p>
          <a:endParaRPr lang="cs-CZ"/>
        </a:p>
      </dgm:t>
    </dgm:pt>
    <dgm:pt modelId="{7F7BDBEC-2684-40F6-B87F-2903A0FEA15D}">
      <dgm:prSet phldrT="[Text]"/>
      <dgm:spPr/>
      <dgm:t>
        <a:bodyPr/>
        <a:lstStyle/>
        <a:p>
          <a:r>
            <a:rPr lang="cs-CZ" dirty="0" smtClean="0"/>
            <a:t>D</a:t>
          </a:r>
          <a:endParaRPr lang="cs-CZ" dirty="0"/>
        </a:p>
      </dgm:t>
    </dgm:pt>
    <dgm:pt modelId="{DF502137-B023-4E86-AF86-07AA50119819}" type="parTrans" cxnId="{EB9B62B9-D988-4727-967D-FFADBEB322E4}">
      <dgm:prSet/>
      <dgm:spPr/>
      <dgm:t>
        <a:bodyPr/>
        <a:lstStyle/>
        <a:p>
          <a:endParaRPr lang="cs-CZ"/>
        </a:p>
      </dgm:t>
    </dgm:pt>
    <dgm:pt modelId="{DC09E6E9-7647-4D10-B58B-93998D65DB6C}" type="sibTrans" cxnId="{EB9B62B9-D988-4727-967D-FFADBEB322E4}">
      <dgm:prSet/>
      <dgm:spPr/>
      <dgm:t>
        <a:bodyPr/>
        <a:lstStyle/>
        <a:p>
          <a:endParaRPr lang="cs-CZ"/>
        </a:p>
      </dgm:t>
    </dgm:pt>
    <dgm:pt modelId="{2261A58C-ED4E-4712-9991-2DAF1E6054F5}">
      <dgm:prSet phldrT="[Text]"/>
      <dgm:spPr/>
      <dgm:t>
        <a:bodyPr/>
        <a:lstStyle/>
        <a:p>
          <a:r>
            <a:rPr lang="cs-CZ" dirty="0" smtClean="0"/>
            <a:t>E</a:t>
          </a:r>
          <a:endParaRPr lang="cs-CZ" dirty="0"/>
        </a:p>
      </dgm:t>
    </dgm:pt>
    <dgm:pt modelId="{329B91F6-3F23-4C6E-A2E1-C2A169B94E83}" type="parTrans" cxnId="{CE4FBC98-6342-49C4-AEF5-2B5B9482747A}">
      <dgm:prSet/>
      <dgm:spPr/>
      <dgm:t>
        <a:bodyPr/>
        <a:lstStyle/>
        <a:p>
          <a:endParaRPr lang="cs-CZ"/>
        </a:p>
      </dgm:t>
    </dgm:pt>
    <dgm:pt modelId="{0FB9CEF9-125B-4341-969C-29477E8C93E3}" type="sibTrans" cxnId="{CE4FBC98-6342-49C4-AEF5-2B5B9482747A}">
      <dgm:prSet/>
      <dgm:spPr/>
      <dgm:t>
        <a:bodyPr/>
        <a:lstStyle/>
        <a:p>
          <a:endParaRPr lang="cs-CZ"/>
        </a:p>
      </dgm:t>
    </dgm:pt>
    <dgm:pt modelId="{D47250EA-30F0-4D70-9CB3-9D6A16745E16}">
      <dgm:prSet phldrT="[Text]"/>
      <dgm:spPr/>
      <dgm:t>
        <a:bodyPr/>
        <a:lstStyle/>
        <a:p>
          <a:r>
            <a:rPr lang="cs-CZ" dirty="0" smtClean="0"/>
            <a:t>F</a:t>
          </a:r>
          <a:endParaRPr lang="cs-CZ" dirty="0"/>
        </a:p>
      </dgm:t>
    </dgm:pt>
    <dgm:pt modelId="{3DE8D3C1-3E17-4DE8-B409-1B30735309D1}" type="parTrans" cxnId="{F925B70C-CC63-4469-BB9E-96EE0C18AFA9}">
      <dgm:prSet/>
      <dgm:spPr/>
      <dgm:t>
        <a:bodyPr/>
        <a:lstStyle/>
        <a:p>
          <a:endParaRPr lang="cs-CZ"/>
        </a:p>
      </dgm:t>
    </dgm:pt>
    <dgm:pt modelId="{EE7FBB4F-1DD6-4C15-A124-CC0DC4244C7B}" type="sibTrans" cxnId="{F925B70C-CC63-4469-BB9E-96EE0C18AFA9}">
      <dgm:prSet/>
      <dgm:spPr/>
      <dgm:t>
        <a:bodyPr/>
        <a:lstStyle/>
        <a:p>
          <a:endParaRPr lang="cs-CZ"/>
        </a:p>
      </dgm:t>
    </dgm:pt>
    <dgm:pt modelId="{7BA3B983-960D-4850-93FA-0203079C7FDA}">
      <dgm:prSet phldrT="[Text]"/>
      <dgm:spPr/>
      <dgm:t>
        <a:bodyPr/>
        <a:lstStyle/>
        <a:p>
          <a:r>
            <a:rPr lang="cs-CZ" dirty="0" smtClean="0"/>
            <a:t>G</a:t>
          </a:r>
          <a:endParaRPr lang="cs-CZ" dirty="0"/>
        </a:p>
      </dgm:t>
    </dgm:pt>
    <dgm:pt modelId="{865B2F03-8EC7-4451-84C0-E643A88F8053}" type="parTrans" cxnId="{770FF1A0-9686-4E01-B842-20F2DABD3494}">
      <dgm:prSet/>
      <dgm:spPr/>
      <dgm:t>
        <a:bodyPr/>
        <a:lstStyle/>
        <a:p>
          <a:endParaRPr lang="cs-CZ"/>
        </a:p>
      </dgm:t>
    </dgm:pt>
    <dgm:pt modelId="{863D0943-4002-482E-9492-B42C3ED5F456}" type="sibTrans" cxnId="{770FF1A0-9686-4E01-B842-20F2DABD3494}">
      <dgm:prSet/>
      <dgm:spPr/>
      <dgm:t>
        <a:bodyPr/>
        <a:lstStyle/>
        <a:p>
          <a:endParaRPr lang="cs-CZ"/>
        </a:p>
      </dgm:t>
    </dgm:pt>
    <dgm:pt modelId="{EEA06844-8894-4970-B4C0-FBE287E00AA2}">
      <dgm:prSet phldrT="[Text]"/>
      <dgm:spPr/>
      <dgm:t>
        <a:bodyPr/>
        <a:lstStyle/>
        <a:p>
          <a:r>
            <a:rPr lang="cs-CZ" dirty="0" smtClean="0"/>
            <a:t>H</a:t>
          </a:r>
          <a:endParaRPr lang="cs-CZ" dirty="0"/>
        </a:p>
      </dgm:t>
    </dgm:pt>
    <dgm:pt modelId="{4EDED273-FB96-4E9C-AB5F-CEDD1A51AB6A}" type="parTrans" cxnId="{F37DC3F6-5085-4ABC-8948-9200DB5C9490}">
      <dgm:prSet/>
      <dgm:spPr/>
      <dgm:t>
        <a:bodyPr/>
        <a:lstStyle/>
        <a:p>
          <a:endParaRPr lang="cs-CZ"/>
        </a:p>
      </dgm:t>
    </dgm:pt>
    <dgm:pt modelId="{1AE36C0E-D621-4115-97DC-52315DEA4054}" type="sibTrans" cxnId="{F37DC3F6-5085-4ABC-8948-9200DB5C9490}">
      <dgm:prSet/>
      <dgm:spPr/>
      <dgm:t>
        <a:bodyPr/>
        <a:lstStyle/>
        <a:p>
          <a:endParaRPr lang="cs-CZ"/>
        </a:p>
      </dgm:t>
    </dgm:pt>
    <dgm:pt modelId="{92785BF5-012A-4AE4-ABE7-B2B7FAA4DC87}">
      <dgm:prSet phldrT="[Text]"/>
      <dgm:spPr/>
      <dgm:t>
        <a:bodyPr/>
        <a:lstStyle/>
        <a:p>
          <a:r>
            <a:rPr lang="cs-CZ" dirty="0" smtClean="0"/>
            <a:t>I</a:t>
          </a:r>
          <a:endParaRPr lang="cs-CZ" dirty="0"/>
        </a:p>
      </dgm:t>
    </dgm:pt>
    <dgm:pt modelId="{82638185-F923-401A-8DC5-77A076936CAB}" type="parTrans" cxnId="{159B978A-9601-4D05-9A60-DC5CE813B6D4}">
      <dgm:prSet/>
      <dgm:spPr/>
      <dgm:t>
        <a:bodyPr/>
        <a:lstStyle/>
        <a:p>
          <a:endParaRPr lang="cs-CZ"/>
        </a:p>
      </dgm:t>
    </dgm:pt>
    <dgm:pt modelId="{31433883-3147-41F2-A90F-7B6C55AE5EB8}" type="sibTrans" cxnId="{159B978A-9601-4D05-9A60-DC5CE813B6D4}">
      <dgm:prSet/>
      <dgm:spPr/>
      <dgm:t>
        <a:bodyPr/>
        <a:lstStyle/>
        <a:p>
          <a:endParaRPr lang="cs-CZ"/>
        </a:p>
      </dgm:t>
    </dgm:pt>
    <dgm:pt modelId="{E0FF1DEC-DE13-47B1-AB23-C37E17D34B07}">
      <dgm:prSet phldrT="[Text]"/>
      <dgm:spPr/>
      <dgm:t>
        <a:bodyPr/>
        <a:lstStyle/>
        <a:p>
          <a:r>
            <a:rPr lang="cs-CZ" dirty="0" smtClean="0"/>
            <a:t>J</a:t>
          </a:r>
          <a:endParaRPr lang="cs-CZ" dirty="0"/>
        </a:p>
      </dgm:t>
    </dgm:pt>
    <dgm:pt modelId="{8E1A74B8-9AEB-4DF2-9CED-686C1CD45923}" type="parTrans" cxnId="{CB5D2ACA-A8B4-47C8-A37F-7B38DC340041}">
      <dgm:prSet/>
      <dgm:spPr/>
      <dgm:t>
        <a:bodyPr/>
        <a:lstStyle/>
        <a:p>
          <a:endParaRPr lang="cs-CZ"/>
        </a:p>
      </dgm:t>
    </dgm:pt>
    <dgm:pt modelId="{1282CDEA-20A7-4714-B157-66E829479911}" type="sibTrans" cxnId="{CB5D2ACA-A8B4-47C8-A37F-7B38DC340041}">
      <dgm:prSet/>
      <dgm:spPr/>
      <dgm:t>
        <a:bodyPr/>
        <a:lstStyle/>
        <a:p>
          <a:endParaRPr lang="cs-CZ"/>
        </a:p>
      </dgm:t>
    </dgm:pt>
    <dgm:pt modelId="{784233DE-780E-4248-93C0-A10C717AB36C}">
      <dgm:prSet phldrT="[Text]"/>
      <dgm:spPr/>
      <dgm:t>
        <a:bodyPr/>
        <a:lstStyle/>
        <a:p>
          <a:r>
            <a:rPr lang="cs-CZ" dirty="0" smtClean="0"/>
            <a:t>K</a:t>
          </a:r>
          <a:endParaRPr lang="cs-CZ" dirty="0"/>
        </a:p>
      </dgm:t>
    </dgm:pt>
    <dgm:pt modelId="{D68E6717-A66C-491D-84FE-965586D77C84}" type="parTrans" cxnId="{782E0150-725D-47F0-9445-E641C29E7E11}">
      <dgm:prSet/>
      <dgm:spPr/>
      <dgm:t>
        <a:bodyPr/>
        <a:lstStyle/>
        <a:p>
          <a:endParaRPr lang="cs-CZ"/>
        </a:p>
      </dgm:t>
    </dgm:pt>
    <dgm:pt modelId="{6A02B098-D1B5-48CA-B72B-629EC845E5CA}" type="sibTrans" cxnId="{782E0150-725D-47F0-9445-E641C29E7E11}">
      <dgm:prSet/>
      <dgm:spPr/>
      <dgm:t>
        <a:bodyPr/>
        <a:lstStyle/>
        <a:p>
          <a:endParaRPr lang="cs-CZ"/>
        </a:p>
      </dgm:t>
    </dgm:pt>
    <dgm:pt modelId="{77ECA68D-644E-4342-A629-E299BA03BC1E}">
      <dgm:prSet phldrT="[Text]"/>
      <dgm:spPr/>
      <dgm:t>
        <a:bodyPr/>
        <a:lstStyle/>
        <a:p>
          <a:r>
            <a:rPr lang="cs-CZ" dirty="0" smtClean="0"/>
            <a:t>L</a:t>
          </a:r>
          <a:endParaRPr lang="cs-CZ" dirty="0"/>
        </a:p>
      </dgm:t>
    </dgm:pt>
    <dgm:pt modelId="{B101D53A-8DC9-4073-90B7-FAD0110DA95A}" type="parTrans" cxnId="{2FF56CAD-C565-441F-BE79-7C46EA2CA007}">
      <dgm:prSet/>
      <dgm:spPr/>
      <dgm:t>
        <a:bodyPr/>
        <a:lstStyle/>
        <a:p>
          <a:endParaRPr lang="cs-CZ"/>
        </a:p>
      </dgm:t>
    </dgm:pt>
    <dgm:pt modelId="{B4798258-8EC6-4F63-8660-B8F8E77EE89E}" type="sibTrans" cxnId="{2FF56CAD-C565-441F-BE79-7C46EA2CA007}">
      <dgm:prSet/>
      <dgm:spPr/>
      <dgm:t>
        <a:bodyPr/>
        <a:lstStyle/>
        <a:p>
          <a:endParaRPr lang="cs-CZ"/>
        </a:p>
      </dgm:t>
    </dgm:pt>
    <dgm:pt modelId="{FAFA2047-30C0-4E9B-B25E-02FE3DB9EC2D}">
      <dgm:prSet phldrT="[Text]"/>
      <dgm:spPr/>
      <dgm:t>
        <a:bodyPr/>
        <a:lstStyle/>
        <a:p>
          <a:r>
            <a:rPr lang="cs-CZ" dirty="0" smtClean="0"/>
            <a:t>M</a:t>
          </a:r>
          <a:endParaRPr lang="cs-CZ" dirty="0"/>
        </a:p>
      </dgm:t>
    </dgm:pt>
    <dgm:pt modelId="{8D33A5B0-7D43-45F1-8CCD-344D908DE82E}" type="parTrans" cxnId="{8DBC9DA9-59DC-4286-B8C3-8E85546766E9}">
      <dgm:prSet/>
      <dgm:spPr/>
      <dgm:t>
        <a:bodyPr/>
        <a:lstStyle/>
        <a:p>
          <a:endParaRPr lang="cs-CZ"/>
        </a:p>
      </dgm:t>
    </dgm:pt>
    <dgm:pt modelId="{A3BB0585-B519-497D-B62A-BEC0C0171990}" type="sibTrans" cxnId="{8DBC9DA9-59DC-4286-B8C3-8E85546766E9}">
      <dgm:prSet/>
      <dgm:spPr/>
      <dgm:t>
        <a:bodyPr/>
        <a:lstStyle/>
        <a:p>
          <a:endParaRPr lang="cs-CZ"/>
        </a:p>
      </dgm:t>
    </dgm:pt>
    <dgm:pt modelId="{3C43391F-1D0A-4832-B009-CBAAEAA45573}">
      <dgm:prSet phldrT="[Text]"/>
      <dgm:spPr/>
      <dgm:t>
        <a:bodyPr/>
        <a:lstStyle/>
        <a:p>
          <a:r>
            <a:rPr lang="cs-CZ" dirty="0" smtClean="0"/>
            <a:t>N</a:t>
          </a:r>
          <a:endParaRPr lang="cs-CZ" dirty="0"/>
        </a:p>
      </dgm:t>
    </dgm:pt>
    <dgm:pt modelId="{E6B00A64-0B8E-4D5D-B5DE-EFF8A705FD9B}" type="parTrans" cxnId="{F48BFFC5-89B1-4C7C-8D2B-934E2FA193CF}">
      <dgm:prSet/>
      <dgm:spPr/>
      <dgm:t>
        <a:bodyPr/>
        <a:lstStyle/>
        <a:p>
          <a:endParaRPr lang="cs-CZ"/>
        </a:p>
      </dgm:t>
    </dgm:pt>
    <dgm:pt modelId="{587D0446-FF61-4460-8913-4BD158CD71A0}" type="sibTrans" cxnId="{F48BFFC5-89B1-4C7C-8D2B-934E2FA193CF}">
      <dgm:prSet/>
      <dgm:spPr/>
      <dgm:t>
        <a:bodyPr/>
        <a:lstStyle/>
        <a:p>
          <a:endParaRPr lang="cs-CZ"/>
        </a:p>
      </dgm:t>
    </dgm:pt>
    <dgm:pt modelId="{C5004CA3-D370-4295-ACE7-57F813B15787}">
      <dgm:prSet phldrT="[Text]"/>
      <dgm:spPr/>
      <dgm:t>
        <a:bodyPr/>
        <a:lstStyle/>
        <a:p>
          <a:r>
            <a:rPr lang="cs-CZ" dirty="0" smtClean="0"/>
            <a:t>O</a:t>
          </a:r>
          <a:endParaRPr lang="cs-CZ" dirty="0"/>
        </a:p>
      </dgm:t>
    </dgm:pt>
    <dgm:pt modelId="{D5039B86-B855-40A0-A1BA-B8D7CCAD3802}" type="parTrans" cxnId="{3FE86630-5429-45C8-AB7E-CB0F359A84F1}">
      <dgm:prSet/>
      <dgm:spPr/>
      <dgm:t>
        <a:bodyPr/>
        <a:lstStyle/>
        <a:p>
          <a:endParaRPr lang="cs-CZ"/>
        </a:p>
      </dgm:t>
    </dgm:pt>
    <dgm:pt modelId="{7B5B93EF-EF8F-47BF-8CB7-8FC82E255FDC}" type="sibTrans" cxnId="{3FE86630-5429-45C8-AB7E-CB0F359A84F1}">
      <dgm:prSet/>
      <dgm:spPr/>
      <dgm:t>
        <a:bodyPr/>
        <a:lstStyle/>
        <a:p>
          <a:endParaRPr lang="cs-CZ"/>
        </a:p>
      </dgm:t>
    </dgm:pt>
    <dgm:pt modelId="{32A35697-93EA-4FDB-9128-F0D7E6DFAEEF}">
      <dgm:prSet phldrT="[Text]"/>
      <dgm:spPr/>
      <dgm:t>
        <a:bodyPr/>
        <a:lstStyle/>
        <a:p>
          <a:r>
            <a:rPr lang="cs-CZ" dirty="0" smtClean="0"/>
            <a:t>P</a:t>
          </a:r>
          <a:endParaRPr lang="cs-CZ" dirty="0"/>
        </a:p>
      </dgm:t>
    </dgm:pt>
    <dgm:pt modelId="{56933848-85DA-4071-9892-5A001B1C7A68}" type="parTrans" cxnId="{69B14FF4-394F-42A7-B681-88578B6057E6}">
      <dgm:prSet/>
      <dgm:spPr/>
      <dgm:t>
        <a:bodyPr/>
        <a:lstStyle/>
        <a:p>
          <a:endParaRPr lang="cs-CZ"/>
        </a:p>
      </dgm:t>
    </dgm:pt>
    <dgm:pt modelId="{2F7CF9CC-D29F-44DC-9B44-CED2AEB9C719}" type="sibTrans" cxnId="{69B14FF4-394F-42A7-B681-88578B6057E6}">
      <dgm:prSet/>
      <dgm:spPr/>
      <dgm:t>
        <a:bodyPr/>
        <a:lstStyle/>
        <a:p>
          <a:endParaRPr lang="cs-CZ"/>
        </a:p>
      </dgm:t>
    </dgm:pt>
    <dgm:pt modelId="{8854BFEA-5944-44FD-9714-3D8C337F5D9D}">
      <dgm:prSet phldrT="[Text]"/>
      <dgm:spPr/>
      <dgm:t>
        <a:bodyPr/>
        <a:lstStyle/>
        <a:p>
          <a:r>
            <a:rPr lang="cs-CZ" dirty="0" smtClean="0"/>
            <a:t>Q</a:t>
          </a:r>
          <a:endParaRPr lang="cs-CZ" dirty="0"/>
        </a:p>
      </dgm:t>
    </dgm:pt>
    <dgm:pt modelId="{D067C799-70B5-4979-9C95-3EED5DFDF965}" type="parTrans" cxnId="{F5F3DAFD-3D06-468D-9761-CD783635B65D}">
      <dgm:prSet/>
      <dgm:spPr/>
      <dgm:t>
        <a:bodyPr/>
        <a:lstStyle/>
        <a:p>
          <a:endParaRPr lang="cs-CZ"/>
        </a:p>
      </dgm:t>
    </dgm:pt>
    <dgm:pt modelId="{2439B6F4-7404-4273-80B2-86D8626F91D9}" type="sibTrans" cxnId="{F5F3DAFD-3D06-468D-9761-CD783635B65D}">
      <dgm:prSet/>
      <dgm:spPr/>
      <dgm:t>
        <a:bodyPr/>
        <a:lstStyle/>
        <a:p>
          <a:endParaRPr lang="cs-CZ"/>
        </a:p>
      </dgm:t>
    </dgm:pt>
    <dgm:pt modelId="{3D8DEB8D-F1E8-41FF-968B-8A5B67E556F1}">
      <dgm:prSet phldrT="[Text]"/>
      <dgm:spPr/>
      <dgm:t>
        <a:bodyPr/>
        <a:lstStyle/>
        <a:p>
          <a:r>
            <a:rPr lang="cs-CZ" dirty="0" smtClean="0"/>
            <a:t>R</a:t>
          </a:r>
          <a:endParaRPr lang="cs-CZ" dirty="0"/>
        </a:p>
      </dgm:t>
    </dgm:pt>
    <dgm:pt modelId="{29D2710F-87AE-4EDD-89ED-652C29FEAAFF}" type="parTrans" cxnId="{2D1CC1C2-37F7-431D-BFED-BB54FD69540F}">
      <dgm:prSet/>
      <dgm:spPr/>
      <dgm:t>
        <a:bodyPr/>
        <a:lstStyle/>
        <a:p>
          <a:endParaRPr lang="cs-CZ"/>
        </a:p>
      </dgm:t>
    </dgm:pt>
    <dgm:pt modelId="{8BD5AC6B-3320-45C8-9159-DAF9B8F7568F}" type="sibTrans" cxnId="{2D1CC1C2-37F7-431D-BFED-BB54FD69540F}">
      <dgm:prSet/>
      <dgm:spPr/>
      <dgm:t>
        <a:bodyPr/>
        <a:lstStyle/>
        <a:p>
          <a:endParaRPr lang="cs-CZ"/>
        </a:p>
      </dgm:t>
    </dgm:pt>
    <dgm:pt modelId="{A24C9C0E-16A8-470F-BB99-CDC20BB6944E}">
      <dgm:prSet phldrT="[Text]"/>
      <dgm:spPr/>
      <dgm:t>
        <a:bodyPr/>
        <a:lstStyle/>
        <a:p>
          <a:r>
            <a:rPr lang="cs-CZ" dirty="0" smtClean="0"/>
            <a:t>S</a:t>
          </a:r>
          <a:endParaRPr lang="cs-CZ" dirty="0"/>
        </a:p>
      </dgm:t>
    </dgm:pt>
    <dgm:pt modelId="{48DA7050-9BAE-4ADA-BCFD-F7F772CDA8C1}" type="parTrans" cxnId="{FBF10C20-2F8A-44C9-BF95-1369D182E43A}">
      <dgm:prSet/>
      <dgm:spPr/>
      <dgm:t>
        <a:bodyPr/>
        <a:lstStyle/>
        <a:p>
          <a:endParaRPr lang="cs-CZ"/>
        </a:p>
      </dgm:t>
    </dgm:pt>
    <dgm:pt modelId="{361055A1-E24D-4D4B-96CC-85A326D4F05F}" type="sibTrans" cxnId="{FBF10C20-2F8A-44C9-BF95-1369D182E43A}">
      <dgm:prSet/>
      <dgm:spPr/>
      <dgm:t>
        <a:bodyPr/>
        <a:lstStyle/>
        <a:p>
          <a:endParaRPr lang="cs-CZ"/>
        </a:p>
      </dgm:t>
    </dgm:pt>
    <dgm:pt modelId="{AFCFC489-C814-4C19-85CA-F9A864D19D15}">
      <dgm:prSet phldrT="[Text]"/>
      <dgm:spPr/>
      <dgm:t>
        <a:bodyPr/>
        <a:lstStyle/>
        <a:p>
          <a:r>
            <a:rPr lang="cs-CZ" dirty="0" smtClean="0"/>
            <a:t>T</a:t>
          </a:r>
          <a:endParaRPr lang="cs-CZ" dirty="0"/>
        </a:p>
      </dgm:t>
    </dgm:pt>
    <dgm:pt modelId="{E6617163-0825-4C3D-BBB4-9BC4FC62EE2E}" type="parTrans" cxnId="{1CF7F1E5-A91B-47D2-87C7-879DD8B27F28}">
      <dgm:prSet/>
      <dgm:spPr/>
      <dgm:t>
        <a:bodyPr/>
        <a:lstStyle/>
        <a:p>
          <a:endParaRPr lang="cs-CZ"/>
        </a:p>
      </dgm:t>
    </dgm:pt>
    <dgm:pt modelId="{7FF3DA28-98C9-4F35-87CF-4AFEED53CF89}" type="sibTrans" cxnId="{1CF7F1E5-A91B-47D2-87C7-879DD8B27F28}">
      <dgm:prSet/>
      <dgm:spPr/>
      <dgm:t>
        <a:bodyPr/>
        <a:lstStyle/>
        <a:p>
          <a:endParaRPr lang="cs-CZ"/>
        </a:p>
      </dgm:t>
    </dgm:pt>
    <dgm:pt modelId="{ECFB24E8-2CA4-483E-AF48-40862E1C9F55}">
      <dgm:prSet phldrT="[Text]"/>
      <dgm:spPr/>
      <dgm:t>
        <a:bodyPr/>
        <a:lstStyle/>
        <a:p>
          <a:r>
            <a:rPr lang="cs-CZ" dirty="0" smtClean="0"/>
            <a:t>U</a:t>
          </a:r>
          <a:endParaRPr lang="cs-CZ" dirty="0"/>
        </a:p>
      </dgm:t>
    </dgm:pt>
    <dgm:pt modelId="{A176946B-1001-4640-B04C-8A486CEF4222}" type="parTrans" cxnId="{CF8D9618-9D41-4310-8B73-116516D0949A}">
      <dgm:prSet/>
      <dgm:spPr/>
      <dgm:t>
        <a:bodyPr/>
        <a:lstStyle/>
        <a:p>
          <a:endParaRPr lang="cs-CZ"/>
        </a:p>
      </dgm:t>
    </dgm:pt>
    <dgm:pt modelId="{919D1607-3434-476A-BD21-167D92FA3F87}" type="sibTrans" cxnId="{CF8D9618-9D41-4310-8B73-116516D0949A}">
      <dgm:prSet/>
      <dgm:spPr/>
      <dgm:t>
        <a:bodyPr/>
        <a:lstStyle/>
        <a:p>
          <a:endParaRPr lang="cs-CZ"/>
        </a:p>
      </dgm:t>
    </dgm:pt>
    <dgm:pt modelId="{F1496E35-28B7-4AC6-A0CC-5AAB1EBAFA1E}">
      <dgm:prSet phldrT="[Text]"/>
      <dgm:spPr/>
      <dgm:t>
        <a:bodyPr/>
        <a:lstStyle/>
        <a:p>
          <a:r>
            <a:rPr lang="cs-CZ" dirty="0" smtClean="0"/>
            <a:t>V</a:t>
          </a:r>
          <a:endParaRPr lang="cs-CZ" dirty="0"/>
        </a:p>
      </dgm:t>
    </dgm:pt>
    <dgm:pt modelId="{DF8A80FE-0B7A-4935-A6B9-F25BF45BE086}" type="parTrans" cxnId="{279B1771-00F0-43E9-9023-58C299B56EAA}">
      <dgm:prSet/>
      <dgm:spPr/>
      <dgm:t>
        <a:bodyPr/>
        <a:lstStyle/>
        <a:p>
          <a:endParaRPr lang="cs-CZ"/>
        </a:p>
      </dgm:t>
    </dgm:pt>
    <dgm:pt modelId="{70AA0E0B-9473-43B9-8306-8B1022F59B1E}" type="sibTrans" cxnId="{279B1771-00F0-43E9-9023-58C299B56EAA}">
      <dgm:prSet/>
      <dgm:spPr/>
      <dgm:t>
        <a:bodyPr/>
        <a:lstStyle/>
        <a:p>
          <a:endParaRPr lang="cs-CZ"/>
        </a:p>
      </dgm:t>
    </dgm:pt>
    <dgm:pt modelId="{9BC1CA0C-831A-402B-BA3E-A169D8DB6216}">
      <dgm:prSet phldrT="[Text]"/>
      <dgm:spPr/>
      <dgm:t>
        <a:bodyPr/>
        <a:lstStyle/>
        <a:p>
          <a:r>
            <a:rPr lang="cs-CZ" dirty="0" smtClean="0"/>
            <a:t>W</a:t>
          </a:r>
          <a:endParaRPr lang="cs-CZ" dirty="0"/>
        </a:p>
      </dgm:t>
    </dgm:pt>
    <dgm:pt modelId="{A66422D1-D7BC-489A-A350-C270F79D6778}" type="parTrans" cxnId="{B9D81A73-5B3E-4A25-A102-11A8EA206F03}">
      <dgm:prSet/>
      <dgm:spPr/>
      <dgm:t>
        <a:bodyPr/>
        <a:lstStyle/>
        <a:p>
          <a:endParaRPr lang="cs-CZ"/>
        </a:p>
      </dgm:t>
    </dgm:pt>
    <dgm:pt modelId="{62A26E09-527C-42BD-8C7B-ED2F535CAD7C}" type="sibTrans" cxnId="{B9D81A73-5B3E-4A25-A102-11A8EA206F03}">
      <dgm:prSet/>
      <dgm:spPr/>
      <dgm:t>
        <a:bodyPr/>
        <a:lstStyle/>
        <a:p>
          <a:endParaRPr lang="cs-CZ"/>
        </a:p>
      </dgm:t>
    </dgm:pt>
    <dgm:pt modelId="{A9B793B8-4B61-493D-8B38-843528FC0ACF}">
      <dgm:prSet phldrT="[Text]"/>
      <dgm:spPr/>
      <dgm:t>
        <a:bodyPr/>
        <a:lstStyle/>
        <a:p>
          <a:r>
            <a:rPr lang="cs-CZ" dirty="0" smtClean="0"/>
            <a:t>X</a:t>
          </a:r>
          <a:endParaRPr lang="cs-CZ" dirty="0"/>
        </a:p>
      </dgm:t>
    </dgm:pt>
    <dgm:pt modelId="{6621BA2A-685C-47EB-955C-1FE7851596C9}" type="parTrans" cxnId="{372FE8D4-990A-4F11-BC0C-3DDF7300ADC6}">
      <dgm:prSet/>
      <dgm:spPr/>
      <dgm:t>
        <a:bodyPr/>
        <a:lstStyle/>
        <a:p>
          <a:endParaRPr lang="cs-CZ"/>
        </a:p>
      </dgm:t>
    </dgm:pt>
    <dgm:pt modelId="{B1D0B37A-6B2F-413A-866C-8F9AF6032273}" type="sibTrans" cxnId="{372FE8D4-990A-4F11-BC0C-3DDF7300ADC6}">
      <dgm:prSet/>
      <dgm:spPr/>
      <dgm:t>
        <a:bodyPr/>
        <a:lstStyle/>
        <a:p>
          <a:endParaRPr lang="cs-CZ"/>
        </a:p>
      </dgm:t>
    </dgm:pt>
    <dgm:pt modelId="{20611216-E4E8-4EF7-BCC5-7593FA9AD826}">
      <dgm:prSet phldrT="[Text]"/>
      <dgm:spPr/>
      <dgm:t>
        <a:bodyPr/>
        <a:lstStyle/>
        <a:p>
          <a:r>
            <a:rPr lang="cs-CZ" dirty="0" smtClean="0"/>
            <a:t>Y</a:t>
          </a:r>
          <a:endParaRPr lang="cs-CZ" dirty="0"/>
        </a:p>
      </dgm:t>
    </dgm:pt>
    <dgm:pt modelId="{56D571A6-2D20-461E-A943-2EAF15C07787}" type="parTrans" cxnId="{17C306C2-095D-4F99-9857-B5FD825E68E7}">
      <dgm:prSet/>
      <dgm:spPr/>
      <dgm:t>
        <a:bodyPr/>
        <a:lstStyle/>
        <a:p>
          <a:endParaRPr lang="cs-CZ"/>
        </a:p>
      </dgm:t>
    </dgm:pt>
    <dgm:pt modelId="{FEC1ACFF-CB56-4A1D-9002-A6D47F98DA4D}" type="sibTrans" cxnId="{17C306C2-095D-4F99-9857-B5FD825E68E7}">
      <dgm:prSet/>
      <dgm:spPr/>
      <dgm:t>
        <a:bodyPr/>
        <a:lstStyle/>
        <a:p>
          <a:endParaRPr lang="cs-CZ"/>
        </a:p>
      </dgm:t>
    </dgm:pt>
    <dgm:pt modelId="{FBC09036-DD9A-4094-89E7-94242A985B13}">
      <dgm:prSet phldrT="[Text]"/>
      <dgm:spPr/>
      <dgm:t>
        <a:bodyPr/>
        <a:lstStyle/>
        <a:p>
          <a:r>
            <a:rPr lang="cs-CZ" dirty="0" smtClean="0"/>
            <a:t>Z</a:t>
          </a:r>
          <a:endParaRPr lang="cs-CZ" dirty="0"/>
        </a:p>
      </dgm:t>
    </dgm:pt>
    <dgm:pt modelId="{524D7E6D-E430-4EFC-AA94-1A851400FF9F}" type="parTrans" cxnId="{ED73C048-643F-4627-B609-B24ADD4E1C87}">
      <dgm:prSet/>
      <dgm:spPr/>
      <dgm:t>
        <a:bodyPr/>
        <a:lstStyle/>
        <a:p>
          <a:endParaRPr lang="cs-CZ"/>
        </a:p>
      </dgm:t>
    </dgm:pt>
    <dgm:pt modelId="{33321D33-A6AD-470C-AA34-37A0D960DD22}" type="sibTrans" cxnId="{ED73C048-643F-4627-B609-B24ADD4E1C87}">
      <dgm:prSet/>
      <dgm:spPr/>
      <dgm:t>
        <a:bodyPr/>
        <a:lstStyle/>
        <a:p>
          <a:endParaRPr lang="cs-CZ"/>
        </a:p>
      </dgm:t>
    </dgm:pt>
    <dgm:pt modelId="{0E962E48-146C-4FBB-84B8-378919ADEBFB}" type="pres">
      <dgm:prSet presAssocID="{8FCB70D4-8AC4-4D2F-BC46-D517C39ADC4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6373047-A010-4E8D-BEA0-0D09EB685F9C}" type="pres">
      <dgm:prSet presAssocID="{6A4C4782-0ACC-41CD-A17A-5D5F594210FB}" presName="node" presStyleLbl="node1" presStyleIdx="0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C78E46-7D2F-4DD3-94FE-5E9EC8815A50}" type="pres">
      <dgm:prSet presAssocID="{5BF5C27C-1A36-4738-9401-7B2CFBC178E3}" presName="sibTrans" presStyleCnt="0"/>
      <dgm:spPr/>
    </dgm:pt>
    <dgm:pt modelId="{59F75072-A716-4530-AE1A-463DC4BA57A4}" type="pres">
      <dgm:prSet presAssocID="{FFF88C91-B629-4D3C-B53F-8509F1BB227A}" presName="node" presStyleLbl="node1" presStyleIdx="1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88D9B4-BAEC-4C88-B492-61AE49856732}" type="pres">
      <dgm:prSet presAssocID="{8E65DD42-23E5-4001-B2EF-30C0DAA669E8}" presName="sibTrans" presStyleCnt="0"/>
      <dgm:spPr/>
    </dgm:pt>
    <dgm:pt modelId="{2D3A23C0-A4ED-46BA-A549-6222B3CE5834}" type="pres">
      <dgm:prSet presAssocID="{B30BBB11-46A9-44DF-8C44-CCCE3264923F}" presName="node" presStyleLbl="node1" presStyleIdx="2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AA03E4-BDEA-409F-99B5-C30A97780011}" type="pres">
      <dgm:prSet presAssocID="{65631F24-188C-4A4B-B493-0F332DE03138}" presName="sibTrans" presStyleCnt="0"/>
      <dgm:spPr/>
    </dgm:pt>
    <dgm:pt modelId="{30C75E37-BB1E-4ABD-9686-C9FB281C584E}" type="pres">
      <dgm:prSet presAssocID="{7F7BDBEC-2684-40F6-B87F-2903A0FEA15D}" presName="node" presStyleLbl="node1" presStyleIdx="3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E8127A-C8AE-46D7-8A7C-142D371ED9F1}" type="pres">
      <dgm:prSet presAssocID="{DC09E6E9-7647-4D10-B58B-93998D65DB6C}" presName="sibTrans" presStyleCnt="0"/>
      <dgm:spPr/>
    </dgm:pt>
    <dgm:pt modelId="{C7EF2778-D65F-49E0-9942-504F92B83518}" type="pres">
      <dgm:prSet presAssocID="{2261A58C-ED4E-4712-9991-2DAF1E6054F5}" presName="node" presStyleLbl="node1" presStyleIdx="4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54C278-D4A6-4806-AF9E-175484A58447}" type="pres">
      <dgm:prSet presAssocID="{0FB9CEF9-125B-4341-969C-29477E8C93E3}" presName="sibTrans" presStyleCnt="0"/>
      <dgm:spPr/>
    </dgm:pt>
    <dgm:pt modelId="{071ABF75-54AB-402E-A9AF-B1AC5CEE02EE}" type="pres">
      <dgm:prSet presAssocID="{D47250EA-30F0-4D70-9CB3-9D6A16745E16}" presName="node" presStyleLbl="node1" presStyleIdx="5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D380BB-49EC-44A3-95EC-7ECBF3FC6FD9}" type="pres">
      <dgm:prSet presAssocID="{EE7FBB4F-1DD6-4C15-A124-CC0DC4244C7B}" presName="sibTrans" presStyleCnt="0"/>
      <dgm:spPr/>
    </dgm:pt>
    <dgm:pt modelId="{366092A2-CCBC-4C19-BE58-866907DD68C7}" type="pres">
      <dgm:prSet presAssocID="{7BA3B983-960D-4850-93FA-0203079C7FDA}" presName="node" presStyleLbl="node1" presStyleIdx="6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8BF8AB-BC04-4E8F-88B2-1846AB8435B8}" type="pres">
      <dgm:prSet presAssocID="{863D0943-4002-482E-9492-B42C3ED5F456}" presName="sibTrans" presStyleCnt="0"/>
      <dgm:spPr/>
    </dgm:pt>
    <dgm:pt modelId="{B2198173-15C8-4A88-9D7D-AB485982F541}" type="pres">
      <dgm:prSet presAssocID="{EEA06844-8894-4970-B4C0-FBE287E00AA2}" presName="node" presStyleLbl="node1" presStyleIdx="7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811A9B-6E87-4EA8-9683-A12CDBADE1FA}" type="pres">
      <dgm:prSet presAssocID="{1AE36C0E-D621-4115-97DC-52315DEA4054}" presName="sibTrans" presStyleCnt="0"/>
      <dgm:spPr/>
    </dgm:pt>
    <dgm:pt modelId="{5256A09E-FC85-429D-BA69-0EC37875573A}" type="pres">
      <dgm:prSet presAssocID="{92785BF5-012A-4AE4-ABE7-B2B7FAA4DC87}" presName="node" presStyleLbl="node1" presStyleIdx="8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655E6B-D1AB-4469-AC49-DACF5DD1569F}" type="pres">
      <dgm:prSet presAssocID="{31433883-3147-41F2-A90F-7B6C55AE5EB8}" presName="sibTrans" presStyleCnt="0"/>
      <dgm:spPr/>
    </dgm:pt>
    <dgm:pt modelId="{FB084B28-749C-42FF-92AF-809CF3559F25}" type="pres">
      <dgm:prSet presAssocID="{E0FF1DEC-DE13-47B1-AB23-C37E17D34B07}" presName="node" presStyleLbl="node1" presStyleIdx="9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CC4266-4DF5-467E-B9D2-7E3D4FCA3B37}" type="pres">
      <dgm:prSet presAssocID="{1282CDEA-20A7-4714-B157-66E829479911}" presName="sibTrans" presStyleCnt="0"/>
      <dgm:spPr/>
    </dgm:pt>
    <dgm:pt modelId="{A6E75637-88BC-46E4-AC42-DD293B53E242}" type="pres">
      <dgm:prSet presAssocID="{784233DE-780E-4248-93C0-A10C717AB36C}" presName="node" presStyleLbl="node1" presStyleIdx="10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7C49F5-77E8-478F-9C0A-E9BF298B4820}" type="pres">
      <dgm:prSet presAssocID="{6A02B098-D1B5-48CA-B72B-629EC845E5CA}" presName="sibTrans" presStyleCnt="0"/>
      <dgm:spPr/>
    </dgm:pt>
    <dgm:pt modelId="{B5A49C20-711E-44E1-9C2D-A8F01E69EFD4}" type="pres">
      <dgm:prSet presAssocID="{77ECA68D-644E-4342-A629-E299BA03BC1E}" presName="node" presStyleLbl="node1" presStyleIdx="11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423107-0BA1-4E2F-A5DF-9AB0DFE007DF}" type="pres">
      <dgm:prSet presAssocID="{B4798258-8EC6-4F63-8660-B8F8E77EE89E}" presName="sibTrans" presStyleCnt="0"/>
      <dgm:spPr/>
    </dgm:pt>
    <dgm:pt modelId="{501C4514-DC2A-4E35-9EA9-DC1227D6FCE6}" type="pres">
      <dgm:prSet presAssocID="{FAFA2047-30C0-4E9B-B25E-02FE3DB9EC2D}" presName="node" presStyleLbl="node1" presStyleIdx="12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FBC492-B8D9-4DB3-A993-A5E5F06EE938}" type="pres">
      <dgm:prSet presAssocID="{A3BB0585-B519-497D-B62A-BEC0C0171990}" presName="sibTrans" presStyleCnt="0"/>
      <dgm:spPr/>
    </dgm:pt>
    <dgm:pt modelId="{DE38FCC2-52A6-446C-ABD0-AB405C15DFA4}" type="pres">
      <dgm:prSet presAssocID="{3C43391F-1D0A-4832-B009-CBAAEAA45573}" presName="node" presStyleLbl="node1" presStyleIdx="13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677291-F0FA-4E72-9968-5BF1EBF8EA2A}" type="pres">
      <dgm:prSet presAssocID="{587D0446-FF61-4460-8913-4BD158CD71A0}" presName="sibTrans" presStyleCnt="0"/>
      <dgm:spPr/>
    </dgm:pt>
    <dgm:pt modelId="{9206D874-C679-4B05-BEA3-5A260CCB315B}" type="pres">
      <dgm:prSet presAssocID="{C5004CA3-D370-4295-ACE7-57F813B15787}" presName="node" presStyleLbl="node1" presStyleIdx="14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B866B4-79B5-4000-B34A-D3E59FF7798A}" type="pres">
      <dgm:prSet presAssocID="{7B5B93EF-EF8F-47BF-8CB7-8FC82E255FDC}" presName="sibTrans" presStyleCnt="0"/>
      <dgm:spPr/>
    </dgm:pt>
    <dgm:pt modelId="{43DC9722-6F76-4D21-86E9-B781B5B242D1}" type="pres">
      <dgm:prSet presAssocID="{32A35697-93EA-4FDB-9128-F0D7E6DFAEEF}" presName="node" presStyleLbl="node1" presStyleIdx="15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7EEC77-20B4-4CDC-BE69-2D4AA68BABD3}" type="pres">
      <dgm:prSet presAssocID="{2F7CF9CC-D29F-44DC-9B44-CED2AEB9C719}" presName="sibTrans" presStyleCnt="0"/>
      <dgm:spPr/>
    </dgm:pt>
    <dgm:pt modelId="{DE1D1148-25AD-4436-A167-75A1093A77AC}" type="pres">
      <dgm:prSet presAssocID="{8854BFEA-5944-44FD-9714-3D8C337F5D9D}" presName="node" presStyleLbl="node1" presStyleIdx="16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9CDA0E-64BF-417E-B2A1-05B41F00C63F}" type="pres">
      <dgm:prSet presAssocID="{2439B6F4-7404-4273-80B2-86D8626F91D9}" presName="sibTrans" presStyleCnt="0"/>
      <dgm:spPr/>
    </dgm:pt>
    <dgm:pt modelId="{496BCFF3-3E69-4DC7-9436-00DC14E78BD9}" type="pres">
      <dgm:prSet presAssocID="{3D8DEB8D-F1E8-41FF-968B-8A5B67E556F1}" presName="node" presStyleLbl="node1" presStyleIdx="17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F9F8FD-5671-4E74-B919-D952C0A2AF35}" type="pres">
      <dgm:prSet presAssocID="{8BD5AC6B-3320-45C8-9159-DAF9B8F7568F}" presName="sibTrans" presStyleCnt="0"/>
      <dgm:spPr/>
    </dgm:pt>
    <dgm:pt modelId="{2347B5BC-2CC4-4C97-9CD9-806F54431C50}" type="pres">
      <dgm:prSet presAssocID="{A24C9C0E-16A8-470F-BB99-CDC20BB6944E}" presName="node" presStyleLbl="node1" presStyleIdx="18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7907D3-1A7F-4FCF-A823-E2D9B12F60F0}" type="pres">
      <dgm:prSet presAssocID="{361055A1-E24D-4D4B-96CC-85A326D4F05F}" presName="sibTrans" presStyleCnt="0"/>
      <dgm:spPr/>
    </dgm:pt>
    <dgm:pt modelId="{36EB5378-A095-400E-B291-0AA8B6D4D537}" type="pres">
      <dgm:prSet presAssocID="{AFCFC489-C814-4C19-85CA-F9A864D19D15}" presName="node" presStyleLbl="node1" presStyleIdx="19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F3B783-0396-4E71-A52D-BD0E74E21115}" type="pres">
      <dgm:prSet presAssocID="{7FF3DA28-98C9-4F35-87CF-4AFEED53CF89}" presName="sibTrans" presStyleCnt="0"/>
      <dgm:spPr/>
    </dgm:pt>
    <dgm:pt modelId="{18E86D53-07B8-4B52-8F51-347F9203CC9F}" type="pres">
      <dgm:prSet presAssocID="{ECFB24E8-2CA4-483E-AF48-40862E1C9F55}" presName="node" presStyleLbl="node1" presStyleIdx="20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26CF50-358A-49CD-BE96-413C6D109E86}" type="pres">
      <dgm:prSet presAssocID="{919D1607-3434-476A-BD21-167D92FA3F87}" presName="sibTrans" presStyleCnt="0"/>
      <dgm:spPr/>
    </dgm:pt>
    <dgm:pt modelId="{9807BAD0-92D7-4C99-BE8E-8BC544C1537D}" type="pres">
      <dgm:prSet presAssocID="{F1496E35-28B7-4AC6-A0CC-5AAB1EBAFA1E}" presName="node" presStyleLbl="node1" presStyleIdx="21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68AFDE-3BED-41B5-86F6-AED149C67915}" type="pres">
      <dgm:prSet presAssocID="{70AA0E0B-9473-43B9-8306-8B1022F59B1E}" presName="sibTrans" presStyleCnt="0"/>
      <dgm:spPr/>
    </dgm:pt>
    <dgm:pt modelId="{5DDBB319-4A17-4933-8FFC-1EE2AF9E4FC6}" type="pres">
      <dgm:prSet presAssocID="{9BC1CA0C-831A-402B-BA3E-A169D8DB6216}" presName="node" presStyleLbl="node1" presStyleIdx="22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3779E3-B47F-4BA9-952F-21E8EA17F4A9}" type="pres">
      <dgm:prSet presAssocID="{62A26E09-527C-42BD-8C7B-ED2F535CAD7C}" presName="sibTrans" presStyleCnt="0"/>
      <dgm:spPr/>
    </dgm:pt>
    <dgm:pt modelId="{C9B9AB6B-B00D-49C3-BEFA-C1EBFECC6AE0}" type="pres">
      <dgm:prSet presAssocID="{A9B793B8-4B61-493D-8B38-843528FC0ACF}" presName="node" presStyleLbl="node1" presStyleIdx="23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2CC2E0-8B7B-4378-972E-415939DDE7BE}" type="pres">
      <dgm:prSet presAssocID="{B1D0B37A-6B2F-413A-866C-8F9AF6032273}" presName="sibTrans" presStyleCnt="0"/>
      <dgm:spPr/>
    </dgm:pt>
    <dgm:pt modelId="{CB674D69-689E-4769-901C-4C8437C93E87}" type="pres">
      <dgm:prSet presAssocID="{20611216-E4E8-4EF7-BCC5-7593FA9AD826}" presName="node" presStyleLbl="node1" presStyleIdx="24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6715FA-F84B-465D-A5E8-E2F26C1358F8}" type="pres">
      <dgm:prSet presAssocID="{FEC1ACFF-CB56-4A1D-9002-A6D47F98DA4D}" presName="sibTrans" presStyleCnt="0"/>
      <dgm:spPr/>
    </dgm:pt>
    <dgm:pt modelId="{F31A8888-B6F5-4674-8A9A-CDA3B0BF654B}" type="pres">
      <dgm:prSet presAssocID="{FBC09036-DD9A-4094-89E7-94242A985B13}" presName="node" presStyleLbl="node1" presStyleIdx="25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A98571B-E136-4A9C-B23E-3841AF7F8CAD}" type="presOf" srcId="{3C43391F-1D0A-4832-B009-CBAAEAA45573}" destId="{DE38FCC2-52A6-446C-ABD0-AB405C15DFA4}" srcOrd="0" destOrd="0" presId="urn:microsoft.com/office/officeart/2005/8/layout/default#1"/>
    <dgm:cxn modelId="{CB5D2ACA-A8B4-47C8-A37F-7B38DC340041}" srcId="{8FCB70D4-8AC4-4D2F-BC46-D517C39ADC45}" destId="{E0FF1DEC-DE13-47B1-AB23-C37E17D34B07}" srcOrd="9" destOrd="0" parTransId="{8E1A74B8-9AEB-4DF2-9CED-686C1CD45923}" sibTransId="{1282CDEA-20A7-4714-B157-66E829479911}"/>
    <dgm:cxn modelId="{8F5AA62A-EA9D-45F9-A3E1-C7B468A69913}" type="presOf" srcId="{2261A58C-ED4E-4712-9991-2DAF1E6054F5}" destId="{C7EF2778-D65F-49E0-9942-504F92B83518}" srcOrd="0" destOrd="0" presId="urn:microsoft.com/office/officeart/2005/8/layout/default#1"/>
    <dgm:cxn modelId="{3FE86630-5429-45C8-AB7E-CB0F359A84F1}" srcId="{8FCB70D4-8AC4-4D2F-BC46-D517C39ADC45}" destId="{C5004CA3-D370-4295-ACE7-57F813B15787}" srcOrd="14" destOrd="0" parTransId="{D5039B86-B855-40A0-A1BA-B8D7CCAD3802}" sibTransId="{7B5B93EF-EF8F-47BF-8CB7-8FC82E255FDC}"/>
    <dgm:cxn modelId="{EB9B62B9-D988-4727-967D-FFADBEB322E4}" srcId="{8FCB70D4-8AC4-4D2F-BC46-D517C39ADC45}" destId="{7F7BDBEC-2684-40F6-B87F-2903A0FEA15D}" srcOrd="3" destOrd="0" parTransId="{DF502137-B023-4E86-AF86-07AA50119819}" sibTransId="{DC09E6E9-7647-4D10-B58B-93998D65DB6C}"/>
    <dgm:cxn modelId="{EF4DF3DE-8EC3-40C6-B984-53DD225CB9EB}" type="presOf" srcId="{6A4C4782-0ACC-41CD-A17A-5D5F594210FB}" destId="{06373047-A010-4E8D-BEA0-0D09EB685F9C}" srcOrd="0" destOrd="0" presId="urn:microsoft.com/office/officeart/2005/8/layout/default#1"/>
    <dgm:cxn modelId="{835E2DD1-7F55-470A-A2C4-A843E1727B9F}" type="presOf" srcId="{92785BF5-012A-4AE4-ABE7-B2B7FAA4DC87}" destId="{5256A09E-FC85-429D-BA69-0EC37875573A}" srcOrd="0" destOrd="0" presId="urn:microsoft.com/office/officeart/2005/8/layout/default#1"/>
    <dgm:cxn modelId="{29BB4310-8E87-4EED-822F-F1BA273B83F3}" type="presOf" srcId="{FAFA2047-30C0-4E9B-B25E-02FE3DB9EC2D}" destId="{501C4514-DC2A-4E35-9EA9-DC1227D6FCE6}" srcOrd="0" destOrd="0" presId="urn:microsoft.com/office/officeart/2005/8/layout/default#1"/>
    <dgm:cxn modelId="{0B0F71D9-2401-49DE-965C-40CBC114A8BE}" type="presOf" srcId="{77ECA68D-644E-4342-A629-E299BA03BC1E}" destId="{B5A49C20-711E-44E1-9C2D-A8F01E69EFD4}" srcOrd="0" destOrd="0" presId="urn:microsoft.com/office/officeart/2005/8/layout/default#1"/>
    <dgm:cxn modelId="{17763BEF-A431-4FED-9FA3-BF5F25A4084E}" type="presOf" srcId="{8854BFEA-5944-44FD-9714-3D8C337F5D9D}" destId="{DE1D1148-25AD-4436-A167-75A1093A77AC}" srcOrd="0" destOrd="0" presId="urn:microsoft.com/office/officeart/2005/8/layout/default#1"/>
    <dgm:cxn modelId="{C922CE7D-3102-463F-BB8A-01023095362F}" type="presOf" srcId="{9BC1CA0C-831A-402B-BA3E-A169D8DB6216}" destId="{5DDBB319-4A17-4933-8FFC-1EE2AF9E4FC6}" srcOrd="0" destOrd="0" presId="urn:microsoft.com/office/officeart/2005/8/layout/default#1"/>
    <dgm:cxn modelId="{1CF7F1E5-A91B-47D2-87C7-879DD8B27F28}" srcId="{8FCB70D4-8AC4-4D2F-BC46-D517C39ADC45}" destId="{AFCFC489-C814-4C19-85CA-F9A864D19D15}" srcOrd="19" destOrd="0" parTransId="{E6617163-0825-4C3D-BBB4-9BC4FC62EE2E}" sibTransId="{7FF3DA28-98C9-4F35-87CF-4AFEED53CF89}"/>
    <dgm:cxn modelId="{A6BD71C3-6FDB-4332-BFF8-F96359F43E03}" type="presOf" srcId="{E0FF1DEC-DE13-47B1-AB23-C37E17D34B07}" destId="{FB084B28-749C-42FF-92AF-809CF3559F25}" srcOrd="0" destOrd="0" presId="urn:microsoft.com/office/officeart/2005/8/layout/default#1"/>
    <dgm:cxn modelId="{770FF1A0-9686-4E01-B842-20F2DABD3494}" srcId="{8FCB70D4-8AC4-4D2F-BC46-D517C39ADC45}" destId="{7BA3B983-960D-4850-93FA-0203079C7FDA}" srcOrd="6" destOrd="0" parTransId="{865B2F03-8EC7-4451-84C0-E643A88F8053}" sibTransId="{863D0943-4002-482E-9492-B42C3ED5F456}"/>
    <dgm:cxn modelId="{F925B70C-CC63-4469-BB9E-96EE0C18AFA9}" srcId="{8FCB70D4-8AC4-4D2F-BC46-D517C39ADC45}" destId="{D47250EA-30F0-4D70-9CB3-9D6A16745E16}" srcOrd="5" destOrd="0" parTransId="{3DE8D3C1-3E17-4DE8-B409-1B30735309D1}" sibTransId="{EE7FBB4F-1DD6-4C15-A124-CC0DC4244C7B}"/>
    <dgm:cxn modelId="{CE4FBC98-6342-49C4-AEF5-2B5B9482747A}" srcId="{8FCB70D4-8AC4-4D2F-BC46-D517C39ADC45}" destId="{2261A58C-ED4E-4712-9991-2DAF1E6054F5}" srcOrd="4" destOrd="0" parTransId="{329B91F6-3F23-4C6E-A2E1-C2A169B94E83}" sibTransId="{0FB9CEF9-125B-4341-969C-29477E8C93E3}"/>
    <dgm:cxn modelId="{B9D81A73-5B3E-4A25-A102-11A8EA206F03}" srcId="{8FCB70D4-8AC4-4D2F-BC46-D517C39ADC45}" destId="{9BC1CA0C-831A-402B-BA3E-A169D8DB6216}" srcOrd="22" destOrd="0" parTransId="{A66422D1-D7BC-489A-A350-C270F79D6778}" sibTransId="{62A26E09-527C-42BD-8C7B-ED2F535CAD7C}"/>
    <dgm:cxn modelId="{FBF10C20-2F8A-44C9-BF95-1369D182E43A}" srcId="{8FCB70D4-8AC4-4D2F-BC46-D517C39ADC45}" destId="{A24C9C0E-16A8-470F-BB99-CDC20BB6944E}" srcOrd="18" destOrd="0" parTransId="{48DA7050-9BAE-4ADA-BCFD-F7F772CDA8C1}" sibTransId="{361055A1-E24D-4D4B-96CC-85A326D4F05F}"/>
    <dgm:cxn modelId="{ED73C048-643F-4627-B609-B24ADD4E1C87}" srcId="{8FCB70D4-8AC4-4D2F-BC46-D517C39ADC45}" destId="{FBC09036-DD9A-4094-89E7-94242A985B13}" srcOrd="25" destOrd="0" parTransId="{524D7E6D-E430-4EFC-AA94-1A851400FF9F}" sibTransId="{33321D33-A6AD-470C-AA34-37A0D960DD22}"/>
    <dgm:cxn modelId="{17C306C2-095D-4F99-9857-B5FD825E68E7}" srcId="{8FCB70D4-8AC4-4D2F-BC46-D517C39ADC45}" destId="{20611216-E4E8-4EF7-BCC5-7593FA9AD826}" srcOrd="24" destOrd="0" parTransId="{56D571A6-2D20-461E-A943-2EAF15C07787}" sibTransId="{FEC1ACFF-CB56-4A1D-9002-A6D47F98DA4D}"/>
    <dgm:cxn modelId="{2FF56CAD-C565-441F-BE79-7C46EA2CA007}" srcId="{8FCB70D4-8AC4-4D2F-BC46-D517C39ADC45}" destId="{77ECA68D-644E-4342-A629-E299BA03BC1E}" srcOrd="11" destOrd="0" parTransId="{B101D53A-8DC9-4073-90B7-FAD0110DA95A}" sibTransId="{B4798258-8EC6-4F63-8660-B8F8E77EE89E}"/>
    <dgm:cxn modelId="{ED2FBDCD-275C-45D8-B86A-B9D1B92E031B}" srcId="{8FCB70D4-8AC4-4D2F-BC46-D517C39ADC45}" destId="{FFF88C91-B629-4D3C-B53F-8509F1BB227A}" srcOrd="1" destOrd="0" parTransId="{9855A7E0-673B-4492-B0C6-B4727C23A03E}" sibTransId="{8E65DD42-23E5-4001-B2EF-30C0DAA669E8}"/>
    <dgm:cxn modelId="{279B1771-00F0-43E9-9023-58C299B56EAA}" srcId="{8FCB70D4-8AC4-4D2F-BC46-D517C39ADC45}" destId="{F1496E35-28B7-4AC6-A0CC-5AAB1EBAFA1E}" srcOrd="21" destOrd="0" parTransId="{DF8A80FE-0B7A-4935-A6B9-F25BF45BE086}" sibTransId="{70AA0E0B-9473-43B9-8306-8B1022F59B1E}"/>
    <dgm:cxn modelId="{9A4E240C-6442-4B06-B4C4-5666A5BB9448}" type="presOf" srcId="{784233DE-780E-4248-93C0-A10C717AB36C}" destId="{A6E75637-88BC-46E4-AC42-DD293B53E242}" srcOrd="0" destOrd="0" presId="urn:microsoft.com/office/officeart/2005/8/layout/default#1"/>
    <dgm:cxn modelId="{69B14FF4-394F-42A7-B681-88578B6057E6}" srcId="{8FCB70D4-8AC4-4D2F-BC46-D517C39ADC45}" destId="{32A35697-93EA-4FDB-9128-F0D7E6DFAEEF}" srcOrd="15" destOrd="0" parTransId="{56933848-85DA-4071-9892-5A001B1C7A68}" sibTransId="{2F7CF9CC-D29F-44DC-9B44-CED2AEB9C719}"/>
    <dgm:cxn modelId="{CED11714-9F07-4177-B605-6FB73E641ECE}" type="presOf" srcId="{A24C9C0E-16A8-470F-BB99-CDC20BB6944E}" destId="{2347B5BC-2CC4-4C97-9CD9-806F54431C50}" srcOrd="0" destOrd="0" presId="urn:microsoft.com/office/officeart/2005/8/layout/default#1"/>
    <dgm:cxn modelId="{372FE8D4-990A-4F11-BC0C-3DDF7300ADC6}" srcId="{8FCB70D4-8AC4-4D2F-BC46-D517C39ADC45}" destId="{A9B793B8-4B61-493D-8B38-843528FC0ACF}" srcOrd="23" destOrd="0" parTransId="{6621BA2A-685C-47EB-955C-1FE7851596C9}" sibTransId="{B1D0B37A-6B2F-413A-866C-8F9AF6032273}"/>
    <dgm:cxn modelId="{F37DC3F6-5085-4ABC-8948-9200DB5C9490}" srcId="{8FCB70D4-8AC4-4D2F-BC46-D517C39ADC45}" destId="{EEA06844-8894-4970-B4C0-FBE287E00AA2}" srcOrd="7" destOrd="0" parTransId="{4EDED273-FB96-4E9C-AB5F-CEDD1A51AB6A}" sibTransId="{1AE36C0E-D621-4115-97DC-52315DEA4054}"/>
    <dgm:cxn modelId="{159B978A-9601-4D05-9A60-DC5CE813B6D4}" srcId="{8FCB70D4-8AC4-4D2F-BC46-D517C39ADC45}" destId="{92785BF5-012A-4AE4-ABE7-B2B7FAA4DC87}" srcOrd="8" destOrd="0" parTransId="{82638185-F923-401A-8DC5-77A076936CAB}" sibTransId="{31433883-3147-41F2-A90F-7B6C55AE5EB8}"/>
    <dgm:cxn modelId="{8DBC9DA9-59DC-4286-B8C3-8E85546766E9}" srcId="{8FCB70D4-8AC4-4D2F-BC46-D517C39ADC45}" destId="{FAFA2047-30C0-4E9B-B25E-02FE3DB9EC2D}" srcOrd="12" destOrd="0" parTransId="{8D33A5B0-7D43-45F1-8CCD-344D908DE82E}" sibTransId="{A3BB0585-B519-497D-B62A-BEC0C0171990}"/>
    <dgm:cxn modelId="{CE61C2A7-F771-4B42-B8DB-177B20A54716}" type="presOf" srcId="{3D8DEB8D-F1E8-41FF-968B-8A5B67E556F1}" destId="{496BCFF3-3E69-4DC7-9436-00DC14E78BD9}" srcOrd="0" destOrd="0" presId="urn:microsoft.com/office/officeart/2005/8/layout/default#1"/>
    <dgm:cxn modelId="{D1AF0BF3-A546-4573-9447-17E837F22BB0}" type="presOf" srcId="{D47250EA-30F0-4D70-9CB3-9D6A16745E16}" destId="{071ABF75-54AB-402E-A9AF-B1AC5CEE02EE}" srcOrd="0" destOrd="0" presId="urn:microsoft.com/office/officeart/2005/8/layout/default#1"/>
    <dgm:cxn modelId="{C7A65338-C60C-4FA6-943C-2CEBEE242AB0}" type="presOf" srcId="{20611216-E4E8-4EF7-BCC5-7593FA9AD826}" destId="{CB674D69-689E-4769-901C-4C8437C93E87}" srcOrd="0" destOrd="0" presId="urn:microsoft.com/office/officeart/2005/8/layout/default#1"/>
    <dgm:cxn modelId="{0097744B-841C-428B-B804-B82F803E0D15}" type="presOf" srcId="{7BA3B983-960D-4850-93FA-0203079C7FDA}" destId="{366092A2-CCBC-4C19-BE58-866907DD68C7}" srcOrd="0" destOrd="0" presId="urn:microsoft.com/office/officeart/2005/8/layout/default#1"/>
    <dgm:cxn modelId="{92B76B47-FBAB-42B5-B2FD-80B1463D601A}" type="presOf" srcId="{32A35697-93EA-4FDB-9128-F0D7E6DFAEEF}" destId="{43DC9722-6F76-4D21-86E9-B781B5B242D1}" srcOrd="0" destOrd="0" presId="urn:microsoft.com/office/officeart/2005/8/layout/default#1"/>
    <dgm:cxn modelId="{DB5ABC72-5600-4714-B1B7-B29AE6167C38}" type="presOf" srcId="{F1496E35-28B7-4AC6-A0CC-5AAB1EBAFA1E}" destId="{9807BAD0-92D7-4C99-BE8E-8BC544C1537D}" srcOrd="0" destOrd="0" presId="urn:microsoft.com/office/officeart/2005/8/layout/default#1"/>
    <dgm:cxn modelId="{A90B42CD-E550-48ED-BE47-8522A5532E8B}" type="presOf" srcId="{FBC09036-DD9A-4094-89E7-94242A985B13}" destId="{F31A8888-B6F5-4674-8A9A-CDA3B0BF654B}" srcOrd="0" destOrd="0" presId="urn:microsoft.com/office/officeart/2005/8/layout/default#1"/>
    <dgm:cxn modelId="{2D1CC1C2-37F7-431D-BFED-BB54FD69540F}" srcId="{8FCB70D4-8AC4-4D2F-BC46-D517C39ADC45}" destId="{3D8DEB8D-F1E8-41FF-968B-8A5B67E556F1}" srcOrd="17" destOrd="0" parTransId="{29D2710F-87AE-4EDD-89ED-652C29FEAAFF}" sibTransId="{8BD5AC6B-3320-45C8-9159-DAF9B8F7568F}"/>
    <dgm:cxn modelId="{CF8D9618-9D41-4310-8B73-116516D0949A}" srcId="{8FCB70D4-8AC4-4D2F-BC46-D517C39ADC45}" destId="{ECFB24E8-2CA4-483E-AF48-40862E1C9F55}" srcOrd="20" destOrd="0" parTransId="{A176946B-1001-4640-B04C-8A486CEF4222}" sibTransId="{919D1607-3434-476A-BD21-167D92FA3F87}"/>
    <dgm:cxn modelId="{29D29F2D-037D-4D04-8A14-B4C61B361782}" srcId="{8FCB70D4-8AC4-4D2F-BC46-D517C39ADC45}" destId="{6A4C4782-0ACC-41CD-A17A-5D5F594210FB}" srcOrd="0" destOrd="0" parTransId="{74CA85C7-6ACC-4A1F-B7E1-A6192602894F}" sibTransId="{5BF5C27C-1A36-4738-9401-7B2CFBC178E3}"/>
    <dgm:cxn modelId="{68430609-503D-499C-900E-E333732FEDA9}" srcId="{8FCB70D4-8AC4-4D2F-BC46-D517C39ADC45}" destId="{B30BBB11-46A9-44DF-8C44-CCCE3264923F}" srcOrd="2" destOrd="0" parTransId="{95FA5B7F-A0E7-45F3-8A36-209DEF2123E7}" sibTransId="{65631F24-188C-4A4B-B493-0F332DE03138}"/>
    <dgm:cxn modelId="{F5F3DAFD-3D06-468D-9761-CD783635B65D}" srcId="{8FCB70D4-8AC4-4D2F-BC46-D517C39ADC45}" destId="{8854BFEA-5944-44FD-9714-3D8C337F5D9D}" srcOrd="16" destOrd="0" parTransId="{D067C799-70B5-4979-9C95-3EED5DFDF965}" sibTransId="{2439B6F4-7404-4273-80B2-86D8626F91D9}"/>
    <dgm:cxn modelId="{87206A0B-D206-43E6-843D-AD1F4DF90F1C}" type="presOf" srcId="{7F7BDBEC-2684-40F6-B87F-2903A0FEA15D}" destId="{30C75E37-BB1E-4ABD-9686-C9FB281C584E}" srcOrd="0" destOrd="0" presId="urn:microsoft.com/office/officeart/2005/8/layout/default#1"/>
    <dgm:cxn modelId="{A7FCF16F-4B83-485C-BD94-3412D5A70B51}" type="presOf" srcId="{C5004CA3-D370-4295-ACE7-57F813B15787}" destId="{9206D874-C679-4B05-BEA3-5A260CCB315B}" srcOrd="0" destOrd="0" presId="urn:microsoft.com/office/officeart/2005/8/layout/default#1"/>
    <dgm:cxn modelId="{F48BFFC5-89B1-4C7C-8D2B-934E2FA193CF}" srcId="{8FCB70D4-8AC4-4D2F-BC46-D517C39ADC45}" destId="{3C43391F-1D0A-4832-B009-CBAAEAA45573}" srcOrd="13" destOrd="0" parTransId="{E6B00A64-0B8E-4D5D-B5DE-EFF8A705FD9B}" sibTransId="{587D0446-FF61-4460-8913-4BD158CD71A0}"/>
    <dgm:cxn modelId="{D7ABDA50-4ECE-4010-B384-2F33461CE192}" type="presOf" srcId="{ECFB24E8-2CA4-483E-AF48-40862E1C9F55}" destId="{18E86D53-07B8-4B52-8F51-347F9203CC9F}" srcOrd="0" destOrd="0" presId="urn:microsoft.com/office/officeart/2005/8/layout/default#1"/>
    <dgm:cxn modelId="{74E8E88E-5851-4939-8434-E4C2E2EA0576}" type="presOf" srcId="{A9B793B8-4B61-493D-8B38-843528FC0ACF}" destId="{C9B9AB6B-B00D-49C3-BEFA-C1EBFECC6AE0}" srcOrd="0" destOrd="0" presId="urn:microsoft.com/office/officeart/2005/8/layout/default#1"/>
    <dgm:cxn modelId="{782E0150-725D-47F0-9445-E641C29E7E11}" srcId="{8FCB70D4-8AC4-4D2F-BC46-D517C39ADC45}" destId="{784233DE-780E-4248-93C0-A10C717AB36C}" srcOrd="10" destOrd="0" parTransId="{D68E6717-A66C-491D-84FE-965586D77C84}" sibTransId="{6A02B098-D1B5-48CA-B72B-629EC845E5CA}"/>
    <dgm:cxn modelId="{97435E1F-C0B4-4F81-988D-04C2714A90B6}" type="presOf" srcId="{AFCFC489-C814-4C19-85CA-F9A864D19D15}" destId="{36EB5378-A095-400E-B291-0AA8B6D4D537}" srcOrd="0" destOrd="0" presId="urn:microsoft.com/office/officeart/2005/8/layout/default#1"/>
    <dgm:cxn modelId="{DB483C1E-106A-46BE-92DC-BCFFDA73C85F}" type="presOf" srcId="{FFF88C91-B629-4D3C-B53F-8509F1BB227A}" destId="{59F75072-A716-4530-AE1A-463DC4BA57A4}" srcOrd="0" destOrd="0" presId="urn:microsoft.com/office/officeart/2005/8/layout/default#1"/>
    <dgm:cxn modelId="{4283EF24-9F2D-4A6F-B3AD-F00D2A05E1E0}" type="presOf" srcId="{B30BBB11-46A9-44DF-8C44-CCCE3264923F}" destId="{2D3A23C0-A4ED-46BA-A549-6222B3CE5834}" srcOrd="0" destOrd="0" presId="urn:microsoft.com/office/officeart/2005/8/layout/default#1"/>
    <dgm:cxn modelId="{EFBEDB95-216D-4650-AD82-C0A909EF7E8C}" type="presOf" srcId="{EEA06844-8894-4970-B4C0-FBE287E00AA2}" destId="{B2198173-15C8-4A88-9D7D-AB485982F541}" srcOrd="0" destOrd="0" presId="urn:microsoft.com/office/officeart/2005/8/layout/default#1"/>
    <dgm:cxn modelId="{B96E1300-CB88-4AD7-AB35-A3EDC6B2CA4B}" type="presOf" srcId="{8FCB70D4-8AC4-4D2F-BC46-D517C39ADC45}" destId="{0E962E48-146C-4FBB-84B8-378919ADEBFB}" srcOrd="0" destOrd="0" presId="urn:microsoft.com/office/officeart/2005/8/layout/default#1"/>
    <dgm:cxn modelId="{3411A690-09DB-4B2C-ADCD-74DA1DB16DE8}" type="presParOf" srcId="{0E962E48-146C-4FBB-84B8-378919ADEBFB}" destId="{06373047-A010-4E8D-BEA0-0D09EB685F9C}" srcOrd="0" destOrd="0" presId="urn:microsoft.com/office/officeart/2005/8/layout/default#1"/>
    <dgm:cxn modelId="{2F310959-0368-47BD-80B5-C7292CCD3690}" type="presParOf" srcId="{0E962E48-146C-4FBB-84B8-378919ADEBFB}" destId="{9CC78E46-7D2F-4DD3-94FE-5E9EC8815A50}" srcOrd="1" destOrd="0" presId="urn:microsoft.com/office/officeart/2005/8/layout/default#1"/>
    <dgm:cxn modelId="{D781A3E9-F174-4623-A78D-73B782C881CC}" type="presParOf" srcId="{0E962E48-146C-4FBB-84B8-378919ADEBFB}" destId="{59F75072-A716-4530-AE1A-463DC4BA57A4}" srcOrd="2" destOrd="0" presId="urn:microsoft.com/office/officeart/2005/8/layout/default#1"/>
    <dgm:cxn modelId="{54DC1235-80F5-4F31-AF57-0459A7C6E98C}" type="presParOf" srcId="{0E962E48-146C-4FBB-84B8-378919ADEBFB}" destId="{9F88D9B4-BAEC-4C88-B492-61AE49856732}" srcOrd="3" destOrd="0" presId="urn:microsoft.com/office/officeart/2005/8/layout/default#1"/>
    <dgm:cxn modelId="{545947C7-F427-4709-B94C-F3E49680B596}" type="presParOf" srcId="{0E962E48-146C-4FBB-84B8-378919ADEBFB}" destId="{2D3A23C0-A4ED-46BA-A549-6222B3CE5834}" srcOrd="4" destOrd="0" presId="urn:microsoft.com/office/officeart/2005/8/layout/default#1"/>
    <dgm:cxn modelId="{CCEB151F-D9E1-4C01-A077-49F1080ECA00}" type="presParOf" srcId="{0E962E48-146C-4FBB-84B8-378919ADEBFB}" destId="{DAAA03E4-BDEA-409F-99B5-C30A97780011}" srcOrd="5" destOrd="0" presId="urn:microsoft.com/office/officeart/2005/8/layout/default#1"/>
    <dgm:cxn modelId="{43E31762-CB08-4894-AF75-BCB49327CAF8}" type="presParOf" srcId="{0E962E48-146C-4FBB-84B8-378919ADEBFB}" destId="{30C75E37-BB1E-4ABD-9686-C9FB281C584E}" srcOrd="6" destOrd="0" presId="urn:microsoft.com/office/officeart/2005/8/layout/default#1"/>
    <dgm:cxn modelId="{FCFD2D43-F078-4C97-BF2B-FBD57EB9C0A1}" type="presParOf" srcId="{0E962E48-146C-4FBB-84B8-378919ADEBFB}" destId="{81E8127A-C8AE-46D7-8A7C-142D371ED9F1}" srcOrd="7" destOrd="0" presId="urn:microsoft.com/office/officeart/2005/8/layout/default#1"/>
    <dgm:cxn modelId="{0CB54C82-BEF1-4F77-B66A-05949892C283}" type="presParOf" srcId="{0E962E48-146C-4FBB-84B8-378919ADEBFB}" destId="{C7EF2778-D65F-49E0-9942-504F92B83518}" srcOrd="8" destOrd="0" presId="urn:microsoft.com/office/officeart/2005/8/layout/default#1"/>
    <dgm:cxn modelId="{C35C0B5E-4360-47DA-9EFC-99244F36764D}" type="presParOf" srcId="{0E962E48-146C-4FBB-84B8-378919ADEBFB}" destId="{CE54C278-D4A6-4806-AF9E-175484A58447}" srcOrd="9" destOrd="0" presId="urn:microsoft.com/office/officeart/2005/8/layout/default#1"/>
    <dgm:cxn modelId="{8CF77D1C-FB81-46D5-A54C-5D68CB7DF3CB}" type="presParOf" srcId="{0E962E48-146C-4FBB-84B8-378919ADEBFB}" destId="{071ABF75-54AB-402E-A9AF-B1AC5CEE02EE}" srcOrd="10" destOrd="0" presId="urn:microsoft.com/office/officeart/2005/8/layout/default#1"/>
    <dgm:cxn modelId="{FC0419CD-59C7-48A6-A6FD-1915738D8FB6}" type="presParOf" srcId="{0E962E48-146C-4FBB-84B8-378919ADEBFB}" destId="{23D380BB-49EC-44A3-95EC-7ECBF3FC6FD9}" srcOrd="11" destOrd="0" presId="urn:microsoft.com/office/officeart/2005/8/layout/default#1"/>
    <dgm:cxn modelId="{AD5CA4BF-885F-4FD4-8E7C-37F8146FDE46}" type="presParOf" srcId="{0E962E48-146C-4FBB-84B8-378919ADEBFB}" destId="{366092A2-CCBC-4C19-BE58-866907DD68C7}" srcOrd="12" destOrd="0" presId="urn:microsoft.com/office/officeart/2005/8/layout/default#1"/>
    <dgm:cxn modelId="{E77AF28D-FB02-4471-8BCC-5516ACABC5EE}" type="presParOf" srcId="{0E962E48-146C-4FBB-84B8-378919ADEBFB}" destId="{178BF8AB-BC04-4E8F-88B2-1846AB8435B8}" srcOrd="13" destOrd="0" presId="urn:microsoft.com/office/officeart/2005/8/layout/default#1"/>
    <dgm:cxn modelId="{B4CF0863-2751-4A5F-BFC0-94F3E4EB7D04}" type="presParOf" srcId="{0E962E48-146C-4FBB-84B8-378919ADEBFB}" destId="{B2198173-15C8-4A88-9D7D-AB485982F541}" srcOrd="14" destOrd="0" presId="urn:microsoft.com/office/officeart/2005/8/layout/default#1"/>
    <dgm:cxn modelId="{FAA9A585-536E-4620-AD69-EC37802E496A}" type="presParOf" srcId="{0E962E48-146C-4FBB-84B8-378919ADEBFB}" destId="{FB811A9B-6E87-4EA8-9683-A12CDBADE1FA}" srcOrd="15" destOrd="0" presId="urn:microsoft.com/office/officeart/2005/8/layout/default#1"/>
    <dgm:cxn modelId="{40586D2C-485E-49DA-88B1-93758FC524C7}" type="presParOf" srcId="{0E962E48-146C-4FBB-84B8-378919ADEBFB}" destId="{5256A09E-FC85-429D-BA69-0EC37875573A}" srcOrd="16" destOrd="0" presId="urn:microsoft.com/office/officeart/2005/8/layout/default#1"/>
    <dgm:cxn modelId="{A79775BB-9563-4F12-8B1B-264E6F7FF4D1}" type="presParOf" srcId="{0E962E48-146C-4FBB-84B8-378919ADEBFB}" destId="{74655E6B-D1AB-4469-AC49-DACF5DD1569F}" srcOrd="17" destOrd="0" presId="urn:microsoft.com/office/officeart/2005/8/layout/default#1"/>
    <dgm:cxn modelId="{D395C591-9D13-44C1-8D6A-105C94368D09}" type="presParOf" srcId="{0E962E48-146C-4FBB-84B8-378919ADEBFB}" destId="{FB084B28-749C-42FF-92AF-809CF3559F25}" srcOrd="18" destOrd="0" presId="urn:microsoft.com/office/officeart/2005/8/layout/default#1"/>
    <dgm:cxn modelId="{4F9AC587-F1F8-4195-8CAC-2A9EE389AE9B}" type="presParOf" srcId="{0E962E48-146C-4FBB-84B8-378919ADEBFB}" destId="{4DCC4266-4DF5-467E-B9D2-7E3D4FCA3B37}" srcOrd="19" destOrd="0" presId="urn:microsoft.com/office/officeart/2005/8/layout/default#1"/>
    <dgm:cxn modelId="{3735AD83-BA07-428F-B94E-C5D495B78FFA}" type="presParOf" srcId="{0E962E48-146C-4FBB-84B8-378919ADEBFB}" destId="{A6E75637-88BC-46E4-AC42-DD293B53E242}" srcOrd="20" destOrd="0" presId="urn:microsoft.com/office/officeart/2005/8/layout/default#1"/>
    <dgm:cxn modelId="{06D69E35-89CA-41F4-98B3-C1AB2174A1C1}" type="presParOf" srcId="{0E962E48-146C-4FBB-84B8-378919ADEBFB}" destId="{477C49F5-77E8-478F-9C0A-E9BF298B4820}" srcOrd="21" destOrd="0" presId="urn:microsoft.com/office/officeart/2005/8/layout/default#1"/>
    <dgm:cxn modelId="{D7EA8816-10FF-488A-AF1F-D47BAA93BA36}" type="presParOf" srcId="{0E962E48-146C-4FBB-84B8-378919ADEBFB}" destId="{B5A49C20-711E-44E1-9C2D-A8F01E69EFD4}" srcOrd="22" destOrd="0" presId="urn:microsoft.com/office/officeart/2005/8/layout/default#1"/>
    <dgm:cxn modelId="{AF685FA0-DD6F-4F2A-802E-23E1935CE453}" type="presParOf" srcId="{0E962E48-146C-4FBB-84B8-378919ADEBFB}" destId="{7B423107-0BA1-4E2F-A5DF-9AB0DFE007DF}" srcOrd="23" destOrd="0" presId="urn:microsoft.com/office/officeart/2005/8/layout/default#1"/>
    <dgm:cxn modelId="{70630DE6-0C51-4948-914A-1EC7E5260A9D}" type="presParOf" srcId="{0E962E48-146C-4FBB-84B8-378919ADEBFB}" destId="{501C4514-DC2A-4E35-9EA9-DC1227D6FCE6}" srcOrd="24" destOrd="0" presId="urn:microsoft.com/office/officeart/2005/8/layout/default#1"/>
    <dgm:cxn modelId="{29C745E1-5D8E-4CD0-B7E1-90C1AE29B6A6}" type="presParOf" srcId="{0E962E48-146C-4FBB-84B8-378919ADEBFB}" destId="{99FBC492-B8D9-4DB3-A993-A5E5F06EE938}" srcOrd="25" destOrd="0" presId="urn:microsoft.com/office/officeart/2005/8/layout/default#1"/>
    <dgm:cxn modelId="{0630CB19-BE6C-4EBC-AB02-D2E1961320A7}" type="presParOf" srcId="{0E962E48-146C-4FBB-84B8-378919ADEBFB}" destId="{DE38FCC2-52A6-446C-ABD0-AB405C15DFA4}" srcOrd="26" destOrd="0" presId="urn:microsoft.com/office/officeart/2005/8/layout/default#1"/>
    <dgm:cxn modelId="{3EEC1219-530B-42DF-9E15-1B00D4AB5C97}" type="presParOf" srcId="{0E962E48-146C-4FBB-84B8-378919ADEBFB}" destId="{C3677291-F0FA-4E72-9968-5BF1EBF8EA2A}" srcOrd="27" destOrd="0" presId="urn:microsoft.com/office/officeart/2005/8/layout/default#1"/>
    <dgm:cxn modelId="{090B22B8-7709-4925-99FE-132296E19B07}" type="presParOf" srcId="{0E962E48-146C-4FBB-84B8-378919ADEBFB}" destId="{9206D874-C679-4B05-BEA3-5A260CCB315B}" srcOrd="28" destOrd="0" presId="urn:microsoft.com/office/officeart/2005/8/layout/default#1"/>
    <dgm:cxn modelId="{DE495722-0B49-4B8B-A91C-54CED8577E28}" type="presParOf" srcId="{0E962E48-146C-4FBB-84B8-378919ADEBFB}" destId="{2BB866B4-79B5-4000-B34A-D3E59FF7798A}" srcOrd="29" destOrd="0" presId="urn:microsoft.com/office/officeart/2005/8/layout/default#1"/>
    <dgm:cxn modelId="{EB7D19E7-7009-44E0-A8CC-46373D78FB17}" type="presParOf" srcId="{0E962E48-146C-4FBB-84B8-378919ADEBFB}" destId="{43DC9722-6F76-4D21-86E9-B781B5B242D1}" srcOrd="30" destOrd="0" presId="urn:microsoft.com/office/officeart/2005/8/layout/default#1"/>
    <dgm:cxn modelId="{41AF0478-E04D-4F72-B0AB-5CBA4BD6ABC1}" type="presParOf" srcId="{0E962E48-146C-4FBB-84B8-378919ADEBFB}" destId="{D07EEC77-20B4-4CDC-BE69-2D4AA68BABD3}" srcOrd="31" destOrd="0" presId="urn:microsoft.com/office/officeart/2005/8/layout/default#1"/>
    <dgm:cxn modelId="{27040411-ACC2-48AD-AE7B-45CC31472526}" type="presParOf" srcId="{0E962E48-146C-4FBB-84B8-378919ADEBFB}" destId="{DE1D1148-25AD-4436-A167-75A1093A77AC}" srcOrd="32" destOrd="0" presId="urn:microsoft.com/office/officeart/2005/8/layout/default#1"/>
    <dgm:cxn modelId="{5D73F22F-71A1-473E-92B2-44B2ED504188}" type="presParOf" srcId="{0E962E48-146C-4FBB-84B8-378919ADEBFB}" destId="{809CDA0E-64BF-417E-B2A1-05B41F00C63F}" srcOrd="33" destOrd="0" presId="urn:microsoft.com/office/officeart/2005/8/layout/default#1"/>
    <dgm:cxn modelId="{3F573985-A333-4BCB-A17F-83666EB24296}" type="presParOf" srcId="{0E962E48-146C-4FBB-84B8-378919ADEBFB}" destId="{496BCFF3-3E69-4DC7-9436-00DC14E78BD9}" srcOrd="34" destOrd="0" presId="urn:microsoft.com/office/officeart/2005/8/layout/default#1"/>
    <dgm:cxn modelId="{DAE1106D-422F-4547-A225-844907EBDA42}" type="presParOf" srcId="{0E962E48-146C-4FBB-84B8-378919ADEBFB}" destId="{55F9F8FD-5671-4E74-B919-D952C0A2AF35}" srcOrd="35" destOrd="0" presId="urn:microsoft.com/office/officeart/2005/8/layout/default#1"/>
    <dgm:cxn modelId="{965F36C1-0C0C-43C4-A6D2-6573798C85C4}" type="presParOf" srcId="{0E962E48-146C-4FBB-84B8-378919ADEBFB}" destId="{2347B5BC-2CC4-4C97-9CD9-806F54431C50}" srcOrd="36" destOrd="0" presId="urn:microsoft.com/office/officeart/2005/8/layout/default#1"/>
    <dgm:cxn modelId="{E5A7EB0C-F8B7-4638-9A2F-0759C8E68B60}" type="presParOf" srcId="{0E962E48-146C-4FBB-84B8-378919ADEBFB}" destId="{4F7907D3-1A7F-4FCF-A823-E2D9B12F60F0}" srcOrd="37" destOrd="0" presId="urn:microsoft.com/office/officeart/2005/8/layout/default#1"/>
    <dgm:cxn modelId="{54F335B2-0DEE-4965-9589-5C519267C331}" type="presParOf" srcId="{0E962E48-146C-4FBB-84B8-378919ADEBFB}" destId="{36EB5378-A095-400E-B291-0AA8B6D4D537}" srcOrd="38" destOrd="0" presId="urn:microsoft.com/office/officeart/2005/8/layout/default#1"/>
    <dgm:cxn modelId="{4B446F7D-85E5-4F04-9A03-E84501A3262D}" type="presParOf" srcId="{0E962E48-146C-4FBB-84B8-378919ADEBFB}" destId="{43F3B783-0396-4E71-A52D-BD0E74E21115}" srcOrd="39" destOrd="0" presId="urn:microsoft.com/office/officeart/2005/8/layout/default#1"/>
    <dgm:cxn modelId="{FE2A5EFD-A98F-43FD-8716-3A735B4174C8}" type="presParOf" srcId="{0E962E48-146C-4FBB-84B8-378919ADEBFB}" destId="{18E86D53-07B8-4B52-8F51-347F9203CC9F}" srcOrd="40" destOrd="0" presId="urn:microsoft.com/office/officeart/2005/8/layout/default#1"/>
    <dgm:cxn modelId="{4B51D82D-CE77-4E9A-8984-777243EC56C7}" type="presParOf" srcId="{0E962E48-146C-4FBB-84B8-378919ADEBFB}" destId="{C726CF50-358A-49CD-BE96-413C6D109E86}" srcOrd="41" destOrd="0" presId="urn:microsoft.com/office/officeart/2005/8/layout/default#1"/>
    <dgm:cxn modelId="{AEE4FAAA-6DE9-4E37-8F1C-FE29F22B8C6B}" type="presParOf" srcId="{0E962E48-146C-4FBB-84B8-378919ADEBFB}" destId="{9807BAD0-92D7-4C99-BE8E-8BC544C1537D}" srcOrd="42" destOrd="0" presId="urn:microsoft.com/office/officeart/2005/8/layout/default#1"/>
    <dgm:cxn modelId="{7FA1EF64-1CD9-4E10-9D75-C750ACB81CDE}" type="presParOf" srcId="{0E962E48-146C-4FBB-84B8-378919ADEBFB}" destId="{CE68AFDE-3BED-41B5-86F6-AED149C67915}" srcOrd="43" destOrd="0" presId="urn:microsoft.com/office/officeart/2005/8/layout/default#1"/>
    <dgm:cxn modelId="{4EF9540D-AF7F-416D-A515-4672B66D1E96}" type="presParOf" srcId="{0E962E48-146C-4FBB-84B8-378919ADEBFB}" destId="{5DDBB319-4A17-4933-8FFC-1EE2AF9E4FC6}" srcOrd="44" destOrd="0" presId="urn:microsoft.com/office/officeart/2005/8/layout/default#1"/>
    <dgm:cxn modelId="{9DAC51FE-13AB-4E9A-AE28-8B18AEC72149}" type="presParOf" srcId="{0E962E48-146C-4FBB-84B8-378919ADEBFB}" destId="{9D3779E3-B47F-4BA9-952F-21E8EA17F4A9}" srcOrd="45" destOrd="0" presId="urn:microsoft.com/office/officeart/2005/8/layout/default#1"/>
    <dgm:cxn modelId="{C664B2A2-C549-4915-8A00-A9A74B12E7F2}" type="presParOf" srcId="{0E962E48-146C-4FBB-84B8-378919ADEBFB}" destId="{C9B9AB6B-B00D-49C3-BEFA-C1EBFECC6AE0}" srcOrd="46" destOrd="0" presId="urn:microsoft.com/office/officeart/2005/8/layout/default#1"/>
    <dgm:cxn modelId="{D890A542-BE9D-4A2C-9BA2-EF8C475F7256}" type="presParOf" srcId="{0E962E48-146C-4FBB-84B8-378919ADEBFB}" destId="{282CC2E0-8B7B-4378-972E-415939DDE7BE}" srcOrd="47" destOrd="0" presId="urn:microsoft.com/office/officeart/2005/8/layout/default#1"/>
    <dgm:cxn modelId="{5D17BA66-2CE3-479F-A623-81E975FEB5BB}" type="presParOf" srcId="{0E962E48-146C-4FBB-84B8-378919ADEBFB}" destId="{CB674D69-689E-4769-901C-4C8437C93E87}" srcOrd="48" destOrd="0" presId="urn:microsoft.com/office/officeart/2005/8/layout/default#1"/>
    <dgm:cxn modelId="{91EA74BC-D3EC-4E18-8F78-84BB16D9CAB5}" type="presParOf" srcId="{0E962E48-146C-4FBB-84B8-378919ADEBFB}" destId="{546715FA-F84B-465D-A5E8-E2F26C1358F8}" srcOrd="49" destOrd="0" presId="urn:microsoft.com/office/officeart/2005/8/layout/default#1"/>
    <dgm:cxn modelId="{D8E72761-0B7F-432B-97B9-08E3CB56779C}" type="presParOf" srcId="{0E962E48-146C-4FBB-84B8-378919ADEBFB}" destId="{F31A8888-B6F5-4674-8A9A-CDA3B0BF654B}" srcOrd="5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F3E467-3F86-4AD7-89EB-5120E99F4B07}" type="doc">
      <dgm:prSet loTypeId="urn:microsoft.com/office/officeart/2005/8/layout/default#2" loCatId="list" qsTypeId="urn:microsoft.com/office/officeart/2005/8/quickstyle/simple1" qsCatId="simple" csTypeId="urn:microsoft.com/office/officeart/2005/8/colors/colorful1#2" csCatId="colorful" phldr="1"/>
      <dgm:spPr/>
      <dgm:t>
        <a:bodyPr/>
        <a:lstStyle/>
        <a:p>
          <a:endParaRPr lang="cs-CZ"/>
        </a:p>
      </dgm:t>
    </dgm:pt>
    <dgm:pt modelId="{418DB4DF-4C3A-41FC-BB12-C32E75662C1B}">
      <dgm:prSet phldrT="[Text]"/>
      <dgm:spPr/>
      <dgm:t>
        <a:bodyPr/>
        <a:lstStyle/>
        <a:p>
          <a:r>
            <a:rPr lang="cs-CZ" dirty="0" smtClean="0"/>
            <a:t>CAR</a:t>
          </a:r>
          <a:endParaRPr lang="cs-CZ" dirty="0"/>
        </a:p>
      </dgm:t>
    </dgm:pt>
    <dgm:pt modelId="{CBE3B156-765E-43D9-A54D-6EB79B666231}" type="parTrans" cxnId="{1260794C-C985-4F4C-AE07-274A99E988A3}">
      <dgm:prSet/>
      <dgm:spPr/>
      <dgm:t>
        <a:bodyPr/>
        <a:lstStyle/>
        <a:p>
          <a:endParaRPr lang="cs-CZ"/>
        </a:p>
      </dgm:t>
    </dgm:pt>
    <dgm:pt modelId="{258C3FCF-360F-4BF9-9587-5ABF623C832D}" type="sibTrans" cxnId="{1260794C-C985-4F4C-AE07-274A99E988A3}">
      <dgm:prSet/>
      <dgm:spPr/>
      <dgm:t>
        <a:bodyPr/>
        <a:lstStyle/>
        <a:p>
          <a:endParaRPr lang="cs-CZ"/>
        </a:p>
      </dgm:t>
    </dgm:pt>
    <dgm:pt modelId="{C32987B1-A123-48DA-A4EA-160946D52C50}">
      <dgm:prSet phldrT="[Text]"/>
      <dgm:spPr/>
      <dgm:t>
        <a:bodyPr/>
        <a:lstStyle/>
        <a:p>
          <a:r>
            <a:rPr lang="cs-CZ" dirty="0" smtClean="0"/>
            <a:t>FISH</a:t>
          </a:r>
          <a:endParaRPr lang="cs-CZ" dirty="0"/>
        </a:p>
      </dgm:t>
    </dgm:pt>
    <dgm:pt modelId="{0B6170A8-BF2B-4E31-818F-EBECEB8F1445}" type="parTrans" cxnId="{26431754-E9A0-4665-B5FD-1606D1306754}">
      <dgm:prSet/>
      <dgm:spPr/>
      <dgm:t>
        <a:bodyPr/>
        <a:lstStyle/>
        <a:p>
          <a:endParaRPr lang="cs-CZ"/>
        </a:p>
      </dgm:t>
    </dgm:pt>
    <dgm:pt modelId="{3F57CEFE-88C1-44FA-846F-1FD3132C105A}" type="sibTrans" cxnId="{26431754-E9A0-4665-B5FD-1606D1306754}">
      <dgm:prSet/>
      <dgm:spPr/>
      <dgm:t>
        <a:bodyPr/>
        <a:lstStyle/>
        <a:p>
          <a:endParaRPr lang="cs-CZ"/>
        </a:p>
      </dgm:t>
    </dgm:pt>
    <dgm:pt modelId="{DA095CA6-3979-48A9-96DC-79673BDD2436}">
      <dgm:prSet phldrT="[Text]"/>
      <dgm:spPr/>
      <dgm:t>
        <a:bodyPr/>
        <a:lstStyle/>
        <a:p>
          <a:r>
            <a:rPr lang="cs-CZ" dirty="0" smtClean="0"/>
            <a:t>NAME</a:t>
          </a:r>
          <a:endParaRPr lang="cs-CZ" dirty="0"/>
        </a:p>
      </dgm:t>
    </dgm:pt>
    <dgm:pt modelId="{C508909E-9DE3-4CEC-8393-E0A85A5EE92D}" type="parTrans" cxnId="{9D694A12-A9FC-4C96-9F76-2091A35897F8}">
      <dgm:prSet/>
      <dgm:spPr/>
      <dgm:t>
        <a:bodyPr/>
        <a:lstStyle/>
        <a:p>
          <a:endParaRPr lang="cs-CZ"/>
        </a:p>
      </dgm:t>
    </dgm:pt>
    <dgm:pt modelId="{EF3194EF-A44B-4057-BBD3-20FC986EBBA9}" type="sibTrans" cxnId="{9D694A12-A9FC-4C96-9F76-2091A35897F8}">
      <dgm:prSet/>
      <dgm:spPr/>
      <dgm:t>
        <a:bodyPr/>
        <a:lstStyle/>
        <a:p>
          <a:endParaRPr lang="cs-CZ"/>
        </a:p>
      </dgm:t>
    </dgm:pt>
    <dgm:pt modelId="{6D66DF15-8BC3-40F8-8374-8D0656DB0E5F}">
      <dgm:prSet phldrT="[Text]"/>
      <dgm:spPr/>
      <dgm:t>
        <a:bodyPr/>
        <a:lstStyle/>
        <a:p>
          <a:r>
            <a:rPr lang="cs-CZ" dirty="0" smtClean="0"/>
            <a:t>TEACHER</a:t>
          </a:r>
          <a:endParaRPr lang="cs-CZ" dirty="0"/>
        </a:p>
      </dgm:t>
    </dgm:pt>
    <dgm:pt modelId="{FF2FF045-9862-4543-923A-648D057FBAF9}" type="parTrans" cxnId="{C80FF192-A71B-4DF5-B995-78221BC18F12}">
      <dgm:prSet/>
      <dgm:spPr/>
      <dgm:t>
        <a:bodyPr/>
        <a:lstStyle/>
        <a:p>
          <a:endParaRPr lang="cs-CZ"/>
        </a:p>
      </dgm:t>
    </dgm:pt>
    <dgm:pt modelId="{89596748-1BC6-4DFD-B2B9-9328FA164ADE}" type="sibTrans" cxnId="{C80FF192-A71B-4DF5-B995-78221BC18F12}">
      <dgm:prSet/>
      <dgm:spPr/>
      <dgm:t>
        <a:bodyPr/>
        <a:lstStyle/>
        <a:p>
          <a:endParaRPr lang="cs-CZ"/>
        </a:p>
      </dgm:t>
    </dgm:pt>
    <dgm:pt modelId="{49D367C2-8935-4DCA-A12B-3447F9483598}">
      <dgm:prSet phldrT="[Text]"/>
      <dgm:spPr/>
      <dgm:t>
        <a:bodyPr/>
        <a:lstStyle/>
        <a:p>
          <a:r>
            <a:rPr lang="cs-CZ" dirty="0" smtClean="0"/>
            <a:t>PEN</a:t>
          </a:r>
          <a:endParaRPr lang="cs-CZ" dirty="0"/>
        </a:p>
      </dgm:t>
    </dgm:pt>
    <dgm:pt modelId="{EA83A4D7-777C-4CD5-BE7A-8687CF1B008A}" type="parTrans" cxnId="{7271F9EA-BF6E-4451-9AF6-A5E8FA2E2589}">
      <dgm:prSet/>
      <dgm:spPr/>
      <dgm:t>
        <a:bodyPr/>
        <a:lstStyle/>
        <a:p>
          <a:endParaRPr lang="cs-CZ"/>
        </a:p>
      </dgm:t>
    </dgm:pt>
    <dgm:pt modelId="{D7631211-ADB0-468B-BADF-4C9F3A12F2CD}" type="sibTrans" cxnId="{7271F9EA-BF6E-4451-9AF6-A5E8FA2E2589}">
      <dgm:prSet/>
      <dgm:spPr/>
      <dgm:t>
        <a:bodyPr/>
        <a:lstStyle/>
        <a:p>
          <a:endParaRPr lang="cs-CZ"/>
        </a:p>
      </dgm:t>
    </dgm:pt>
    <dgm:pt modelId="{6ABF1997-4BC0-4B2E-8265-04B838E499B4}">
      <dgm:prSet phldrT="[Text]"/>
      <dgm:spPr/>
      <dgm:t>
        <a:bodyPr/>
        <a:lstStyle/>
        <a:p>
          <a:r>
            <a:rPr lang="cs-CZ" dirty="0" smtClean="0"/>
            <a:t>MILK</a:t>
          </a:r>
          <a:endParaRPr lang="cs-CZ" dirty="0"/>
        </a:p>
      </dgm:t>
    </dgm:pt>
    <dgm:pt modelId="{E7A52E2D-41B5-40D7-B6E1-B9C617627E1D}" type="parTrans" cxnId="{E0BE508A-10B3-4E6D-8DF9-56E1BD91DE75}">
      <dgm:prSet/>
      <dgm:spPr/>
      <dgm:t>
        <a:bodyPr/>
        <a:lstStyle/>
        <a:p>
          <a:endParaRPr lang="cs-CZ"/>
        </a:p>
      </dgm:t>
    </dgm:pt>
    <dgm:pt modelId="{A7CFA479-A04E-4A9C-86DC-7CF045A705FD}" type="sibTrans" cxnId="{E0BE508A-10B3-4E6D-8DF9-56E1BD91DE75}">
      <dgm:prSet/>
      <dgm:spPr/>
      <dgm:t>
        <a:bodyPr/>
        <a:lstStyle/>
        <a:p>
          <a:endParaRPr lang="cs-CZ"/>
        </a:p>
      </dgm:t>
    </dgm:pt>
    <dgm:pt modelId="{C02BF9E4-B8A4-436C-B54A-71EE10955CF6}">
      <dgm:prSet phldrT="[Text]"/>
      <dgm:spPr/>
      <dgm:t>
        <a:bodyPr/>
        <a:lstStyle/>
        <a:p>
          <a:r>
            <a:rPr lang="cs-CZ" dirty="0" smtClean="0"/>
            <a:t>DOG</a:t>
          </a:r>
          <a:endParaRPr lang="cs-CZ" dirty="0"/>
        </a:p>
      </dgm:t>
    </dgm:pt>
    <dgm:pt modelId="{C8250C79-F594-434C-ACE6-7FFD0AB9493E}" type="parTrans" cxnId="{14BE7A78-EDDB-4994-92DA-F29B330527E4}">
      <dgm:prSet/>
      <dgm:spPr/>
    </dgm:pt>
    <dgm:pt modelId="{614F3337-17BE-4CFD-B490-B3C0CCB10D8F}" type="sibTrans" cxnId="{14BE7A78-EDDB-4994-92DA-F29B330527E4}">
      <dgm:prSet/>
      <dgm:spPr/>
    </dgm:pt>
    <dgm:pt modelId="{2B01A607-233A-47FB-9646-F920FFF07138}">
      <dgm:prSet phldrT="[Text]"/>
      <dgm:spPr/>
      <dgm:t>
        <a:bodyPr/>
        <a:lstStyle/>
        <a:p>
          <a:r>
            <a:rPr lang="cs-CZ" dirty="0" smtClean="0"/>
            <a:t>CLOCK</a:t>
          </a:r>
          <a:endParaRPr lang="cs-CZ" dirty="0"/>
        </a:p>
      </dgm:t>
    </dgm:pt>
    <dgm:pt modelId="{8B16B112-BD21-4CFE-AECB-189CB5E2348B}" type="parTrans" cxnId="{56921B01-08BD-4462-8EB1-9B3956D35B60}">
      <dgm:prSet/>
      <dgm:spPr/>
    </dgm:pt>
    <dgm:pt modelId="{0686B4C8-72D3-45FF-9EF5-9817FF09E736}" type="sibTrans" cxnId="{56921B01-08BD-4462-8EB1-9B3956D35B60}">
      <dgm:prSet/>
      <dgm:spPr/>
    </dgm:pt>
    <dgm:pt modelId="{D858E32B-F238-452C-9711-E2169ED4D83E}">
      <dgm:prSet phldrT="[Text]"/>
      <dgm:spPr/>
      <dgm:t>
        <a:bodyPr/>
        <a:lstStyle/>
        <a:p>
          <a:r>
            <a:rPr lang="cs-CZ" dirty="0" smtClean="0"/>
            <a:t>TEA</a:t>
          </a:r>
          <a:endParaRPr lang="cs-CZ" dirty="0"/>
        </a:p>
      </dgm:t>
    </dgm:pt>
    <dgm:pt modelId="{18F85EB6-1AB6-4DFD-AA48-744FD7355797}" type="parTrans" cxnId="{6DC05ACB-5D6B-40FC-918C-7FB6EB6F5999}">
      <dgm:prSet/>
      <dgm:spPr/>
    </dgm:pt>
    <dgm:pt modelId="{0DEF8D7A-7064-499A-AE0D-C2A0BA9CA6F6}" type="sibTrans" cxnId="{6DC05ACB-5D6B-40FC-918C-7FB6EB6F5999}">
      <dgm:prSet/>
      <dgm:spPr/>
    </dgm:pt>
    <dgm:pt modelId="{18C94D92-9A5D-4701-AFB7-5FE4A9043CB3}" type="pres">
      <dgm:prSet presAssocID="{B9F3E467-3F86-4AD7-89EB-5120E99F4B0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0A9F129-7CE6-4032-AA17-E7B1A2C5630B}" type="pres">
      <dgm:prSet presAssocID="{418DB4DF-4C3A-41FC-BB12-C32E75662C1B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BA6641-8307-42B0-BC05-4B5B7513DCD6}" type="pres">
      <dgm:prSet presAssocID="{258C3FCF-360F-4BF9-9587-5ABF623C832D}" presName="sibTrans" presStyleCnt="0"/>
      <dgm:spPr/>
    </dgm:pt>
    <dgm:pt modelId="{A93D4C39-244B-407A-BEA0-7F5112BE1123}" type="pres">
      <dgm:prSet presAssocID="{C32987B1-A123-48DA-A4EA-160946D52C50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CC3C68-4B3F-4D50-90A3-525765A06D4C}" type="pres">
      <dgm:prSet presAssocID="{3F57CEFE-88C1-44FA-846F-1FD3132C105A}" presName="sibTrans" presStyleCnt="0"/>
      <dgm:spPr/>
    </dgm:pt>
    <dgm:pt modelId="{9FCE559F-9065-4280-83C6-89C4BAC1CB11}" type="pres">
      <dgm:prSet presAssocID="{DA095CA6-3979-48A9-96DC-79673BDD2436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92C582-1AEF-4E88-A4AA-E529AD65F669}" type="pres">
      <dgm:prSet presAssocID="{EF3194EF-A44B-4057-BBD3-20FC986EBBA9}" presName="sibTrans" presStyleCnt="0"/>
      <dgm:spPr/>
    </dgm:pt>
    <dgm:pt modelId="{4E99ECE8-0888-4146-974B-7438F83D7C64}" type="pres">
      <dgm:prSet presAssocID="{6D66DF15-8BC3-40F8-8374-8D0656DB0E5F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E6BACA-EE2D-43BD-9E6B-7364986AC0A8}" type="pres">
      <dgm:prSet presAssocID="{89596748-1BC6-4DFD-B2B9-9328FA164ADE}" presName="sibTrans" presStyleCnt="0"/>
      <dgm:spPr/>
    </dgm:pt>
    <dgm:pt modelId="{1D03A426-C261-4BC9-BA05-E8E28C79D6B7}" type="pres">
      <dgm:prSet presAssocID="{49D367C2-8935-4DCA-A12B-3447F9483598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755069-0FF2-4B1D-A69E-2A016882072F}" type="pres">
      <dgm:prSet presAssocID="{D7631211-ADB0-468B-BADF-4C9F3A12F2CD}" presName="sibTrans" presStyleCnt="0"/>
      <dgm:spPr/>
    </dgm:pt>
    <dgm:pt modelId="{96A76182-4435-4A70-8268-A8419E2D460D}" type="pres">
      <dgm:prSet presAssocID="{6ABF1997-4BC0-4B2E-8265-04B838E499B4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5C8669-9065-4C17-9FF2-61765DEDA8B3}" type="pres">
      <dgm:prSet presAssocID="{A7CFA479-A04E-4A9C-86DC-7CF045A705FD}" presName="sibTrans" presStyleCnt="0"/>
      <dgm:spPr/>
    </dgm:pt>
    <dgm:pt modelId="{4398C76A-C7B3-46DD-BD43-7A9147511EEA}" type="pres">
      <dgm:prSet presAssocID="{C02BF9E4-B8A4-436C-B54A-71EE10955CF6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4457D8-B17D-4113-9A1F-7CAD1DCDB0A6}" type="pres">
      <dgm:prSet presAssocID="{614F3337-17BE-4CFD-B490-B3C0CCB10D8F}" presName="sibTrans" presStyleCnt="0"/>
      <dgm:spPr/>
    </dgm:pt>
    <dgm:pt modelId="{72C95501-A95D-4A10-86B9-A44C220DA27A}" type="pres">
      <dgm:prSet presAssocID="{2B01A607-233A-47FB-9646-F920FFF07138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916403-2944-4494-BF9F-4216ADD6050B}" type="pres">
      <dgm:prSet presAssocID="{0686B4C8-72D3-45FF-9EF5-9817FF09E736}" presName="sibTrans" presStyleCnt="0"/>
      <dgm:spPr/>
    </dgm:pt>
    <dgm:pt modelId="{22C1C173-EB94-40B6-89E7-8C2E5DD50537}" type="pres">
      <dgm:prSet presAssocID="{D858E32B-F238-452C-9711-E2169ED4D83E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BCCEEC-18DE-4F3B-A81C-138379CF2E08}" type="presOf" srcId="{6D66DF15-8BC3-40F8-8374-8D0656DB0E5F}" destId="{4E99ECE8-0888-4146-974B-7438F83D7C64}" srcOrd="0" destOrd="0" presId="urn:microsoft.com/office/officeart/2005/8/layout/default#2"/>
    <dgm:cxn modelId="{26431754-E9A0-4665-B5FD-1606D1306754}" srcId="{B9F3E467-3F86-4AD7-89EB-5120E99F4B07}" destId="{C32987B1-A123-48DA-A4EA-160946D52C50}" srcOrd="1" destOrd="0" parTransId="{0B6170A8-BF2B-4E31-818F-EBECEB8F1445}" sibTransId="{3F57CEFE-88C1-44FA-846F-1FD3132C105A}"/>
    <dgm:cxn modelId="{14BE7A78-EDDB-4994-92DA-F29B330527E4}" srcId="{B9F3E467-3F86-4AD7-89EB-5120E99F4B07}" destId="{C02BF9E4-B8A4-436C-B54A-71EE10955CF6}" srcOrd="6" destOrd="0" parTransId="{C8250C79-F594-434C-ACE6-7FFD0AB9493E}" sibTransId="{614F3337-17BE-4CFD-B490-B3C0CCB10D8F}"/>
    <dgm:cxn modelId="{07E8C907-6191-41CE-BA6E-DF00DEA6141D}" type="presOf" srcId="{DA095CA6-3979-48A9-96DC-79673BDD2436}" destId="{9FCE559F-9065-4280-83C6-89C4BAC1CB11}" srcOrd="0" destOrd="0" presId="urn:microsoft.com/office/officeart/2005/8/layout/default#2"/>
    <dgm:cxn modelId="{EF860539-6AAF-4270-94BD-EFB9F644CAEE}" type="presOf" srcId="{418DB4DF-4C3A-41FC-BB12-C32E75662C1B}" destId="{50A9F129-7CE6-4032-AA17-E7B1A2C5630B}" srcOrd="0" destOrd="0" presId="urn:microsoft.com/office/officeart/2005/8/layout/default#2"/>
    <dgm:cxn modelId="{6DC05ACB-5D6B-40FC-918C-7FB6EB6F5999}" srcId="{B9F3E467-3F86-4AD7-89EB-5120E99F4B07}" destId="{D858E32B-F238-452C-9711-E2169ED4D83E}" srcOrd="8" destOrd="0" parTransId="{18F85EB6-1AB6-4DFD-AA48-744FD7355797}" sibTransId="{0DEF8D7A-7064-499A-AE0D-C2A0BA9CA6F6}"/>
    <dgm:cxn modelId="{7271F9EA-BF6E-4451-9AF6-A5E8FA2E2589}" srcId="{B9F3E467-3F86-4AD7-89EB-5120E99F4B07}" destId="{49D367C2-8935-4DCA-A12B-3447F9483598}" srcOrd="4" destOrd="0" parTransId="{EA83A4D7-777C-4CD5-BE7A-8687CF1B008A}" sibTransId="{D7631211-ADB0-468B-BADF-4C9F3A12F2CD}"/>
    <dgm:cxn modelId="{299A4DB1-5C92-42E2-B971-ADA47B0D1699}" type="presOf" srcId="{C32987B1-A123-48DA-A4EA-160946D52C50}" destId="{A93D4C39-244B-407A-BEA0-7F5112BE1123}" srcOrd="0" destOrd="0" presId="urn:microsoft.com/office/officeart/2005/8/layout/default#2"/>
    <dgm:cxn modelId="{55E3468B-8808-4D75-AEFE-8A365D4A434B}" type="presOf" srcId="{6ABF1997-4BC0-4B2E-8265-04B838E499B4}" destId="{96A76182-4435-4A70-8268-A8419E2D460D}" srcOrd="0" destOrd="0" presId="urn:microsoft.com/office/officeart/2005/8/layout/default#2"/>
    <dgm:cxn modelId="{A953664D-8477-4E59-A258-F17741E0687D}" type="presOf" srcId="{49D367C2-8935-4DCA-A12B-3447F9483598}" destId="{1D03A426-C261-4BC9-BA05-E8E28C79D6B7}" srcOrd="0" destOrd="0" presId="urn:microsoft.com/office/officeart/2005/8/layout/default#2"/>
    <dgm:cxn modelId="{56921B01-08BD-4462-8EB1-9B3956D35B60}" srcId="{B9F3E467-3F86-4AD7-89EB-5120E99F4B07}" destId="{2B01A607-233A-47FB-9646-F920FFF07138}" srcOrd="7" destOrd="0" parTransId="{8B16B112-BD21-4CFE-AECB-189CB5E2348B}" sibTransId="{0686B4C8-72D3-45FF-9EF5-9817FF09E736}"/>
    <dgm:cxn modelId="{C80FF192-A71B-4DF5-B995-78221BC18F12}" srcId="{B9F3E467-3F86-4AD7-89EB-5120E99F4B07}" destId="{6D66DF15-8BC3-40F8-8374-8D0656DB0E5F}" srcOrd="3" destOrd="0" parTransId="{FF2FF045-9862-4543-923A-648D057FBAF9}" sibTransId="{89596748-1BC6-4DFD-B2B9-9328FA164ADE}"/>
    <dgm:cxn modelId="{E0BE508A-10B3-4E6D-8DF9-56E1BD91DE75}" srcId="{B9F3E467-3F86-4AD7-89EB-5120E99F4B07}" destId="{6ABF1997-4BC0-4B2E-8265-04B838E499B4}" srcOrd="5" destOrd="0" parTransId="{E7A52E2D-41B5-40D7-B6E1-B9C617627E1D}" sibTransId="{A7CFA479-A04E-4A9C-86DC-7CF045A705FD}"/>
    <dgm:cxn modelId="{0AC467A9-1C45-4C14-AB97-F693B5F293A8}" type="presOf" srcId="{C02BF9E4-B8A4-436C-B54A-71EE10955CF6}" destId="{4398C76A-C7B3-46DD-BD43-7A9147511EEA}" srcOrd="0" destOrd="0" presId="urn:microsoft.com/office/officeart/2005/8/layout/default#2"/>
    <dgm:cxn modelId="{9D694A12-A9FC-4C96-9F76-2091A35897F8}" srcId="{B9F3E467-3F86-4AD7-89EB-5120E99F4B07}" destId="{DA095CA6-3979-48A9-96DC-79673BDD2436}" srcOrd="2" destOrd="0" parTransId="{C508909E-9DE3-4CEC-8393-E0A85A5EE92D}" sibTransId="{EF3194EF-A44B-4057-BBD3-20FC986EBBA9}"/>
    <dgm:cxn modelId="{00F1741E-9F11-457B-822B-2AA15E3A8B62}" type="presOf" srcId="{2B01A607-233A-47FB-9646-F920FFF07138}" destId="{72C95501-A95D-4A10-86B9-A44C220DA27A}" srcOrd="0" destOrd="0" presId="urn:microsoft.com/office/officeart/2005/8/layout/default#2"/>
    <dgm:cxn modelId="{1260794C-C985-4F4C-AE07-274A99E988A3}" srcId="{B9F3E467-3F86-4AD7-89EB-5120E99F4B07}" destId="{418DB4DF-4C3A-41FC-BB12-C32E75662C1B}" srcOrd="0" destOrd="0" parTransId="{CBE3B156-765E-43D9-A54D-6EB79B666231}" sibTransId="{258C3FCF-360F-4BF9-9587-5ABF623C832D}"/>
    <dgm:cxn modelId="{0CE9E07E-9D1D-456A-8732-6C236333DE70}" type="presOf" srcId="{D858E32B-F238-452C-9711-E2169ED4D83E}" destId="{22C1C173-EB94-40B6-89E7-8C2E5DD50537}" srcOrd="0" destOrd="0" presId="urn:microsoft.com/office/officeart/2005/8/layout/default#2"/>
    <dgm:cxn modelId="{68EAD616-957D-4656-8403-97F8A3AF1C49}" type="presOf" srcId="{B9F3E467-3F86-4AD7-89EB-5120E99F4B07}" destId="{18C94D92-9A5D-4701-AFB7-5FE4A9043CB3}" srcOrd="0" destOrd="0" presId="urn:microsoft.com/office/officeart/2005/8/layout/default#2"/>
    <dgm:cxn modelId="{43AC7715-8A4E-45A4-B606-ED18A3254B1E}" type="presParOf" srcId="{18C94D92-9A5D-4701-AFB7-5FE4A9043CB3}" destId="{50A9F129-7CE6-4032-AA17-E7B1A2C5630B}" srcOrd="0" destOrd="0" presId="urn:microsoft.com/office/officeart/2005/8/layout/default#2"/>
    <dgm:cxn modelId="{F030BB84-0BA8-4AD0-9070-0EC6DD64E66B}" type="presParOf" srcId="{18C94D92-9A5D-4701-AFB7-5FE4A9043CB3}" destId="{B5BA6641-8307-42B0-BC05-4B5B7513DCD6}" srcOrd="1" destOrd="0" presId="urn:microsoft.com/office/officeart/2005/8/layout/default#2"/>
    <dgm:cxn modelId="{1EEC26D6-FC1D-4385-8D47-7276C26FD861}" type="presParOf" srcId="{18C94D92-9A5D-4701-AFB7-5FE4A9043CB3}" destId="{A93D4C39-244B-407A-BEA0-7F5112BE1123}" srcOrd="2" destOrd="0" presId="urn:microsoft.com/office/officeart/2005/8/layout/default#2"/>
    <dgm:cxn modelId="{064CB060-EE92-4ED7-89EF-A0DDA38D11B4}" type="presParOf" srcId="{18C94D92-9A5D-4701-AFB7-5FE4A9043CB3}" destId="{E0CC3C68-4B3F-4D50-90A3-525765A06D4C}" srcOrd="3" destOrd="0" presId="urn:microsoft.com/office/officeart/2005/8/layout/default#2"/>
    <dgm:cxn modelId="{368394FB-BE48-4BE3-9733-14D2BF2C3A7E}" type="presParOf" srcId="{18C94D92-9A5D-4701-AFB7-5FE4A9043CB3}" destId="{9FCE559F-9065-4280-83C6-89C4BAC1CB11}" srcOrd="4" destOrd="0" presId="urn:microsoft.com/office/officeart/2005/8/layout/default#2"/>
    <dgm:cxn modelId="{FCA1DAB0-FDE0-4E89-AA10-753FE87C66AB}" type="presParOf" srcId="{18C94D92-9A5D-4701-AFB7-5FE4A9043CB3}" destId="{1492C582-1AEF-4E88-A4AA-E529AD65F669}" srcOrd="5" destOrd="0" presId="urn:microsoft.com/office/officeart/2005/8/layout/default#2"/>
    <dgm:cxn modelId="{34FE1071-F939-4CFE-BB07-2B2F19BE55FD}" type="presParOf" srcId="{18C94D92-9A5D-4701-AFB7-5FE4A9043CB3}" destId="{4E99ECE8-0888-4146-974B-7438F83D7C64}" srcOrd="6" destOrd="0" presId="urn:microsoft.com/office/officeart/2005/8/layout/default#2"/>
    <dgm:cxn modelId="{898ACE65-916F-4960-B975-9E545234B8A2}" type="presParOf" srcId="{18C94D92-9A5D-4701-AFB7-5FE4A9043CB3}" destId="{CBE6BACA-EE2D-43BD-9E6B-7364986AC0A8}" srcOrd="7" destOrd="0" presId="urn:microsoft.com/office/officeart/2005/8/layout/default#2"/>
    <dgm:cxn modelId="{0284D987-3A88-4015-A3DD-1F44C55CC38E}" type="presParOf" srcId="{18C94D92-9A5D-4701-AFB7-5FE4A9043CB3}" destId="{1D03A426-C261-4BC9-BA05-E8E28C79D6B7}" srcOrd="8" destOrd="0" presId="urn:microsoft.com/office/officeart/2005/8/layout/default#2"/>
    <dgm:cxn modelId="{3ACDB11D-13E8-42DB-8128-80F7E4B156A7}" type="presParOf" srcId="{18C94D92-9A5D-4701-AFB7-5FE4A9043CB3}" destId="{2C755069-0FF2-4B1D-A69E-2A016882072F}" srcOrd="9" destOrd="0" presId="urn:microsoft.com/office/officeart/2005/8/layout/default#2"/>
    <dgm:cxn modelId="{9031211C-2D83-4597-BAE1-A4842B74428F}" type="presParOf" srcId="{18C94D92-9A5D-4701-AFB7-5FE4A9043CB3}" destId="{96A76182-4435-4A70-8268-A8419E2D460D}" srcOrd="10" destOrd="0" presId="urn:microsoft.com/office/officeart/2005/8/layout/default#2"/>
    <dgm:cxn modelId="{983157A4-90AB-4027-8CDD-EA32C49B7883}" type="presParOf" srcId="{18C94D92-9A5D-4701-AFB7-5FE4A9043CB3}" destId="{195C8669-9065-4C17-9FF2-61765DEDA8B3}" srcOrd="11" destOrd="0" presId="urn:microsoft.com/office/officeart/2005/8/layout/default#2"/>
    <dgm:cxn modelId="{934A15D2-ED5B-4C15-B450-2BB1139DA2D9}" type="presParOf" srcId="{18C94D92-9A5D-4701-AFB7-5FE4A9043CB3}" destId="{4398C76A-C7B3-46DD-BD43-7A9147511EEA}" srcOrd="12" destOrd="0" presId="urn:microsoft.com/office/officeart/2005/8/layout/default#2"/>
    <dgm:cxn modelId="{5C1E5B8C-6A6A-4C71-8AEB-0F7B74D8D13C}" type="presParOf" srcId="{18C94D92-9A5D-4701-AFB7-5FE4A9043CB3}" destId="{3E4457D8-B17D-4113-9A1F-7CAD1DCDB0A6}" srcOrd="13" destOrd="0" presId="urn:microsoft.com/office/officeart/2005/8/layout/default#2"/>
    <dgm:cxn modelId="{536C617A-C657-4220-96E8-DE5463F3F52B}" type="presParOf" srcId="{18C94D92-9A5D-4701-AFB7-5FE4A9043CB3}" destId="{72C95501-A95D-4A10-86B9-A44C220DA27A}" srcOrd="14" destOrd="0" presId="urn:microsoft.com/office/officeart/2005/8/layout/default#2"/>
    <dgm:cxn modelId="{DF2F3628-3318-450F-A9CF-22467C1B3167}" type="presParOf" srcId="{18C94D92-9A5D-4701-AFB7-5FE4A9043CB3}" destId="{0B916403-2944-4494-BF9F-4216ADD6050B}" srcOrd="15" destOrd="0" presId="urn:microsoft.com/office/officeart/2005/8/layout/default#2"/>
    <dgm:cxn modelId="{2F8A742F-BBE8-4637-9809-9BB97FDBD4AB}" type="presParOf" srcId="{18C94D92-9A5D-4701-AFB7-5FE4A9043CB3}" destId="{22C1C173-EB94-40B6-89E7-8C2E5DD50537}" srcOrd="16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67553DB-05B2-4F5B-8832-A6045388B582}" type="doc">
      <dgm:prSet loTypeId="urn:microsoft.com/office/officeart/2005/8/layout/default#3" loCatId="list" qsTypeId="urn:microsoft.com/office/officeart/2005/8/quickstyle/simple1" qsCatId="simple" csTypeId="urn:microsoft.com/office/officeart/2005/8/colors/colorful1#3" csCatId="colorful" phldr="1"/>
      <dgm:spPr/>
      <dgm:t>
        <a:bodyPr/>
        <a:lstStyle/>
        <a:p>
          <a:endParaRPr lang="cs-CZ"/>
        </a:p>
      </dgm:t>
    </dgm:pt>
    <dgm:pt modelId="{C1344EF7-F58C-4795-B743-477A7DD96563}">
      <dgm:prSet phldrT="[Text]"/>
      <dgm:spPr/>
      <dgm:t>
        <a:bodyPr/>
        <a:lstStyle/>
        <a:p>
          <a:r>
            <a:rPr lang="cs-CZ" dirty="0" smtClean="0"/>
            <a:t>ZOO</a:t>
          </a:r>
          <a:endParaRPr lang="cs-CZ" dirty="0"/>
        </a:p>
      </dgm:t>
    </dgm:pt>
    <dgm:pt modelId="{63CA2B0A-EA0D-4C7B-872C-23493FF4BCC4}" type="parTrans" cxnId="{6E865F97-5B2C-49BD-AD75-1C32DFEA0897}">
      <dgm:prSet/>
      <dgm:spPr/>
      <dgm:t>
        <a:bodyPr/>
        <a:lstStyle/>
        <a:p>
          <a:endParaRPr lang="cs-CZ"/>
        </a:p>
      </dgm:t>
    </dgm:pt>
    <dgm:pt modelId="{929030C0-B082-4C0F-B9D1-45FADE9D600B}" type="sibTrans" cxnId="{6E865F97-5B2C-49BD-AD75-1C32DFEA0897}">
      <dgm:prSet/>
      <dgm:spPr/>
      <dgm:t>
        <a:bodyPr/>
        <a:lstStyle/>
        <a:p>
          <a:endParaRPr lang="cs-CZ"/>
        </a:p>
      </dgm:t>
    </dgm:pt>
    <dgm:pt modelId="{7EE0C071-FFD6-44C2-86B9-C2CC34489A27}">
      <dgm:prSet phldrT="[Text]"/>
      <dgm:spPr/>
      <dgm:t>
        <a:bodyPr/>
        <a:lstStyle/>
        <a:p>
          <a:r>
            <a:rPr lang="cs-CZ" dirty="0" smtClean="0"/>
            <a:t>SHEEP</a:t>
          </a:r>
          <a:endParaRPr lang="cs-CZ" dirty="0"/>
        </a:p>
      </dgm:t>
    </dgm:pt>
    <dgm:pt modelId="{0D80490B-F795-4185-A04B-5C114834CBF5}" type="parTrans" cxnId="{EC0068F6-F7F4-45FF-9AF9-A8CC2A34E054}">
      <dgm:prSet/>
      <dgm:spPr/>
      <dgm:t>
        <a:bodyPr/>
        <a:lstStyle/>
        <a:p>
          <a:endParaRPr lang="cs-CZ"/>
        </a:p>
      </dgm:t>
    </dgm:pt>
    <dgm:pt modelId="{DC795876-988D-4823-B921-530B984E4A98}" type="sibTrans" cxnId="{EC0068F6-F7F4-45FF-9AF9-A8CC2A34E054}">
      <dgm:prSet/>
      <dgm:spPr/>
      <dgm:t>
        <a:bodyPr/>
        <a:lstStyle/>
        <a:p>
          <a:endParaRPr lang="cs-CZ"/>
        </a:p>
      </dgm:t>
    </dgm:pt>
    <dgm:pt modelId="{723C3B32-753C-4D62-A2F0-884F7F0CE46A}">
      <dgm:prSet phldrT="[Text]"/>
      <dgm:spPr/>
      <dgm:t>
        <a:bodyPr/>
        <a:lstStyle/>
        <a:p>
          <a:r>
            <a:rPr lang="cs-CZ" dirty="0" smtClean="0"/>
            <a:t>BOOK</a:t>
          </a:r>
          <a:endParaRPr lang="cs-CZ" dirty="0"/>
        </a:p>
      </dgm:t>
    </dgm:pt>
    <dgm:pt modelId="{E2FF4DDE-FDEE-485F-832F-1F9A39192AC0}" type="parTrans" cxnId="{CAA143B3-EC61-4AA4-B8C6-CB71BE6A8CEC}">
      <dgm:prSet/>
      <dgm:spPr/>
      <dgm:t>
        <a:bodyPr/>
        <a:lstStyle/>
        <a:p>
          <a:endParaRPr lang="cs-CZ"/>
        </a:p>
      </dgm:t>
    </dgm:pt>
    <dgm:pt modelId="{46D1D645-2C31-49C7-9C14-47FD16065DE0}" type="sibTrans" cxnId="{CAA143B3-EC61-4AA4-B8C6-CB71BE6A8CEC}">
      <dgm:prSet/>
      <dgm:spPr/>
      <dgm:t>
        <a:bodyPr/>
        <a:lstStyle/>
        <a:p>
          <a:endParaRPr lang="cs-CZ"/>
        </a:p>
      </dgm:t>
    </dgm:pt>
    <dgm:pt modelId="{A750AA84-07DF-4421-8877-AF090D12829D}">
      <dgm:prSet phldrT="[Text]"/>
      <dgm:spPr/>
      <dgm:t>
        <a:bodyPr/>
        <a:lstStyle/>
        <a:p>
          <a:r>
            <a:rPr lang="cs-CZ" dirty="0" smtClean="0"/>
            <a:t>CARROT</a:t>
          </a:r>
          <a:endParaRPr lang="cs-CZ" dirty="0"/>
        </a:p>
      </dgm:t>
    </dgm:pt>
    <dgm:pt modelId="{BDF70840-BAB2-40CE-94BE-C0BC29809FC4}" type="parTrans" cxnId="{C5C52073-6599-4159-B6EB-66955C8B2AB2}">
      <dgm:prSet/>
      <dgm:spPr/>
      <dgm:t>
        <a:bodyPr/>
        <a:lstStyle/>
        <a:p>
          <a:endParaRPr lang="cs-CZ"/>
        </a:p>
      </dgm:t>
    </dgm:pt>
    <dgm:pt modelId="{A016CD75-633E-4369-B9E1-E48BA25860E9}" type="sibTrans" cxnId="{C5C52073-6599-4159-B6EB-66955C8B2AB2}">
      <dgm:prSet/>
      <dgm:spPr/>
      <dgm:t>
        <a:bodyPr/>
        <a:lstStyle/>
        <a:p>
          <a:endParaRPr lang="cs-CZ"/>
        </a:p>
      </dgm:t>
    </dgm:pt>
    <dgm:pt modelId="{DF7B9035-E42E-4D9C-B3D2-61CF2B6D8607}">
      <dgm:prSet phldrT="[Text]"/>
      <dgm:spPr/>
      <dgm:t>
        <a:bodyPr/>
        <a:lstStyle/>
        <a:p>
          <a:r>
            <a:rPr lang="cs-CZ" dirty="0" smtClean="0"/>
            <a:t>TENNIS</a:t>
          </a:r>
          <a:endParaRPr lang="cs-CZ" dirty="0"/>
        </a:p>
      </dgm:t>
    </dgm:pt>
    <dgm:pt modelId="{7FD591B9-DD6B-4C08-91AD-E6A2F0C9DF31}" type="parTrans" cxnId="{D3FAAF2D-0714-4CAB-9A83-AEFB9D335ECA}">
      <dgm:prSet/>
      <dgm:spPr/>
      <dgm:t>
        <a:bodyPr/>
        <a:lstStyle/>
        <a:p>
          <a:endParaRPr lang="cs-CZ"/>
        </a:p>
      </dgm:t>
    </dgm:pt>
    <dgm:pt modelId="{05AEFB12-885D-4111-815F-EDF6529C1645}" type="sibTrans" cxnId="{D3FAAF2D-0714-4CAB-9A83-AEFB9D335ECA}">
      <dgm:prSet/>
      <dgm:spPr/>
      <dgm:t>
        <a:bodyPr/>
        <a:lstStyle/>
        <a:p>
          <a:endParaRPr lang="cs-CZ"/>
        </a:p>
      </dgm:t>
    </dgm:pt>
    <dgm:pt modelId="{74198AEF-4871-422C-A92E-D4C21BECA421}">
      <dgm:prSet phldrT="[Text]"/>
      <dgm:spPr/>
      <dgm:t>
        <a:bodyPr/>
        <a:lstStyle/>
        <a:p>
          <a:r>
            <a:rPr lang="cs-CZ" dirty="0" smtClean="0"/>
            <a:t>BALL</a:t>
          </a:r>
          <a:endParaRPr lang="cs-CZ" dirty="0"/>
        </a:p>
      </dgm:t>
    </dgm:pt>
    <dgm:pt modelId="{7382BAEC-375F-452D-B207-FC55A4F4721E}" type="parTrans" cxnId="{D270887C-CEA3-4836-A2E0-127DFBA505D7}">
      <dgm:prSet/>
      <dgm:spPr/>
      <dgm:t>
        <a:bodyPr/>
        <a:lstStyle/>
        <a:p>
          <a:endParaRPr lang="cs-CZ"/>
        </a:p>
      </dgm:t>
    </dgm:pt>
    <dgm:pt modelId="{CEF72E49-A358-4CE1-A412-EAFC0589CBB9}" type="sibTrans" cxnId="{D270887C-CEA3-4836-A2E0-127DFBA505D7}">
      <dgm:prSet/>
      <dgm:spPr/>
      <dgm:t>
        <a:bodyPr/>
        <a:lstStyle/>
        <a:p>
          <a:endParaRPr lang="cs-CZ"/>
        </a:p>
      </dgm:t>
    </dgm:pt>
    <dgm:pt modelId="{78BFDB29-0FA4-4664-9058-C25A80A0C539}">
      <dgm:prSet phldrT="[Text]"/>
      <dgm:spPr/>
      <dgm:t>
        <a:bodyPr/>
        <a:lstStyle/>
        <a:p>
          <a:r>
            <a:rPr lang="cs-CZ" dirty="0" smtClean="0"/>
            <a:t>DOOR</a:t>
          </a:r>
          <a:endParaRPr lang="cs-CZ" dirty="0"/>
        </a:p>
      </dgm:t>
    </dgm:pt>
    <dgm:pt modelId="{23420BBE-2CB4-4224-90BC-EE24B4373EFB}" type="parTrans" cxnId="{7691E954-A367-4F89-AC79-9F264C470B29}">
      <dgm:prSet/>
      <dgm:spPr/>
    </dgm:pt>
    <dgm:pt modelId="{FAE66CA8-9374-446C-BC4E-8B97BACFBF84}" type="sibTrans" cxnId="{7691E954-A367-4F89-AC79-9F264C470B29}">
      <dgm:prSet/>
      <dgm:spPr/>
    </dgm:pt>
    <dgm:pt modelId="{E89F125C-4766-4CB6-AFED-C955759A8634}">
      <dgm:prSet phldrT="[Text]"/>
      <dgm:spPr/>
      <dgm:t>
        <a:bodyPr/>
        <a:lstStyle/>
        <a:p>
          <a:r>
            <a:rPr lang="cs-CZ" dirty="0" smtClean="0"/>
            <a:t>BELL</a:t>
          </a:r>
          <a:endParaRPr lang="cs-CZ" dirty="0"/>
        </a:p>
      </dgm:t>
    </dgm:pt>
    <dgm:pt modelId="{B18EE396-82E9-4E80-BC5E-CA9BB81C39C9}" type="parTrans" cxnId="{E7AA9ED6-96C0-4E6A-A14E-52FA0BA3450E}">
      <dgm:prSet/>
      <dgm:spPr/>
    </dgm:pt>
    <dgm:pt modelId="{E9A3381E-C984-4A44-83C0-82D5080223A2}" type="sibTrans" cxnId="{E7AA9ED6-96C0-4E6A-A14E-52FA0BA3450E}">
      <dgm:prSet/>
      <dgm:spPr/>
    </dgm:pt>
    <dgm:pt modelId="{F6773642-E8DB-408C-8E4B-30DD5289DC11}">
      <dgm:prSet phldrT="[Text]"/>
      <dgm:spPr/>
      <dgm:t>
        <a:bodyPr/>
        <a:lstStyle/>
        <a:p>
          <a:r>
            <a:rPr lang="cs-CZ" dirty="0" smtClean="0"/>
            <a:t>ROOM</a:t>
          </a:r>
          <a:endParaRPr lang="cs-CZ" dirty="0"/>
        </a:p>
      </dgm:t>
    </dgm:pt>
    <dgm:pt modelId="{8426E617-08CF-4F5C-8288-29003FE0770E}" type="parTrans" cxnId="{1FA7EC43-D927-485C-AB9B-1E7DC32D53CB}">
      <dgm:prSet/>
      <dgm:spPr/>
    </dgm:pt>
    <dgm:pt modelId="{451BC5D0-0946-49DF-809C-F6FF29AA3DA8}" type="sibTrans" cxnId="{1FA7EC43-D927-485C-AB9B-1E7DC32D53CB}">
      <dgm:prSet/>
      <dgm:spPr/>
    </dgm:pt>
    <dgm:pt modelId="{28B53185-DD61-4438-9069-6AFA3DE69591}" type="pres">
      <dgm:prSet presAssocID="{A67553DB-05B2-4F5B-8832-A6045388B582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55FB6-E465-4AF1-B709-B3DE8F066490}" type="pres">
      <dgm:prSet presAssocID="{C1344EF7-F58C-4795-B743-477A7DD96563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270EC1-BC4B-4C1A-A6A6-A7ECFD08FBF3}" type="pres">
      <dgm:prSet presAssocID="{929030C0-B082-4C0F-B9D1-45FADE9D600B}" presName="sibTrans" presStyleCnt="0"/>
      <dgm:spPr/>
    </dgm:pt>
    <dgm:pt modelId="{B3CFF3E1-279B-4240-87B2-C2A0FFF6A90D}" type="pres">
      <dgm:prSet presAssocID="{7EE0C071-FFD6-44C2-86B9-C2CC34489A27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689248-517D-4E4F-A8BC-C5A1624DA4AE}" type="pres">
      <dgm:prSet presAssocID="{DC795876-988D-4823-B921-530B984E4A98}" presName="sibTrans" presStyleCnt="0"/>
      <dgm:spPr/>
    </dgm:pt>
    <dgm:pt modelId="{BDE9D8C3-1228-4326-A251-CCF4DE593D3D}" type="pres">
      <dgm:prSet presAssocID="{723C3B32-753C-4D62-A2F0-884F7F0CE46A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D67BAB-16CE-4D2A-A6C6-94756E9AC4B7}" type="pres">
      <dgm:prSet presAssocID="{46D1D645-2C31-49C7-9C14-47FD16065DE0}" presName="sibTrans" presStyleCnt="0"/>
      <dgm:spPr/>
    </dgm:pt>
    <dgm:pt modelId="{9BEC1018-13E8-4D15-BEE1-D5B28BBC6026}" type="pres">
      <dgm:prSet presAssocID="{A750AA84-07DF-4421-8877-AF090D12829D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772B1E-D85A-4555-809B-772EA29AE8BD}" type="pres">
      <dgm:prSet presAssocID="{A016CD75-633E-4369-B9E1-E48BA25860E9}" presName="sibTrans" presStyleCnt="0"/>
      <dgm:spPr/>
    </dgm:pt>
    <dgm:pt modelId="{471497D4-A20D-4F6B-8C26-1158CA0402D5}" type="pres">
      <dgm:prSet presAssocID="{DF7B9035-E42E-4D9C-B3D2-61CF2B6D8607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3A2B20-C593-4E4A-BB15-BE50C0E44BCD}" type="pres">
      <dgm:prSet presAssocID="{05AEFB12-885D-4111-815F-EDF6529C1645}" presName="sibTrans" presStyleCnt="0"/>
      <dgm:spPr/>
    </dgm:pt>
    <dgm:pt modelId="{F4B4B676-0C8A-4AB7-B847-F87547F710D6}" type="pres">
      <dgm:prSet presAssocID="{74198AEF-4871-422C-A92E-D4C21BECA421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A9D38B-0C9C-4247-A56F-2401C5564C8B}" type="pres">
      <dgm:prSet presAssocID="{CEF72E49-A358-4CE1-A412-EAFC0589CBB9}" presName="sibTrans" presStyleCnt="0"/>
      <dgm:spPr/>
    </dgm:pt>
    <dgm:pt modelId="{F1995E4F-4257-446C-92DA-D0B0CA84FC01}" type="pres">
      <dgm:prSet presAssocID="{78BFDB29-0FA4-4664-9058-C25A80A0C539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1928B1-7D7F-4EF7-B381-A7835C4E6C15}" type="pres">
      <dgm:prSet presAssocID="{FAE66CA8-9374-446C-BC4E-8B97BACFBF84}" presName="sibTrans" presStyleCnt="0"/>
      <dgm:spPr/>
    </dgm:pt>
    <dgm:pt modelId="{D3A8B7B8-CC39-4FBD-8E57-3C4EABDF2463}" type="pres">
      <dgm:prSet presAssocID="{E89F125C-4766-4CB6-AFED-C955759A8634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F14341-8E27-4C70-8D58-A6A40303C0AE}" type="pres">
      <dgm:prSet presAssocID="{E9A3381E-C984-4A44-83C0-82D5080223A2}" presName="sibTrans" presStyleCnt="0"/>
      <dgm:spPr/>
    </dgm:pt>
    <dgm:pt modelId="{FEB8484C-4E65-49E7-BE2D-63A3A84C150C}" type="pres">
      <dgm:prSet presAssocID="{F6773642-E8DB-408C-8E4B-30DD5289DC11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865F97-5B2C-49BD-AD75-1C32DFEA0897}" srcId="{A67553DB-05B2-4F5B-8832-A6045388B582}" destId="{C1344EF7-F58C-4795-B743-477A7DD96563}" srcOrd="0" destOrd="0" parTransId="{63CA2B0A-EA0D-4C7B-872C-23493FF4BCC4}" sibTransId="{929030C0-B082-4C0F-B9D1-45FADE9D600B}"/>
    <dgm:cxn modelId="{3652C4F9-E510-45B0-A03C-2AC374B3AB14}" type="presOf" srcId="{723C3B32-753C-4D62-A2F0-884F7F0CE46A}" destId="{BDE9D8C3-1228-4326-A251-CCF4DE593D3D}" srcOrd="0" destOrd="0" presId="urn:microsoft.com/office/officeart/2005/8/layout/default#3"/>
    <dgm:cxn modelId="{6EF17C5A-9D6E-4EBC-948D-66CF9A415D82}" type="presOf" srcId="{F6773642-E8DB-408C-8E4B-30DD5289DC11}" destId="{FEB8484C-4E65-49E7-BE2D-63A3A84C150C}" srcOrd="0" destOrd="0" presId="urn:microsoft.com/office/officeart/2005/8/layout/default#3"/>
    <dgm:cxn modelId="{1FA7EC43-D927-485C-AB9B-1E7DC32D53CB}" srcId="{A67553DB-05B2-4F5B-8832-A6045388B582}" destId="{F6773642-E8DB-408C-8E4B-30DD5289DC11}" srcOrd="8" destOrd="0" parTransId="{8426E617-08CF-4F5C-8288-29003FE0770E}" sibTransId="{451BC5D0-0946-49DF-809C-F6FF29AA3DA8}"/>
    <dgm:cxn modelId="{9A06B781-2DF4-4F03-B0CA-181B2448FC28}" type="presOf" srcId="{A67553DB-05B2-4F5B-8832-A6045388B582}" destId="{28B53185-DD61-4438-9069-6AFA3DE69591}" srcOrd="0" destOrd="0" presId="urn:microsoft.com/office/officeart/2005/8/layout/default#3"/>
    <dgm:cxn modelId="{CAA143B3-EC61-4AA4-B8C6-CB71BE6A8CEC}" srcId="{A67553DB-05B2-4F5B-8832-A6045388B582}" destId="{723C3B32-753C-4D62-A2F0-884F7F0CE46A}" srcOrd="2" destOrd="0" parTransId="{E2FF4DDE-FDEE-485F-832F-1F9A39192AC0}" sibTransId="{46D1D645-2C31-49C7-9C14-47FD16065DE0}"/>
    <dgm:cxn modelId="{E7AA9ED6-96C0-4E6A-A14E-52FA0BA3450E}" srcId="{A67553DB-05B2-4F5B-8832-A6045388B582}" destId="{E89F125C-4766-4CB6-AFED-C955759A8634}" srcOrd="7" destOrd="0" parTransId="{B18EE396-82E9-4E80-BC5E-CA9BB81C39C9}" sibTransId="{E9A3381E-C984-4A44-83C0-82D5080223A2}"/>
    <dgm:cxn modelId="{50018CFA-79BC-4C5F-BA5A-CEF93C0E2A49}" type="presOf" srcId="{A750AA84-07DF-4421-8877-AF090D12829D}" destId="{9BEC1018-13E8-4D15-BEE1-D5B28BBC6026}" srcOrd="0" destOrd="0" presId="urn:microsoft.com/office/officeart/2005/8/layout/default#3"/>
    <dgm:cxn modelId="{98B2D70E-6F91-4E7E-A5BD-13E13E776439}" type="presOf" srcId="{74198AEF-4871-422C-A92E-D4C21BECA421}" destId="{F4B4B676-0C8A-4AB7-B847-F87547F710D6}" srcOrd="0" destOrd="0" presId="urn:microsoft.com/office/officeart/2005/8/layout/default#3"/>
    <dgm:cxn modelId="{A59D15F4-79D8-4808-86A4-F1AB6BF885E3}" type="presOf" srcId="{C1344EF7-F58C-4795-B743-477A7DD96563}" destId="{35755FB6-E465-4AF1-B709-B3DE8F066490}" srcOrd="0" destOrd="0" presId="urn:microsoft.com/office/officeart/2005/8/layout/default#3"/>
    <dgm:cxn modelId="{AA81E629-4C81-448B-938C-2465E81B1AD7}" type="presOf" srcId="{7EE0C071-FFD6-44C2-86B9-C2CC34489A27}" destId="{B3CFF3E1-279B-4240-87B2-C2A0FFF6A90D}" srcOrd="0" destOrd="0" presId="urn:microsoft.com/office/officeart/2005/8/layout/default#3"/>
    <dgm:cxn modelId="{7691E954-A367-4F89-AC79-9F264C470B29}" srcId="{A67553DB-05B2-4F5B-8832-A6045388B582}" destId="{78BFDB29-0FA4-4664-9058-C25A80A0C539}" srcOrd="6" destOrd="0" parTransId="{23420BBE-2CB4-4224-90BC-EE24B4373EFB}" sibTransId="{FAE66CA8-9374-446C-BC4E-8B97BACFBF84}"/>
    <dgm:cxn modelId="{BB9F0F93-7521-45C7-9361-A0F2AB707514}" type="presOf" srcId="{DF7B9035-E42E-4D9C-B3D2-61CF2B6D8607}" destId="{471497D4-A20D-4F6B-8C26-1158CA0402D5}" srcOrd="0" destOrd="0" presId="urn:microsoft.com/office/officeart/2005/8/layout/default#3"/>
    <dgm:cxn modelId="{C5C52073-6599-4159-B6EB-66955C8B2AB2}" srcId="{A67553DB-05B2-4F5B-8832-A6045388B582}" destId="{A750AA84-07DF-4421-8877-AF090D12829D}" srcOrd="3" destOrd="0" parTransId="{BDF70840-BAB2-40CE-94BE-C0BC29809FC4}" sibTransId="{A016CD75-633E-4369-B9E1-E48BA25860E9}"/>
    <dgm:cxn modelId="{D270887C-CEA3-4836-A2E0-127DFBA505D7}" srcId="{A67553DB-05B2-4F5B-8832-A6045388B582}" destId="{74198AEF-4871-422C-A92E-D4C21BECA421}" srcOrd="5" destOrd="0" parTransId="{7382BAEC-375F-452D-B207-FC55A4F4721E}" sibTransId="{CEF72E49-A358-4CE1-A412-EAFC0589CBB9}"/>
    <dgm:cxn modelId="{F5CB70CF-649E-46A0-B8B0-663A67F14F8E}" type="presOf" srcId="{78BFDB29-0FA4-4664-9058-C25A80A0C539}" destId="{F1995E4F-4257-446C-92DA-D0B0CA84FC01}" srcOrd="0" destOrd="0" presId="urn:microsoft.com/office/officeart/2005/8/layout/default#3"/>
    <dgm:cxn modelId="{D3FAAF2D-0714-4CAB-9A83-AEFB9D335ECA}" srcId="{A67553DB-05B2-4F5B-8832-A6045388B582}" destId="{DF7B9035-E42E-4D9C-B3D2-61CF2B6D8607}" srcOrd="4" destOrd="0" parTransId="{7FD591B9-DD6B-4C08-91AD-E6A2F0C9DF31}" sibTransId="{05AEFB12-885D-4111-815F-EDF6529C1645}"/>
    <dgm:cxn modelId="{29D44A63-1E36-46FB-9E76-2DA9C8EB4B44}" type="presOf" srcId="{E89F125C-4766-4CB6-AFED-C955759A8634}" destId="{D3A8B7B8-CC39-4FBD-8E57-3C4EABDF2463}" srcOrd="0" destOrd="0" presId="urn:microsoft.com/office/officeart/2005/8/layout/default#3"/>
    <dgm:cxn modelId="{EC0068F6-F7F4-45FF-9AF9-A8CC2A34E054}" srcId="{A67553DB-05B2-4F5B-8832-A6045388B582}" destId="{7EE0C071-FFD6-44C2-86B9-C2CC34489A27}" srcOrd="1" destOrd="0" parTransId="{0D80490B-F795-4185-A04B-5C114834CBF5}" sibTransId="{DC795876-988D-4823-B921-530B984E4A98}"/>
    <dgm:cxn modelId="{218B8249-0F1A-4E01-B280-B098F1FFEB61}" type="presParOf" srcId="{28B53185-DD61-4438-9069-6AFA3DE69591}" destId="{35755FB6-E465-4AF1-B709-B3DE8F066490}" srcOrd="0" destOrd="0" presId="urn:microsoft.com/office/officeart/2005/8/layout/default#3"/>
    <dgm:cxn modelId="{CA6ADE93-E8E9-4B49-BE91-D88B4D302403}" type="presParOf" srcId="{28B53185-DD61-4438-9069-6AFA3DE69591}" destId="{1E270EC1-BC4B-4C1A-A6A6-A7ECFD08FBF3}" srcOrd="1" destOrd="0" presId="urn:microsoft.com/office/officeart/2005/8/layout/default#3"/>
    <dgm:cxn modelId="{3A26013C-7045-4558-8467-3570C3795E4A}" type="presParOf" srcId="{28B53185-DD61-4438-9069-6AFA3DE69591}" destId="{B3CFF3E1-279B-4240-87B2-C2A0FFF6A90D}" srcOrd="2" destOrd="0" presId="urn:microsoft.com/office/officeart/2005/8/layout/default#3"/>
    <dgm:cxn modelId="{A9DFAFA2-3F5F-4F01-BBE6-FC1526384A15}" type="presParOf" srcId="{28B53185-DD61-4438-9069-6AFA3DE69591}" destId="{12689248-517D-4E4F-A8BC-C5A1624DA4AE}" srcOrd="3" destOrd="0" presId="urn:microsoft.com/office/officeart/2005/8/layout/default#3"/>
    <dgm:cxn modelId="{9B2A23DE-787C-4310-B023-9812348384AC}" type="presParOf" srcId="{28B53185-DD61-4438-9069-6AFA3DE69591}" destId="{BDE9D8C3-1228-4326-A251-CCF4DE593D3D}" srcOrd="4" destOrd="0" presId="urn:microsoft.com/office/officeart/2005/8/layout/default#3"/>
    <dgm:cxn modelId="{EFDCBA3E-B832-434E-ADF3-5F5BEA623897}" type="presParOf" srcId="{28B53185-DD61-4438-9069-6AFA3DE69591}" destId="{74D67BAB-16CE-4D2A-A6C6-94756E9AC4B7}" srcOrd="5" destOrd="0" presId="urn:microsoft.com/office/officeart/2005/8/layout/default#3"/>
    <dgm:cxn modelId="{011D42E7-AEB5-4210-9789-8BDF0345F904}" type="presParOf" srcId="{28B53185-DD61-4438-9069-6AFA3DE69591}" destId="{9BEC1018-13E8-4D15-BEE1-D5B28BBC6026}" srcOrd="6" destOrd="0" presId="urn:microsoft.com/office/officeart/2005/8/layout/default#3"/>
    <dgm:cxn modelId="{3A78FC9B-4E93-40EC-9B79-F9EBDA6EC4E6}" type="presParOf" srcId="{28B53185-DD61-4438-9069-6AFA3DE69591}" destId="{7B772B1E-D85A-4555-809B-772EA29AE8BD}" srcOrd="7" destOrd="0" presId="urn:microsoft.com/office/officeart/2005/8/layout/default#3"/>
    <dgm:cxn modelId="{E33607D8-29A9-4BF5-A5D6-0E26FA48A306}" type="presParOf" srcId="{28B53185-DD61-4438-9069-6AFA3DE69591}" destId="{471497D4-A20D-4F6B-8C26-1158CA0402D5}" srcOrd="8" destOrd="0" presId="urn:microsoft.com/office/officeart/2005/8/layout/default#3"/>
    <dgm:cxn modelId="{D18124B5-312D-4EAF-B200-1FD66455DE56}" type="presParOf" srcId="{28B53185-DD61-4438-9069-6AFA3DE69591}" destId="{463A2B20-C593-4E4A-BB15-BE50C0E44BCD}" srcOrd="9" destOrd="0" presId="urn:microsoft.com/office/officeart/2005/8/layout/default#3"/>
    <dgm:cxn modelId="{61F31C0A-8769-4092-927E-7AEA7DC8D630}" type="presParOf" srcId="{28B53185-DD61-4438-9069-6AFA3DE69591}" destId="{F4B4B676-0C8A-4AB7-B847-F87547F710D6}" srcOrd="10" destOrd="0" presId="urn:microsoft.com/office/officeart/2005/8/layout/default#3"/>
    <dgm:cxn modelId="{8289DE05-161D-40F4-80A2-39236F652F59}" type="presParOf" srcId="{28B53185-DD61-4438-9069-6AFA3DE69591}" destId="{02A9D38B-0C9C-4247-A56F-2401C5564C8B}" srcOrd="11" destOrd="0" presId="urn:microsoft.com/office/officeart/2005/8/layout/default#3"/>
    <dgm:cxn modelId="{C5D14A81-77B7-4D43-82BB-A073A3B6A3DA}" type="presParOf" srcId="{28B53185-DD61-4438-9069-6AFA3DE69591}" destId="{F1995E4F-4257-446C-92DA-D0B0CA84FC01}" srcOrd="12" destOrd="0" presId="urn:microsoft.com/office/officeart/2005/8/layout/default#3"/>
    <dgm:cxn modelId="{82387F8D-28FD-4D09-8235-E37F68205524}" type="presParOf" srcId="{28B53185-DD61-4438-9069-6AFA3DE69591}" destId="{651928B1-7D7F-4EF7-B381-A7835C4E6C15}" srcOrd="13" destOrd="0" presId="urn:microsoft.com/office/officeart/2005/8/layout/default#3"/>
    <dgm:cxn modelId="{65E92306-F835-4C25-BAE5-543091A2868A}" type="presParOf" srcId="{28B53185-DD61-4438-9069-6AFA3DE69591}" destId="{D3A8B7B8-CC39-4FBD-8E57-3C4EABDF2463}" srcOrd="14" destOrd="0" presId="urn:microsoft.com/office/officeart/2005/8/layout/default#3"/>
    <dgm:cxn modelId="{E4073493-721F-4D79-B1BD-414776070F6E}" type="presParOf" srcId="{28B53185-DD61-4438-9069-6AFA3DE69591}" destId="{17F14341-8E27-4C70-8D58-A6A40303C0AE}" srcOrd="15" destOrd="0" presId="urn:microsoft.com/office/officeart/2005/8/layout/default#3"/>
    <dgm:cxn modelId="{3BEE58DE-65D7-4636-BE3A-CE9124F129BE}" type="presParOf" srcId="{28B53185-DD61-4438-9069-6AFA3DE69591}" destId="{FEB8484C-4E65-49E7-BE2D-63A3A84C150C}" srcOrd="16" destOrd="0" presId="urn:microsoft.com/office/officeart/2005/8/layout/default#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373047-A010-4E8D-BEA0-0D09EB685F9C}">
      <dsp:nvSpPr>
        <dsp:cNvPr id="0" name=""/>
        <dsp:cNvSpPr/>
      </dsp:nvSpPr>
      <dsp:spPr>
        <a:xfrm>
          <a:off x="2731" y="28077"/>
          <a:ext cx="1479152" cy="88749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A</a:t>
          </a:r>
          <a:endParaRPr lang="cs-CZ" sz="4400" kern="1200" dirty="0"/>
        </a:p>
      </dsp:txBody>
      <dsp:txXfrm>
        <a:off x="2731" y="28077"/>
        <a:ext cx="1479152" cy="887491"/>
      </dsp:txXfrm>
    </dsp:sp>
    <dsp:sp modelId="{59F75072-A716-4530-AE1A-463DC4BA57A4}">
      <dsp:nvSpPr>
        <dsp:cNvPr id="0" name=""/>
        <dsp:cNvSpPr/>
      </dsp:nvSpPr>
      <dsp:spPr>
        <a:xfrm>
          <a:off x="1629799" y="28077"/>
          <a:ext cx="1479152" cy="88749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B</a:t>
          </a:r>
          <a:endParaRPr lang="cs-CZ" sz="4400" kern="1200" dirty="0"/>
        </a:p>
      </dsp:txBody>
      <dsp:txXfrm>
        <a:off x="1629799" y="28077"/>
        <a:ext cx="1479152" cy="887491"/>
      </dsp:txXfrm>
    </dsp:sp>
    <dsp:sp modelId="{2D3A23C0-A4ED-46BA-A549-6222B3CE5834}">
      <dsp:nvSpPr>
        <dsp:cNvPr id="0" name=""/>
        <dsp:cNvSpPr/>
      </dsp:nvSpPr>
      <dsp:spPr>
        <a:xfrm>
          <a:off x="3256867" y="28077"/>
          <a:ext cx="1479152" cy="88749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C</a:t>
          </a:r>
          <a:endParaRPr lang="cs-CZ" sz="4400" kern="1200" dirty="0"/>
        </a:p>
      </dsp:txBody>
      <dsp:txXfrm>
        <a:off x="3256867" y="28077"/>
        <a:ext cx="1479152" cy="887491"/>
      </dsp:txXfrm>
    </dsp:sp>
    <dsp:sp modelId="{30C75E37-BB1E-4ABD-9686-C9FB281C584E}">
      <dsp:nvSpPr>
        <dsp:cNvPr id="0" name=""/>
        <dsp:cNvSpPr/>
      </dsp:nvSpPr>
      <dsp:spPr>
        <a:xfrm>
          <a:off x="4883935" y="28077"/>
          <a:ext cx="1479152" cy="88749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D</a:t>
          </a:r>
          <a:endParaRPr lang="cs-CZ" sz="4400" kern="1200" dirty="0"/>
        </a:p>
      </dsp:txBody>
      <dsp:txXfrm>
        <a:off x="4883935" y="28077"/>
        <a:ext cx="1479152" cy="887491"/>
      </dsp:txXfrm>
    </dsp:sp>
    <dsp:sp modelId="{C7EF2778-D65F-49E0-9942-504F92B83518}">
      <dsp:nvSpPr>
        <dsp:cNvPr id="0" name=""/>
        <dsp:cNvSpPr/>
      </dsp:nvSpPr>
      <dsp:spPr>
        <a:xfrm>
          <a:off x="6511003" y="28077"/>
          <a:ext cx="1479152" cy="88749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E</a:t>
          </a:r>
          <a:endParaRPr lang="cs-CZ" sz="4400" kern="1200" dirty="0"/>
        </a:p>
      </dsp:txBody>
      <dsp:txXfrm>
        <a:off x="6511003" y="28077"/>
        <a:ext cx="1479152" cy="887491"/>
      </dsp:txXfrm>
    </dsp:sp>
    <dsp:sp modelId="{071ABF75-54AB-402E-A9AF-B1AC5CEE02EE}">
      <dsp:nvSpPr>
        <dsp:cNvPr id="0" name=""/>
        <dsp:cNvSpPr/>
      </dsp:nvSpPr>
      <dsp:spPr>
        <a:xfrm>
          <a:off x="2731" y="1063483"/>
          <a:ext cx="1479152" cy="88749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F</a:t>
          </a:r>
          <a:endParaRPr lang="cs-CZ" sz="4400" kern="1200" dirty="0"/>
        </a:p>
      </dsp:txBody>
      <dsp:txXfrm>
        <a:off x="2731" y="1063483"/>
        <a:ext cx="1479152" cy="887491"/>
      </dsp:txXfrm>
    </dsp:sp>
    <dsp:sp modelId="{366092A2-CCBC-4C19-BE58-866907DD68C7}">
      <dsp:nvSpPr>
        <dsp:cNvPr id="0" name=""/>
        <dsp:cNvSpPr/>
      </dsp:nvSpPr>
      <dsp:spPr>
        <a:xfrm>
          <a:off x="1629799" y="1063483"/>
          <a:ext cx="1479152" cy="88749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G</a:t>
          </a:r>
          <a:endParaRPr lang="cs-CZ" sz="4400" kern="1200" dirty="0"/>
        </a:p>
      </dsp:txBody>
      <dsp:txXfrm>
        <a:off x="1629799" y="1063483"/>
        <a:ext cx="1479152" cy="887491"/>
      </dsp:txXfrm>
    </dsp:sp>
    <dsp:sp modelId="{B2198173-15C8-4A88-9D7D-AB485982F541}">
      <dsp:nvSpPr>
        <dsp:cNvPr id="0" name=""/>
        <dsp:cNvSpPr/>
      </dsp:nvSpPr>
      <dsp:spPr>
        <a:xfrm>
          <a:off x="3256867" y="1063483"/>
          <a:ext cx="1479152" cy="88749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H</a:t>
          </a:r>
          <a:endParaRPr lang="cs-CZ" sz="4400" kern="1200" dirty="0"/>
        </a:p>
      </dsp:txBody>
      <dsp:txXfrm>
        <a:off x="3256867" y="1063483"/>
        <a:ext cx="1479152" cy="887491"/>
      </dsp:txXfrm>
    </dsp:sp>
    <dsp:sp modelId="{5256A09E-FC85-429D-BA69-0EC37875573A}">
      <dsp:nvSpPr>
        <dsp:cNvPr id="0" name=""/>
        <dsp:cNvSpPr/>
      </dsp:nvSpPr>
      <dsp:spPr>
        <a:xfrm>
          <a:off x="4883935" y="1063483"/>
          <a:ext cx="1479152" cy="88749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I</a:t>
          </a:r>
          <a:endParaRPr lang="cs-CZ" sz="4400" kern="1200" dirty="0"/>
        </a:p>
      </dsp:txBody>
      <dsp:txXfrm>
        <a:off x="4883935" y="1063483"/>
        <a:ext cx="1479152" cy="887491"/>
      </dsp:txXfrm>
    </dsp:sp>
    <dsp:sp modelId="{FB084B28-749C-42FF-92AF-809CF3559F25}">
      <dsp:nvSpPr>
        <dsp:cNvPr id="0" name=""/>
        <dsp:cNvSpPr/>
      </dsp:nvSpPr>
      <dsp:spPr>
        <a:xfrm>
          <a:off x="6511003" y="1063483"/>
          <a:ext cx="1479152" cy="88749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J</a:t>
          </a:r>
          <a:endParaRPr lang="cs-CZ" sz="4400" kern="1200" dirty="0"/>
        </a:p>
      </dsp:txBody>
      <dsp:txXfrm>
        <a:off x="6511003" y="1063483"/>
        <a:ext cx="1479152" cy="887491"/>
      </dsp:txXfrm>
    </dsp:sp>
    <dsp:sp modelId="{A6E75637-88BC-46E4-AC42-DD293B53E242}">
      <dsp:nvSpPr>
        <dsp:cNvPr id="0" name=""/>
        <dsp:cNvSpPr/>
      </dsp:nvSpPr>
      <dsp:spPr>
        <a:xfrm>
          <a:off x="2731" y="2098890"/>
          <a:ext cx="1479152" cy="88749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K</a:t>
          </a:r>
          <a:endParaRPr lang="cs-CZ" sz="4400" kern="1200" dirty="0"/>
        </a:p>
      </dsp:txBody>
      <dsp:txXfrm>
        <a:off x="2731" y="2098890"/>
        <a:ext cx="1479152" cy="887491"/>
      </dsp:txXfrm>
    </dsp:sp>
    <dsp:sp modelId="{B5A49C20-711E-44E1-9C2D-A8F01E69EFD4}">
      <dsp:nvSpPr>
        <dsp:cNvPr id="0" name=""/>
        <dsp:cNvSpPr/>
      </dsp:nvSpPr>
      <dsp:spPr>
        <a:xfrm>
          <a:off x="1629799" y="2098890"/>
          <a:ext cx="1479152" cy="88749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L</a:t>
          </a:r>
          <a:endParaRPr lang="cs-CZ" sz="4400" kern="1200" dirty="0"/>
        </a:p>
      </dsp:txBody>
      <dsp:txXfrm>
        <a:off x="1629799" y="2098890"/>
        <a:ext cx="1479152" cy="887491"/>
      </dsp:txXfrm>
    </dsp:sp>
    <dsp:sp modelId="{501C4514-DC2A-4E35-9EA9-DC1227D6FCE6}">
      <dsp:nvSpPr>
        <dsp:cNvPr id="0" name=""/>
        <dsp:cNvSpPr/>
      </dsp:nvSpPr>
      <dsp:spPr>
        <a:xfrm>
          <a:off x="3256867" y="2098890"/>
          <a:ext cx="1479152" cy="88749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M</a:t>
          </a:r>
          <a:endParaRPr lang="cs-CZ" sz="4400" kern="1200" dirty="0"/>
        </a:p>
      </dsp:txBody>
      <dsp:txXfrm>
        <a:off x="3256867" y="2098890"/>
        <a:ext cx="1479152" cy="887491"/>
      </dsp:txXfrm>
    </dsp:sp>
    <dsp:sp modelId="{DE38FCC2-52A6-446C-ABD0-AB405C15DFA4}">
      <dsp:nvSpPr>
        <dsp:cNvPr id="0" name=""/>
        <dsp:cNvSpPr/>
      </dsp:nvSpPr>
      <dsp:spPr>
        <a:xfrm>
          <a:off x="4883935" y="2098890"/>
          <a:ext cx="1479152" cy="88749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N</a:t>
          </a:r>
          <a:endParaRPr lang="cs-CZ" sz="4400" kern="1200" dirty="0"/>
        </a:p>
      </dsp:txBody>
      <dsp:txXfrm>
        <a:off x="4883935" y="2098890"/>
        <a:ext cx="1479152" cy="887491"/>
      </dsp:txXfrm>
    </dsp:sp>
    <dsp:sp modelId="{9206D874-C679-4B05-BEA3-5A260CCB315B}">
      <dsp:nvSpPr>
        <dsp:cNvPr id="0" name=""/>
        <dsp:cNvSpPr/>
      </dsp:nvSpPr>
      <dsp:spPr>
        <a:xfrm>
          <a:off x="6511003" y="2098890"/>
          <a:ext cx="1479152" cy="88749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O</a:t>
          </a:r>
          <a:endParaRPr lang="cs-CZ" sz="4400" kern="1200" dirty="0"/>
        </a:p>
      </dsp:txBody>
      <dsp:txXfrm>
        <a:off x="6511003" y="2098890"/>
        <a:ext cx="1479152" cy="887491"/>
      </dsp:txXfrm>
    </dsp:sp>
    <dsp:sp modelId="{43DC9722-6F76-4D21-86E9-B781B5B242D1}">
      <dsp:nvSpPr>
        <dsp:cNvPr id="0" name=""/>
        <dsp:cNvSpPr/>
      </dsp:nvSpPr>
      <dsp:spPr>
        <a:xfrm>
          <a:off x="2731" y="3134297"/>
          <a:ext cx="1479152" cy="88749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P</a:t>
          </a:r>
          <a:endParaRPr lang="cs-CZ" sz="4400" kern="1200" dirty="0"/>
        </a:p>
      </dsp:txBody>
      <dsp:txXfrm>
        <a:off x="2731" y="3134297"/>
        <a:ext cx="1479152" cy="887491"/>
      </dsp:txXfrm>
    </dsp:sp>
    <dsp:sp modelId="{DE1D1148-25AD-4436-A167-75A1093A77AC}">
      <dsp:nvSpPr>
        <dsp:cNvPr id="0" name=""/>
        <dsp:cNvSpPr/>
      </dsp:nvSpPr>
      <dsp:spPr>
        <a:xfrm>
          <a:off x="1629799" y="3134297"/>
          <a:ext cx="1479152" cy="88749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Q</a:t>
          </a:r>
          <a:endParaRPr lang="cs-CZ" sz="4400" kern="1200" dirty="0"/>
        </a:p>
      </dsp:txBody>
      <dsp:txXfrm>
        <a:off x="1629799" y="3134297"/>
        <a:ext cx="1479152" cy="887491"/>
      </dsp:txXfrm>
    </dsp:sp>
    <dsp:sp modelId="{496BCFF3-3E69-4DC7-9436-00DC14E78BD9}">
      <dsp:nvSpPr>
        <dsp:cNvPr id="0" name=""/>
        <dsp:cNvSpPr/>
      </dsp:nvSpPr>
      <dsp:spPr>
        <a:xfrm>
          <a:off x="3256867" y="3134297"/>
          <a:ext cx="1479152" cy="88749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R</a:t>
          </a:r>
          <a:endParaRPr lang="cs-CZ" sz="4400" kern="1200" dirty="0"/>
        </a:p>
      </dsp:txBody>
      <dsp:txXfrm>
        <a:off x="3256867" y="3134297"/>
        <a:ext cx="1479152" cy="887491"/>
      </dsp:txXfrm>
    </dsp:sp>
    <dsp:sp modelId="{2347B5BC-2CC4-4C97-9CD9-806F54431C50}">
      <dsp:nvSpPr>
        <dsp:cNvPr id="0" name=""/>
        <dsp:cNvSpPr/>
      </dsp:nvSpPr>
      <dsp:spPr>
        <a:xfrm>
          <a:off x="4883935" y="3134297"/>
          <a:ext cx="1479152" cy="88749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S</a:t>
          </a:r>
          <a:endParaRPr lang="cs-CZ" sz="4400" kern="1200" dirty="0"/>
        </a:p>
      </dsp:txBody>
      <dsp:txXfrm>
        <a:off x="4883935" y="3134297"/>
        <a:ext cx="1479152" cy="887491"/>
      </dsp:txXfrm>
    </dsp:sp>
    <dsp:sp modelId="{36EB5378-A095-400E-B291-0AA8B6D4D537}">
      <dsp:nvSpPr>
        <dsp:cNvPr id="0" name=""/>
        <dsp:cNvSpPr/>
      </dsp:nvSpPr>
      <dsp:spPr>
        <a:xfrm>
          <a:off x="6511003" y="3134297"/>
          <a:ext cx="1479152" cy="88749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T</a:t>
          </a:r>
          <a:endParaRPr lang="cs-CZ" sz="4400" kern="1200" dirty="0"/>
        </a:p>
      </dsp:txBody>
      <dsp:txXfrm>
        <a:off x="6511003" y="3134297"/>
        <a:ext cx="1479152" cy="887491"/>
      </dsp:txXfrm>
    </dsp:sp>
    <dsp:sp modelId="{18E86D53-07B8-4B52-8F51-347F9203CC9F}">
      <dsp:nvSpPr>
        <dsp:cNvPr id="0" name=""/>
        <dsp:cNvSpPr/>
      </dsp:nvSpPr>
      <dsp:spPr>
        <a:xfrm>
          <a:off x="2731" y="4169704"/>
          <a:ext cx="1479152" cy="88749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U</a:t>
          </a:r>
          <a:endParaRPr lang="cs-CZ" sz="4400" kern="1200" dirty="0"/>
        </a:p>
      </dsp:txBody>
      <dsp:txXfrm>
        <a:off x="2731" y="4169704"/>
        <a:ext cx="1479152" cy="887491"/>
      </dsp:txXfrm>
    </dsp:sp>
    <dsp:sp modelId="{9807BAD0-92D7-4C99-BE8E-8BC544C1537D}">
      <dsp:nvSpPr>
        <dsp:cNvPr id="0" name=""/>
        <dsp:cNvSpPr/>
      </dsp:nvSpPr>
      <dsp:spPr>
        <a:xfrm>
          <a:off x="1629799" y="4169704"/>
          <a:ext cx="1479152" cy="88749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V</a:t>
          </a:r>
          <a:endParaRPr lang="cs-CZ" sz="4400" kern="1200" dirty="0"/>
        </a:p>
      </dsp:txBody>
      <dsp:txXfrm>
        <a:off x="1629799" y="4169704"/>
        <a:ext cx="1479152" cy="887491"/>
      </dsp:txXfrm>
    </dsp:sp>
    <dsp:sp modelId="{5DDBB319-4A17-4933-8FFC-1EE2AF9E4FC6}">
      <dsp:nvSpPr>
        <dsp:cNvPr id="0" name=""/>
        <dsp:cNvSpPr/>
      </dsp:nvSpPr>
      <dsp:spPr>
        <a:xfrm>
          <a:off x="3256867" y="4169704"/>
          <a:ext cx="1479152" cy="88749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W</a:t>
          </a:r>
          <a:endParaRPr lang="cs-CZ" sz="4400" kern="1200" dirty="0"/>
        </a:p>
      </dsp:txBody>
      <dsp:txXfrm>
        <a:off x="3256867" y="4169704"/>
        <a:ext cx="1479152" cy="887491"/>
      </dsp:txXfrm>
    </dsp:sp>
    <dsp:sp modelId="{C9B9AB6B-B00D-49C3-BEFA-C1EBFECC6AE0}">
      <dsp:nvSpPr>
        <dsp:cNvPr id="0" name=""/>
        <dsp:cNvSpPr/>
      </dsp:nvSpPr>
      <dsp:spPr>
        <a:xfrm>
          <a:off x="4883935" y="4169704"/>
          <a:ext cx="1479152" cy="88749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X</a:t>
          </a:r>
          <a:endParaRPr lang="cs-CZ" sz="4400" kern="1200" dirty="0"/>
        </a:p>
      </dsp:txBody>
      <dsp:txXfrm>
        <a:off x="4883935" y="4169704"/>
        <a:ext cx="1479152" cy="887491"/>
      </dsp:txXfrm>
    </dsp:sp>
    <dsp:sp modelId="{CB674D69-689E-4769-901C-4C8437C93E87}">
      <dsp:nvSpPr>
        <dsp:cNvPr id="0" name=""/>
        <dsp:cNvSpPr/>
      </dsp:nvSpPr>
      <dsp:spPr>
        <a:xfrm>
          <a:off x="6511003" y="4169704"/>
          <a:ext cx="1479152" cy="88749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Y</a:t>
          </a:r>
          <a:endParaRPr lang="cs-CZ" sz="4400" kern="1200" dirty="0"/>
        </a:p>
      </dsp:txBody>
      <dsp:txXfrm>
        <a:off x="6511003" y="4169704"/>
        <a:ext cx="1479152" cy="887491"/>
      </dsp:txXfrm>
    </dsp:sp>
    <dsp:sp modelId="{F31A8888-B6F5-4674-8A9A-CDA3B0BF654B}">
      <dsp:nvSpPr>
        <dsp:cNvPr id="0" name=""/>
        <dsp:cNvSpPr/>
      </dsp:nvSpPr>
      <dsp:spPr>
        <a:xfrm>
          <a:off x="3256867" y="5205111"/>
          <a:ext cx="1479152" cy="88749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Z</a:t>
          </a:r>
          <a:endParaRPr lang="cs-CZ" sz="4400" kern="1200" dirty="0"/>
        </a:p>
      </dsp:txBody>
      <dsp:txXfrm>
        <a:off x="3256867" y="5205111"/>
        <a:ext cx="1479152" cy="8874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A9F129-7CE6-4032-AA17-E7B1A2C5630B}">
      <dsp:nvSpPr>
        <dsp:cNvPr id="0" name=""/>
        <dsp:cNvSpPr/>
      </dsp:nvSpPr>
      <dsp:spPr>
        <a:xfrm>
          <a:off x="0" y="126999"/>
          <a:ext cx="1904999" cy="11430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CAR</a:t>
          </a:r>
          <a:endParaRPr lang="cs-CZ" sz="3500" kern="1200" dirty="0"/>
        </a:p>
      </dsp:txBody>
      <dsp:txXfrm>
        <a:off x="0" y="126999"/>
        <a:ext cx="1904999" cy="1143000"/>
      </dsp:txXfrm>
    </dsp:sp>
    <dsp:sp modelId="{A93D4C39-244B-407A-BEA0-7F5112BE1123}">
      <dsp:nvSpPr>
        <dsp:cNvPr id="0" name=""/>
        <dsp:cNvSpPr/>
      </dsp:nvSpPr>
      <dsp:spPr>
        <a:xfrm>
          <a:off x="2095500" y="126999"/>
          <a:ext cx="1904999" cy="11430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FISH</a:t>
          </a:r>
          <a:endParaRPr lang="cs-CZ" sz="3500" kern="1200" dirty="0"/>
        </a:p>
      </dsp:txBody>
      <dsp:txXfrm>
        <a:off x="2095500" y="126999"/>
        <a:ext cx="1904999" cy="1143000"/>
      </dsp:txXfrm>
    </dsp:sp>
    <dsp:sp modelId="{9FCE559F-9065-4280-83C6-89C4BAC1CB11}">
      <dsp:nvSpPr>
        <dsp:cNvPr id="0" name=""/>
        <dsp:cNvSpPr/>
      </dsp:nvSpPr>
      <dsp:spPr>
        <a:xfrm>
          <a:off x="4191000" y="126999"/>
          <a:ext cx="1904999" cy="11430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NAME</a:t>
          </a:r>
          <a:endParaRPr lang="cs-CZ" sz="3500" kern="1200" dirty="0"/>
        </a:p>
      </dsp:txBody>
      <dsp:txXfrm>
        <a:off x="4191000" y="126999"/>
        <a:ext cx="1904999" cy="1143000"/>
      </dsp:txXfrm>
    </dsp:sp>
    <dsp:sp modelId="{4E99ECE8-0888-4146-974B-7438F83D7C64}">
      <dsp:nvSpPr>
        <dsp:cNvPr id="0" name=""/>
        <dsp:cNvSpPr/>
      </dsp:nvSpPr>
      <dsp:spPr>
        <a:xfrm>
          <a:off x="0" y="1460500"/>
          <a:ext cx="1904999" cy="11430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TEACHER</a:t>
          </a:r>
          <a:endParaRPr lang="cs-CZ" sz="3500" kern="1200" dirty="0"/>
        </a:p>
      </dsp:txBody>
      <dsp:txXfrm>
        <a:off x="0" y="1460500"/>
        <a:ext cx="1904999" cy="1143000"/>
      </dsp:txXfrm>
    </dsp:sp>
    <dsp:sp modelId="{1D03A426-C261-4BC9-BA05-E8E28C79D6B7}">
      <dsp:nvSpPr>
        <dsp:cNvPr id="0" name=""/>
        <dsp:cNvSpPr/>
      </dsp:nvSpPr>
      <dsp:spPr>
        <a:xfrm>
          <a:off x="2095500" y="1460499"/>
          <a:ext cx="1904999" cy="11430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PEN</a:t>
          </a:r>
          <a:endParaRPr lang="cs-CZ" sz="3500" kern="1200" dirty="0"/>
        </a:p>
      </dsp:txBody>
      <dsp:txXfrm>
        <a:off x="2095500" y="1460499"/>
        <a:ext cx="1904999" cy="1143000"/>
      </dsp:txXfrm>
    </dsp:sp>
    <dsp:sp modelId="{96A76182-4435-4A70-8268-A8419E2D460D}">
      <dsp:nvSpPr>
        <dsp:cNvPr id="0" name=""/>
        <dsp:cNvSpPr/>
      </dsp:nvSpPr>
      <dsp:spPr>
        <a:xfrm>
          <a:off x="4191000" y="1460499"/>
          <a:ext cx="1904999" cy="11430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MILK</a:t>
          </a:r>
          <a:endParaRPr lang="cs-CZ" sz="3500" kern="1200" dirty="0"/>
        </a:p>
      </dsp:txBody>
      <dsp:txXfrm>
        <a:off x="4191000" y="1460499"/>
        <a:ext cx="1904999" cy="1143000"/>
      </dsp:txXfrm>
    </dsp:sp>
    <dsp:sp modelId="{4398C76A-C7B3-46DD-BD43-7A9147511EEA}">
      <dsp:nvSpPr>
        <dsp:cNvPr id="0" name=""/>
        <dsp:cNvSpPr/>
      </dsp:nvSpPr>
      <dsp:spPr>
        <a:xfrm>
          <a:off x="0" y="2793999"/>
          <a:ext cx="1904999" cy="11430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DOG</a:t>
          </a:r>
          <a:endParaRPr lang="cs-CZ" sz="3500" kern="1200" dirty="0"/>
        </a:p>
      </dsp:txBody>
      <dsp:txXfrm>
        <a:off x="0" y="2793999"/>
        <a:ext cx="1904999" cy="1143000"/>
      </dsp:txXfrm>
    </dsp:sp>
    <dsp:sp modelId="{72C95501-A95D-4A10-86B9-A44C220DA27A}">
      <dsp:nvSpPr>
        <dsp:cNvPr id="0" name=""/>
        <dsp:cNvSpPr/>
      </dsp:nvSpPr>
      <dsp:spPr>
        <a:xfrm>
          <a:off x="2095500" y="2793999"/>
          <a:ext cx="1904999" cy="11430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CLOCK</a:t>
          </a:r>
          <a:endParaRPr lang="cs-CZ" sz="3500" kern="1200" dirty="0"/>
        </a:p>
      </dsp:txBody>
      <dsp:txXfrm>
        <a:off x="2095500" y="2793999"/>
        <a:ext cx="1904999" cy="1143000"/>
      </dsp:txXfrm>
    </dsp:sp>
    <dsp:sp modelId="{22C1C173-EB94-40B6-89E7-8C2E5DD50537}">
      <dsp:nvSpPr>
        <dsp:cNvPr id="0" name=""/>
        <dsp:cNvSpPr/>
      </dsp:nvSpPr>
      <dsp:spPr>
        <a:xfrm>
          <a:off x="4191000" y="2794000"/>
          <a:ext cx="1904999" cy="11430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TEA</a:t>
          </a:r>
          <a:endParaRPr lang="cs-CZ" sz="3500" kern="1200" dirty="0"/>
        </a:p>
      </dsp:txBody>
      <dsp:txXfrm>
        <a:off x="4191000" y="2794000"/>
        <a:ext cx="1904999" cy="1143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55FB6-E465-4AF1-B709-B3DE8F066490}">
      <dsp:nvSpPr>
        <dsp:cNvPr id="0" name=""/>
        <dsp:cNvSpPr/>
      </dsp:nvSpPr>
      <dsp:spPr>
        <a:xfrm>
          <a:off x="0" y="194014"/>
          <a:ext cx="2010117" cy="12060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ZOO</a:t>
          </a:r>
          <a:endParaRPr lang="cs-CZ" sz="3900" kern="1200" dirty="0"/>
        </a:p>
      </dsp:txBody>
      <dsp:txXfrm>
        <a:off x="0" y="194014"/>
        <a:ext cx="2010117" cy="1206070"/>
      </dsp:txXfrm>
    </dsp:sp>
    <dsp:sp modelId="{B3CFF3E1-279B-4240-87B2-C2A0FFF6A90D}">
      <dsp:nvSpPr>
        <dsp:cNvPr id="0" name=""/>
        <dsp:cNvSpPr/>
      </dsp:nvSpPr>
      <dsp:spPr>
        <a:xfrm>
          <a:off x="2211129" y="194014"/>
          <a:ext cx="2010117" cy="120607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SHEEP</a:t>
          </a:r>
          <a:endParaRPr lang="cs-CZ" sz="3900" kern="1200" dirty="0"/>
        </a:p>
      </dsp:txBody>
      <dsp:txXfrm>
        <a:off x="2211129" y="194014"/>
        <a:ext cx="2010117" cy="1206070"/>
      </dsp:txXfrm>
    </dsp:sp>
    <dsp:sp modelId="{BDE9D8C3-1228-4326-A251-CCF4DE593D3D}">
      <dsp:nvSpPr>
        <dsp:cNvPr id="0" name=""/>
        <dsp:cNvSpPr/>
      </dsp:nvSpPr>
      <dsp:spPr>
        <a:xfrm>
          <a:off x="4422258" y="194014"/>
          <a:ext cx="2010117" cy="120607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BOOK</a:t>
          </a:r>
          <a:endParaRPr lang="cs-CZ" sz="3900" kern="1200" dirty="0"/>
        </a:p>
      </dsp:txBody>
      <dsp:txXfrm>
        <a:off x="4422258" y="194014"/>
        <a:ext cx="2010117" cy="1206070"/>
      </dsp:txXfrm>
    </dsp:sp>
    <dsp:sp modelId="{9BEC1018-13E8-4D15-BEE1-D5B28BBC6026}">
      <dsp:nvSpPr>
        <dsp:cNvPr id="0" name=""/>
        <dsp:cNvSpPr/>
      </dsp:nvSpPr>
      <dsp:spPr>
        <a:xfrm>
          <a:off x="0" y="1601096"/>
          <a:ext cx="2010117" cy="120607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CARROT</a:t>
          </a:r>
          <a:endParaRPr lang="cs-CZ" sz="3900" kern="1200" dirty="0"/>
        </a:p>
      </dsp:txBody>
      <dsp:txXfrm>
        <a:off x="0" y="1601096"/>
        <a:ext cx="2010117" cy="1206070"/>
      </dsp:txXfrm>
    </dsp:sp>
    <dsp:sp modelId="{471497D4-A20D-4F6B-8C26-1158CA0402D5}">
      <dsp:nvSpPr>
        <dsp:cNvPr id="0" name=""/>
        <dsp:cNvSpPr/>
      </dsp:nvSpPr>
      <dsp:spPr>
        <a:xfrm>
          <a:off x="2211129" y="1601096"/>
          <a:ext cx="2010117" cy="120607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TENNIS</a:t>
          </a:r>
          <a:endParaRPr lang="cs-CZ" sz="3900" kern="1200" dirty="0"/>
        </a:p>
      </dsp:txBody>
      <dsp:txXfrm>
        <a:off x="2211129" y="1601096"/>
        <a:ext cx="2010117" cy="1206070"/>
      </dsp:txXfrm>
    </dsp:sp>
    <dsp:sp modelId="{F4B4B676-0C8A-4AB7-B847-F87547F710D6}">
      <dsp:nvSpPr>
        <dsp:cNvPr id="0" name=""/>
        <dsp:cNvSpPr/>
      </dsp:nvSpPr>
      <dsp:spPr>
        <a:xfrm>
          <a:off x="4422258" y="1601096"/>
          <a:ext cx="2010117" cy="12060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BALL</a:t>
          </a:r>
          <a:endParaRPr lang="cs-CZ" sz="3900" kern="1200" dirty="0"/>
        </a:p>
      </dsp:txBody>
      <dsp:txXfrm>
        <a:off x="4422258" y="1601096"/>
        <a:ext cx="2010117" cy="1206070"/>
      </dsp:txXfrm>
    </dsp:sp>
    <dsp:sp modelId="{F1995E4F-4257-446C-92DA-D0B0CA84FC01}">
      <dsp:nvSpPr>
        <dsp:cNvPr id="0" name=""/>
        <dsp:cNvSpPr/>
      </dsp:nvSpPr>
      <dsp:spPr>
        <a:xfrm>
          <a:off x="0" y="3008178"/>
          <a:ext cx="2010117" cy="120607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DOOR</a:t>
          </a:r>
          <a:endParaRPr lang="cs-CZ" sz="3900" kern="1200" dirty="0"/>
        </a:p>
      </dsp:txBody>
      <dsp:txXfrm>
        <a:off x="0" y="3008178"/>
        <a:ext cx="2010117" cy="1206070"/>
      </dsp:txXfrm>
    </dsp:sp>
    <dsp:sp modelId="{D3A8B7B8-CC39-4FBD-8E57-3C4EABDF2463}">
      <dsp:nvSpPr>
        <dsp:cNvPr id="0" name=""/>
        <dsp:cNvSpPr/>
      </dsp:nvSpPr>
      <dsp:spPr>
        <a:xfrm>
          <a:off x="2211129" y="3008178"/>
          <a:ext cx="2010117" cy="120607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BELL</a:t>
          </a:r>
          <a:endParaRPr lang="cs-CZ" sz="3900" kern="1200" dirty="0"/>
        </a:p>
      </dsp:txBody>
      <dsp:txXfrm>
        <a:off x="2211129" y="3008178"/>
        <a:ext cx="2010117" cy="1206070"/>
      </dsp:txXfrm>
    </dsp:sp>
    <dsp:sp modelId="{FEB8484C-4E65-49E7-BE2D-63A3A84C150C}">
      <dsp:nvSpPr>
        <dsp:cNvPr id="0" name=""/>
        <dsp:cNvSpPr/>
      </dsp:nvSpPr>
      <dsp:spPr>
        <a:xfrm>
          <a:off x="4422258" y="3008179"/>
          <a:ext cx="2010117" cy="120607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ROOM</a:t>
          </a:r>
          <a:endParaRPr lang="cs-CZ" sz="3900" kern="1200" dirty="0"/>
        </a:p>
      </dsp:txBody>
      <dsp:txXfrm>
        <a:off x="4422258" y="3008179"/>
        <a:ext cx="2010117" cy="12060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3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838A66C7-A6A5-4DC6-9496-105839D27498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B403F4E-9F2F-4022-BB75-5803D2B753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A66C7-A6A5-4DC6-9496-105839D27498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B403F4E-9F2F-4022-BB75-5803D2B753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A66C7-A6A5-4DC6-9496-105839D27498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8B403F4E-9F2F-4022-BB75-5803D2B753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838A66C7-A6A5-4DC6-9496-105839D27498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B403F4E-9F2F-4022-BB75-5803D2B753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838A66C7-A6A5-4DC6-9496-105839D27498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B403F4E-9F2F-4022-BB75-5803D2B753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A66C7-A6A5-4DC6-9496-105839D27498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B403F4E-9F2F-4022-BB75-5803D2B753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A66C7-A6A5-4DC6-9496-105839D27498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B403F4E-9F2F-4022-BB75-5803D2B753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A66C7-A6A5-4DC6-9496-105839D27498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B403F4E-9F2F-4022-BB75-5803D2B753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838A66C7-A6A5-4DC6-9496-105839D27498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8B403F4E-9F2F-4022-BB75-5803D2B753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A66C7-A6A5-4DC6-9496-105839D27498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03F4E-9F2F-4022-BB75-5803D2B753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838A66C7-A6A5-4DC6-9496-105839D27498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8B403F4E-9F2F-4022-BB75-5803D2B753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38A66C7-A6A5-4DC6-9496-105839D27498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B403F4E-9F2F-4022-BB75-5803D2B753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Anglický jazyk 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64940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The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English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Alphabet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VY_32_INOVACE_02-45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574795"/>
              </p:ext>
            </p:extLst>
          </p:nvPr>
        </p:nvGraphicFramePr>
        <p:xfrm>
          <a:off x="1691680" y="2348880"/>
          <a:ext cx="6208395" cy="19949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7. ZŠP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Anglický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The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English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Alphabet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23. 9. 2011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Materiál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na seznámen s anglickou abecedou a procvičení hláskování jednoduchých anglických slov.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860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Alphabet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en-US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A</a:t>
            </a:r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</a:t>
            </a:r>
            <a:r>
              <a:rPr lang="en-US" sz="8000" cap="none" dirty="0" err="1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ei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an </a:t>
            </a:r>
            <a:r>
              <a:rPr lang="en-US" sz="4000" dirty="0" smtClean="0">
                <a:solidFill>
                  <a:srgbClr val="C00000"/>
                </a:solidFill>
                <a:latin typeface="Verdana" pitchFamily="34" charset="0"/>
              </a:rPr>
              <a:t>A</a:t>
            </a:r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pple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204864"/>
            <a:ext cx="3498726" cy="3498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516216" y="5445224"/>
            <a:ext cx="3600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>
                <a:latin typeface="Verdana" pitchFamily="34" charset="0"/>
              </a:rPr>
              <a:t>1</a:t>
            </a:r>
            <a:endParaRPr lang="cs-CZ" sz="1200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en-US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B</a:t>
            </a:r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[bi</a:t>
            </a:r>
            <a:r>
              <a:rPr lang="cs-CZ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: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 </a:t>
            </a:r>
            <a:r>
              <a:rPr lang="cs-CZ" sz="4000" dirty="0" smtClean="0">
                <a:solidFill>
                  <a:srgbClr val="C00000"/>
                </a:solidFill>
                <a:latin typeface="Verdana" pitchFamily="34" charset="0"/>
              </a:rPr>
              <a:t>B</a:t>
            </a:r>
            <a:r>
              <a:rPr lang="cs-CZ" sz="4000" dirty="0" smtClean="0">
                <a:solidFill>
                  <a:schemeClr val="bg1"/>
                </a:solidFill>
                <a:latin typeface="Verdana" pitchFamily="34" charset="0"/>
              </a:rPr>
              <a:t>us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3600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>
                <a:latin typeface="Verdana" pitchFamily="34" charset="0"/>
              </a:rPr>
              <a:t>2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132856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C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</a:t>
            </a:r>
            <a:r>
              <a:rPr lang="cs-CZ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si: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 </a:t>
            </a:r>
            <a:r>
              <a:rPr lang="cs-CZ" sz="4000" dirty="0" err="1" smtClean="0">
                <a:solidFill>
                  <a:srgbClr val="C00000"/>
                </a:solidFill>
                <a:latin typeface="Verdana" pitchFamily="34" charset="0"/>
              </a:rPr>
              <a:t>C</a:t>
            </a:r>
            <a:r>
              <a:rPr lang="cs-CZ" sz="4000" dirty="0" err="1" smtClean="0">
                <a:solidFill>
                  <a:schemeClr val="bg1"/>
                </a:solidFill>
                <a:latin typeface="Verdana" pitchFamily="34" charset="0"/>
              </a:rPr>
              <a:t>at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3600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>
                <a:latin typeface="Verdana" pitchFamily="34" charset="0"/>
              </a:rPr>
              <a:t>3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132856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D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</a:t>
            </a:r>
            <a:r>
              <a:rPr lang="cs-CZ" sz="8000" cap="none" dirty="0" err="1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di</a:t>
            </a:r>
            <a:r>
              <a:rPr lang="cs-CZ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: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 </a:t>
            </a:r>
            <a:r>
              <a:rPr lang="cs-CZ" sz="4000" dirty="0" smtClean="0">
                <a:solidFill>
                  <a:srgbClr val="C00000"/>
                </a:solidFill>
                <a:latin typeface="Verdana" pitchFamily="34" charset="0"/>
              </a:rPr>
              <a:t>D</a:t>
            </a:r>
            <a:r>
              <a:rPr lang="cs-CZ" sz="4000" dirty="0" smtClean="0">
                <a:solidFill>
                  <a:schemeClr val="bg1"/>
                </a:solidFill>
                <a:latin typeface="Verdana" pitchFamily="34" charset="0"/>
              </a:rPr>
              <a:t>og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3600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4</a:t>
            </a:r>
            <a:endParaRPr lang="cs-CZ" sz="1200" dirty="0">
              <a:latin typeface="Verdana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132856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E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</a:t>
            </a:r>
            <a:r>
              <a:rPr lang="cs-CZ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i: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</a:t>
            </a:r>
            <a:r>
              <a:rPr lang="cs-CZ" sz="4000" dirty="0" smtClean="0">
                <a:solidFill>
                  <a:schemeClr val="bg1"/>
                </a:solidFill>
                <a:latin typeface="Verdana" pitchFamily="34" charset="0"/>
              </a:rPr>
              <a:t>n</a:t>
            </a:r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 </a:t>
            </a:r>
            <a:r>
              <a:rPr lang="cs-CZ" sz="4000" dirty="0" err="1" smtClean="0">
                <a:solidFill>
                  <a:srgbClr val="C00000"/>
                </a:solidFill>
                <a:latin typeface="Verdana" pitchFamily="34" charset="0"/>
              </a:rPr>
              <a:t>E</a:t>
            </a:r>
            <a:r>
              <a:rPr lang="cs-CZ" sz="4000" dirty="0" err="1" smtClean="0">
                <a:solidFill>
                  <a:schemeClr val="bg1"/>
                </a:solidFill>
                <a:latin typeface="Verdana" pitchFamily="34" charset="0"/>
              </a:rPr>
              <a:t>gg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3600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5</a:t>
            </a:r>
            <a:endParaRPr lang="cs-CZ" sz="1200" dirty="0">
              <a:latin typeface="Verdana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132856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F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</a:t>
            </a:r>
            <a:r>
              <a:rPr lang="cs-CZ" sz="8000" cap="none" dirty="0" err="1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ef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 </a:t>
            </a:r>
            <a:r>
              <a:rPr lang="cs-CZ" sz="4000" dirty="0" err="1" smtClean="0">
                <a:solidFill>
                  <a:srgbClr val="C00000"/>
                </a:solidFill>
                <a:latin typeface="Verdana" pitchFamily="34" charset="0"/>
              </a:rPr>
              <a:t>F</a:t>
            </a:r>
            <a:r>
              <a:rPr lang="cs-CZ" sz="4000" dirty="0" err="1" smtClean="0">
                <a:solidFill>
                  <a:schemeClr val="bg1"/>
                </a:solidFill>
                <a:latin typeface="Verdana" pitchFamily="34" charset="0"/>
              </a:rPr>
              <a:t>lower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3600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>
                <a:latin typeface="Verdana" pitchFamily="34" charset="0"/>
              </a:rPr>
              <a:t>6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132856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G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</a:t>
            </a:r>
            <a:r>
              <a:rPr lang="cs-CZ" sz="8000" cap="none" dirty="0" err="1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dži</a:t>
            </a:r>
            <a:r>
              <a:rPr lang="cs-CZ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: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 </a:t>
            </a:r>
            <a:r>
              <a:rPr lang="cs-CZ" sz="4000" dirty="0" err="1" smtClean="0">
                <a:solidFill>
                  <a:srgbClr val="C00000"/>
                </a:solidFill>
                <a:latin typeface="Verdana" pitchFamily="34" charset="0"/>
              </a:rPr>
              <a:t>G</a:t>
            </a:r>
            <a:r>
              <a:rPr lang="cs-CZ" sz="4000" dirty="0" err="1" smtClean="0">
                <a:solidFill>
                  <a:schemeClr val="bg1"/>
                </a:solidFill>
                <a:latin typeface="Verdana" pitchFamily="34" charset="0"/>
              </a:rPr>
              <a:t>uitar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3600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>
                <a:latin typeface="Verdana" pitchFamily="34" charset="0"/>
              </a:rPr>
              <a:t>7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132856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H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</a:t>
            </a:r>
            <a:r>
              <a:rPr lang="cs-CZ" sz="8000" cap="none" dirty="0" err="1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eič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 </a:t>
            </a:r>
            <a:r>
              <a:rPr lang="cs-CZ" sz="4000" dirty="0" smtClean="0">
                <a:solidFill>
                  <a:srgbClr val="C00000"/>
                </a:solidFill>
                <a:latin typeface="Verdana" pitchFamily="34" charset="0"/>
              </a:rPr>
              <a:t>H</a:t>
            </a:r>
            <a:r>
              <a:rPr lang="cs-CZ" sz="4000" dirty="0" smtClean="0">
                <a:solidFill>
                  <a:schemeClr val="bg1"/>
                </a:solidFill>
                <a:latin typeface="Verdana" pitchFamily="34" charset="0"/>
              </a:rPr>
              <a:t>ouse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3600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8</a:t>
            </a:r>
            <a:endParaRPr lang="cs-CZ" sz="1200" dirty="0">
              <a:latin typeface="Verdana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132856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I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</a:t>
            </a:r>
            <a:r>
              <a:rPr lang="cs-CZ" sz="8000" cap="none" dirty="0" err="1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ai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</a:t>
            </a:r>
            <a:r>
              <a:rPr lang="cs-CZ" sz="4000" dirty="0" smtClean="0">
                <a:solidFill>
                  <a:schemeClr val="bg1"/>
                </a:solidFill>
                <a:latin typeface="Verdana" pitchFamily="34" charset="0"/>
              </a:rPr>
              <a:t>n</a:t>
            </a:r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 </a:t>
            </a:r>
            <a:r>
              <a:rPr lang="cs-CZ" sz="4000" dirty="0" err="1" smtClean="0">
                <a:solidFill>
                  <a:srgbClr val="C00000"/>
                </a:solidFill>
                <a:latin typeface="Verdana" pitchFamily="34" charset="0"/>
              </a:rPr>
              <a:t>I</a:t>
            </a:r>
            <a:r>
              <a:rPr lang="cs-CZ" sz="4000" dirty="0" err="1" smtClean="0">
                <a:solidFill>
                  <a:schemeClr val="bg1"/>
                </a:solidFill>
                <a:latin typeface="Verdana" pitchFamily="34" charset="0"/>
              </a:rPr>
              <a:t>cecream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>
                <a:latin typeface="Verdana" pitchFamily="34" charset="0"/>
              </a:rPr>
              <a:t>9</a:t>
            </a: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132856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J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</a:t>
            </a:r>
            <a:r>
              <a:rPr lang="cs-CZ" sz="8000" cap="none" dirty="0" err="1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džei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dirty="0" err="1" smtClean="0">
                <a:solidFill>
                  <a:srgbClr val="C00000"/>
                </a:solidFill>
                <a:latin typeface="Verdana" pitchFamily="34" charset="0"/>
              </a:rPr>
              <a:t>J</a:t>
            </a:r>
            <a:r>
              <a:rPr lang="cs-CZ" sz="4000" dirty="0" err="1" smtClean="0">
                <a:solidFill>
                  <a:schemeClr val="bg1"/>
                </a:solidFill>
                <a:latin typeface="Verdana" pitchFamily="34" charset="0"/>
              </a:rPr>
              <a:t>ump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10</a:t>
            </a:r>
            <a:endParaRPr lang="cs-CZ" sz="1200" dirty="0">
              <a:latin typeface="Verdana" pitchFamily="34" charset="0"/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132856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K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</a:t>
            </a:r>
            <a:r>
              <a:rPr lang="cs-CZ" sz="8000" cap="none" dirty="0" err="1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kei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 </a:t>
            </a:r>
            <a:r>
              <a:rPr lang="cs-CZ" sz="4000" dirty="0" err="1" smtClean="0">
                <a:solidFill>
                  <a:srgbClr val="C00000"/>
                </a:solidFill>
                <a:latin typeface="Verdana" pitchFamily="34" charset="0"/>
              </a:rPr>
              <a:t>K</a:t>
            </a:r>
            <a:r>
              <a:rPr lang="cs-CZ" sz="4000" dirty="0" err="1" smtClean="0">
                <a:solidFill>
                  <a:schemeClr val="bg1"/>
                </a:solidFill>
                <a:latin typeface="Verdana" pitchFamily="34" charset="0"/>
              </a:rPr>
              <a:t>ite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11</a:t>
            </a:r>
            <a:endParaRPr lang="cs-CZ" sz="1200" dirty="0">
              <a:latin typeface="Verdana" pitchFamily="34" charset="0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132856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L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</a:t>
            </a:r>
            <a:r>
              <a:rPr lang="cs-CZ" sz="8000" cap="none" dirty="0" err="1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el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 </a:t>
            </a:r>
            <a:r>
              <a:rPr lang="cs-CZ" sz="4000" dirty="0" err="1" smtClean="0">
                <a:solidFill>
                  <a:srgbClr val="C00000"/>
                </a:solidFill>
                <a:latin typeface="Verdana" pitchFamily="34" charset="0"/>
              </a:rPr>
              <a:t>L</a:t>
            </a:r>
            <a:r>
              <a:rPr lang="cs-CZ" sz="4000" dirty="0" err="1" smtClean="0">
                <a:solidFill>
                  <a:schemeClr val="bg1"/>
                </a:solidFill>
                <a:latin typeface="Verdana" pitchFamily="34" charset="0"/>
              </a:rPr>
              <a:t>adybird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12</a:t>
            </a:r>
            <a:endParaRPr lang="cs-CZ" sz="1200" dirty="0">
              <a:latin typeface="Verdana" pitchFamily="34" charset="0"/>
            </a:endParaRPr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132856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M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</a:t>
            </a:r>
            <a:r>
              <a:rPr lang="cs-CZ" sz="8000" cap="none" dirty="0" err="1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em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 </a:t>
            </a:r>
            <a:r>
              <a:rPr lang="cs-CZ" sz="4000" dirty="0" smtClean="0">
                <a:solidFill>
                  <a:srgbClr val="C00000"/>
                </a:solidFill>
                <a:latin typeface="Verdana" pitchFamily="34" charset="0"/>
              </a:rPr>
              <a:t>M</a:t>
            </a:r>
            <a:r>
              <a:rPr lang="cs-CZ" sz="4000" dirty="0" smtClean="0">
                <a:solidFill>
                  <a:schemeClr val="bg1"/>
                </a:solidFill>
                <a:latin typeface="Verdana" pitchFamily="34" charset="0"/>
              </a:rPr>
              <a:t>ouse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13</a:t>
            </a:r>
            <a:endParaRPr lang="cs-CZ" sz="1200" dirty="0">
              <a:latin typeface="Verdana" pitchFamily="34" charset="0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132856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N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</a:t>
            </a:r>
            <a:r>
              <a:rPr lang="cs-CZ" sz="8000" cap="none" dirty="0" err="1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en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 </a:t>
            </a:r>
            <a:r>
              <a:rPr lang="cs-CZ" sz="4000" dirty="0" err="1" smtClean="0">
                <a:solidFill>
                  <a:srgbClr val="C00000"/>
                </a:solidFill>
                <a:latin typeface="Verdana" pitchFamily="34" charset="0"/>
              </a:rPr>
              <a:t>N</a:t>
            </a:r>
            <a:r>
              <a:rPr lang="cs-CZ" sz="4000" dirty="0" err="1" smtClean="0">
                <a:solidFill>
                  <a:schemeClr val="bg1"/>
                </a:solidFill>
                <a:latin typeface="Verdana" pitchFamily="34" charset="0"/>
              </a:rPr>
              <a:t>ut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14</a:t>
            </a:r>
            <a:endParaRPr lang="cs-CZ" sz="1200" dirty="0">
              <a:latin typeface="Verdana" pitchFamily="34" charset="0"/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132856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O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</a:t>
            </a:r>
            <a:r>
              <a:rPr lang="en-US" sz="8000" cap="none" dirty="0" err="1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ou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an </a:t>
            </a:r>
            <a:r>
              <a:rPr lang="en-US" sz="4000" dirty="0" smtClean="0">
                <a:solidFill>
                  <a:srgbClr val="C00000"/>
                </a:solidFill>
                <a:latin typeface="Verdana" pitchFamily="34" charset="0"/>
              </a:rPr>
              <a:t>O</a:t>
            </a:r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nion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1</a:t>
            </a:r>
            <a:r>
              <a:rPr lang="en-US" sz="1200" dirty="0" smtClean="0">
                <a:latin typeface="Verdana" pitchFamily="34" charset="0"/>
              </a:rPr>
              <a:t>5</a:t>
            </a:r>
            <a:endParaRPr lang="cs-CZ" sz="1200" dirty="0">
              <a:latin typeface="Verdana" pitchFamily="34" charset="0"/>
            </a:endParaRPr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132856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en-US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P</a:t>
            </a:r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[pi:]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 </a:t>
            </a:r>
            <a:r>
              <a:rPr lang="en-US" sz="4000" dirty="0" smtClean="0">
                <a:solidFill>
                  <a:srgbClr val="C00000"/>
                </a:solidFill>
                <a:latin typeface="Verdana" pitchFamily="34" charset="0"/>
              </a:rPr>
              <a:t>P</a:t>
            </a:r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ig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1</a:t>
            </a:r>
            <a:r>
              <a:rPr lang="en-US" sz="1200" dirty="0">
                <a:latin typeface="Verdana" pitchFamily="34" charset="0"/>
              </a:rPr>
              <a:t>6</a:t>
            </a:r>
            <a:endParaRPr lang="cs-CZ" sz="1200" dirty="0">
              <a:latin typeface="Verdana" pitchFamily="34" charset="0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132856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en-US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Q</a:t>
            </a:r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</a:t>
            </a:r>
            <a:r>
              <a:rPr lang="en-US" sz="8000" cap="none" dirty="0" err="1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kju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:]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 </a:t>
            </a:r>
            <a:r>
              <a:rPr lang="en-US" sz="4000" dirty="0" smtClean="0">
                <a:solidFill>
                  <a:srgbClr val="C00000"/>
                </a:solidFill>
                <a:latin typeface="Verdana" pitchFamily="34" charset="0"/>
              </a:rPr>
              <a:t>Q</a:t>
            </a:r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ueen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1</a:t>
            </a:r>
            <a:r>
              <a:rPr lang="en-US" sz="1200" dirty="0">
                <a:latin typeface="Verdana" pitchFamily="34" charset="0"/>
              </a:rPr>
              <a:t>7</a:t>
            </a:r>
            <a:endParaRPr lang="cs-CZ" sz="1200" dirty="0">
              <a:latin typeface="Verdana" pitchFamily="34" charset="0"/>
            </a:endParaRP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132856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en-US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R</a:t>
            </a:r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[a</a:t>
            </a:r>
            <a:r>
              <a:rPr lang="cs-CZ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: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 </a:t>
            </a:r>
            <a:r>
              <a:rPr lang="cs-CZ" sz="4000" dirty="0" err="1" smtClean="0">
                <a:solidFill>
                  <a:srgbClr val="C00000"/>
                </a:solidFill>
                <a:latin typeface="Verdana" pitchFamily="34" charset="0"/>
              </a:rPr>
              <a:t>R</a:t>
            </a:r>
            <a:r>
              <a:rPr lang="cs-CZ" sz="4000" dirty="0" err="1" smtClean="0">
                <a:solidFill>
                  <a:schemeClr val="bg1"/>
                </a:solidFill>
                <a:latin typeface="Verdana" pitchFamily="34" charset="0"/>
              </a:rPr>
              <a:t>abbit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1</a:t>
            </a:r>
            <a:r>
              <a:rPr lang="cs-CZ" sz="1200" dirty="0">
                <a:latin typeface="Verdana" pitchFamily="34" charset="0"/>
              </a:rPr>
              <a:t>8</a:t>
            </a: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060848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S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</a:t>
            </a:r>
            <a:r>
              <a:rPr lang="cs-CZ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es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 </a:t>
            </a:r>
            <a:r>
              <a:rPr lang="cs-CZ" sz="4000" dirty="0" err="1" smtClean="0">
                <a:solidFill>
                  <a:srgbClr val="C00000"/>
                </a:solidFill>
                <a:latin typeface="Verdana" pitchFamily="34" charset="0"/>
              </a:rPr>
              <a:t>S</a:t>
            </a:r>
            <a:r>
              <a:rPr lang="cs-CZ" sz="4000" dirty="0" err="1" smtClean="0">
                <a:solidFill>
                  <a:schemeClr val="bg1"/>
                </a:solidFill>
                <a:latin typeface="Verdana" pitchFamily="34" charset="0"/>
              </a:rPr>
              <a:t>nake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1</a:t>
            </a:r>
            <a:r>
              <a:rPr lang="cs-CZ" sz="1200" dirty="0">
                <a:latin typeface="Verdana" pitchFamily="34" charset="0"/>
              </a:rPr>
              <a:t>9</a:t>
            </a: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132856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T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</a:t>
            </a:r>
            <a:r>
              <a:rPr lang="cs-CZ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ti: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 </a:t>
            </a:r>
            <a:r>
              <a:rPr lang="cs-CZ" sz="4000" dirty="0" err="1" smtClean="0">
                <a:solidFill>
                  <a:srgbClr val="C00000"/>
                </a:solidFill>
                <a:latin typeface="Verdana" pitchFamily="34" charset="0"/>
              </a:rPr>
              <a:t>T</a:t>
            </a:r>
            <a:r>
              <a:rPr lang="cs-CZ" sz="4000" dirty="0" err="1" smtClean="0">
                <a:solidFill>
                  <a:schemeClr val="bg1"/>
                </a:solidFill>
                <a:latin typeface="Verdana" pitchFamily="34" charset="0"/>
              </a:rPr>
              <a:t>iger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20</a:t>
            </a:r>
            <a:endParaRPr lang="cs-CZ" sz="1200" dirty="0">
              <a:latin typeface="Verdana" pitchFamily="34" charset="0"/>
            </a:endParaRP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132856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U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</a:t>
            </a:r>
            <a:r>
              <a:rPr lang="cs-CZ" sz="8000" cap="none" dirty="0" err="1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ju</a:t>
            </a:r>
            <a:r>
              <a:rPr lang="cs-CZ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: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</a:t>
            </a:r>
            <a:r>
              <a:rPr lang="cs-CZ" sz="4000" dirty="0" smtClean="0">
                <a:solidFill>
                  <a:schemeClr val="bg1"/>
                </a:solidFill>
                <a:latin typeface="Verdana" pitchFamily="34" charset="0"/>
              </a:rPr>
              <a:t>n</a:t>
            </a:r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 </a:t>
            </a:r>
            <a:r>
              <a:rPr lang="cs-CZ" sz="4000" dirty="0" err="1" smtClean="0">
                <a:solidFill>
                  <a:srgbClr val="C00000"/>
                </a:solidFill>
                <a:latin typeface="Verdana" pitchFamily="34" charset="0"/>
              </a:rPr>
              <a:t>U</a:t>
            </a:r>
            <a:r>
              <a:rPr lang="cs-CZ" sz="4000" dirty="0" err="1" smtClean="0">
                <a:solidFill>
                  <a:schemeClr val="bg1"/>
                </a:solidFill>
                <a:latin typeface="Verdana" pitchFamily="34" charset="0"/>
              </a:rPr>
              <a:t>mbrella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21</a:t>
            </a:r>
            <a:endParaRPr lang="cs-CZ" sz="1200" dirty="0">
              <a:latin typeface="Verdana" pitchFamily="34" charset="0"/>
            </a:endParaRPr>
          </a:p>
        </p:txBody>
      </p:sp>
      <p:pic>
        <p:nvPicPr>
          <p:cNvPr id="1026" name="Picture 2" descr="C:\Documents and Settings\user\Dokumenty\Obrázky\MP90043310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204864"/>
            <a:ext cx="3684786" cy="36847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V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</a:t>
            </a:r>
            <a:r>
              <a:rPr lang="cs-CZ" sz="8000" cap="none" dirty="0" err="1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vi</a:t>
            </a:r>
            <a:r>
              <a:rPr lang="cs-CZ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: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 </a:t>
            </a:r>
            <a:r>
              <a:rPr lang="cs-CZ" sz="4000" dirty="0" smtClean="0">
                <a:solidFill>
                  <a:srgbClr val="C00000"/>
                </a:solidFill>
                <a:latin typeface="Verdana" pitchFamily="34" charset="0"/>
              </a:rPr>
              <a:t>V</a:t>
            </a:r>
            <a:r>
              <a:rPr lang="cs-CZ" sz="4000" dirty="0" smtClean="0">
                <a:solidFill>
                  <a:schemeClr val="bg1"/>
                </a:solidFill>
                <a:latin typeface="Verdana" pitchFamily="34" charset="0"/>
              </a:rPr>
              <a:t>iolin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22</a:t>
            </a:r>
            <a:endParaRPr lang="cs-CZ" sz="1200" dirty="0">
              <a:latin typeface="Verdana" pitchFamily="34" charset="0"/>
            </a:endParaRPr>
          </a:p>
        </p:txBody>
      </p:sp>
      <p:pic>
        <p:nvPicPr>
          <p:cNvPr id="10241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204864"/>
            <a:ext cx="3600400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W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</a:t>
            </a:r>
            <a:r>
              <a:rPr lang="cs-CZ" sz="8000" cap="none" dirty="0" err="1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dablju</a:t>
            </a:r>
            <a:r>
              <a:rPr lang="cs-CZ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: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 </a:t>
            </a:r>
            <a:r>
              <a:rPr lang="cs-CZ" sz="4000" dirty="0" err="1" smtClean="0">
                <a:solidFill>
                  <a:srgbClr val="C00000"/>
                </a:solidFill>
                <a:latin typeface="Verdana" pitchFamily="34" charset="0"/>
              </a:rPr>
              <a:t>W</a:t>
            </a:r>
            <a:r>
              <a:rPr lang="cs-CZ" sz="4000" dirty="0" err="1" smtClean="0">
                <a:solidFill>
                  <a:schemeClr val="bg1"/>
                </a:solidFill>
                <a:latin typeface="Verdana" pitchFamily="34" charset="0"/>
              </a:rPr>
              <a:t>indow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23</a:t>
            </a:r>
            <a:endParaRPr lang="cs-CZ" sz="1200" dirty="0">
              <a:latin typeface="Verdan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2132856"/>
            <a:ext cx="3671689" cy="36716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X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</a:t>
            </a:r>
            <a:r>
              <a:rPr lang="cs-CZ" sz="8000" cap="none" dirty="0" err="1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eks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 </a:t>
            </a:r>
            <a:r>
              <a:rPr lang="cs-CZ" sz="4000" dirty="0" err="1" smtClean="0">
                <a:solidFill>
                  <a:srgbClr val="C00000"/>
                </a:solidFill>
                <a:latin typeface="Verdana" pitchFamily="34" charset="0"/>
              </a:rPr>
              <a:t>X</a:t>
            </a:r>
            <a:r>
              <a:rPr lang="cs-CZ" sz="4000" dirty="0" err="1" smtClean="0">
                <a:solidFill>
                  <a:schemeClr val="bg1"/>
                </a:solidFill>
                <a:latin typeface="Verdana" pitchFamily="34" charset="0"/>
              </a:rPr>
              <a:t>ylophone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24</a:t>
            </a:r>
            <a:endParaRPr lang="cs-CZ" sz="1200" dirty="0">
              <a:latin typeface="Verdana" pitchFamily="34" charset="0"/>
            </a:endParaRPr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060848"/>
            <a:ext cx="3780060" cy="378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Y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</a:t>
            </a:r>
            <a:r>
              <a:rPr lang="cs-CZ" sz="8000" cap="none" dirty="0" err="1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wai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</a:t>
            </a:r>
            <a:r>
              <a:rPr lang="cs-CZ" sz="4000" dirty="0" smtClean="0">
                <a:solidFill>
                  <a:schemeClr val="bg1"/>
                </a:solidFill>
                <a:latin typeface="Verdana" pitchFamily="34" charset="0"/>
              </a:rPr>
              <a:t>n</a:t>
            </a:r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 </a:t>
            </a:r>
            <a:r>
              <a:rPr lang="cs-CZ" sz="4000" dirty="0" err="1" smtClean="0">
                <a:solidFill>
                  <a:srgbClr val="C00000"/>
                </a:solidFill>
                <a:latin typeface="Verdana" pitchFamily="34" charset="0"/>
              </a:rPr>
              <a:t>Y</a:t>
            </a:r>
            <a:r>
              <a:rPr lang="cs-CZ" sz="4000" dirty="0" err="1" smtClean="0">
                <a:solidFill>
                  <a:schemeClr val="bg1"/>
                </a:solidFill>
                <a:latin typeface="Verdana" pitchFamily="34" charset="0"/>
              </a:rPr>
              <a:t>o</a:t>
            </a:r>
            <a:r>
              <a:rPr lang="cs-CZ" sz="4000" dirty="0" smtClean="0">
                <a:solidFill>
                  <a:schemeClr val="bg1"/>
                </a:solidFill>
                <a:latin typeface="Verdana" pitchFamily="34" charset="0"/>
              </a:rPr>
              <a:t>-</a:t>
            </a:r>
            <a:r>
              <a:rPr lang="cs-CZ" sz="4000" dirty="0" err="1" smtClean="0">
                <a:solidFill>
                  <a:schemeClr val="bg1"/>
                </a:solidFill>
                <a:latin typeface="Verdana" pitchFamily="34" charset="0"/>
              </a:rPr>
              <a:t>yo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25</a:t>
            </a:r>
            <a:endParaRPr lang="cs-CZ" sz="1200" dirty="0">
              <a:latin typeface="Verdana" pitchFamily="34" charset="0"/>
            </a:endParaRPr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132856"/>
            <a:ext cx="3672408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cs-CZ" sz="9600" b="1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Z 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[</a:t>
            </a:r>
            <a:r>
              <a:rPr lang="cs-CZ" sz="8000" cap="none" dirty="0" err="1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zed</a:t>
            </a:r>
            <a:r>
              <a:rPr lang="en-US" sz="8000" cap="none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</a:rPr>
              <a:t>]</a:t>
            </a:r>
            <a:endParaRPr lang="cs-CZ" sz="8000" cap="none" dirty="0">
              <a:solidFill>
                <a:schemeClr val="accent2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Verdana" pitchFamily="34" charset="0"/>
              </a:rPr>
              <a:t>a </a:t>
            </a:r>
            <a:r>
              <a:rPr lang="cs-CZ" sz="4000" dirty="0" smtClean="0">
                <a:solidFill>
                  <a:schemeClr val="bg1"/>
                </a:solidFill>
                <a:latin typeface="Verdana" pitchFamily="34" charset="0"/>
              </a:rPr>
              <a:t>Zebra</a:t>
            </a:r>
            <a:endParaRPr lang="cs-CZ" sz="4000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445224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Verdana" pitchFamily="34" charset="0"/>
              </a:rPr>
              <a:t>26</a:t>
            </a:r>
            <a:endParaRPr lang="cs-CZ" sz="1200" dirty="0">
              <a:latin typeface="Verdana" pitchFamily="34" charset="0"/>
            </a:endParaRPr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204864"/>
            <a:ext cx="3636045" cy="36360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539552" y="332656"/>
          <a:ext cx="7992888" cy="612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Spell</a:t>
            </a:r>
            <a:r>
              <a:rPr lang="cs-CZ" dirty="0" smtClean="0"/>
              <a:t>: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1547664" y="198884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Double </a:t>
            </a:r>
            <a:r>
              <a:rPr lang="cs-CZ" dirty="0" err="1" smtClean="0"/>
              <a:t>Consonants</a:t>
            </a:r>
            <a:r>
              <a:rPr lang="cs-CZ" dirty="0" smtClean="0"/>
              <a:t>: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1187624" y="1916832"/>
          <a:ext cx="6432376" cy="4408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28600"/>
            <a:ext cx="8511480" cy="990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Citace použitých obrázků: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251520" y="1844824"/>
            <a:ext cx="849694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i="1" dirty="0" smtClean="0"/>
              <a:t>Obrázky 1 – 21 použity </a:t>
            </a:r>
            <a:r>
              <a:rPr lang="cs-CZ" sz="1000" i="1" dirty="0" err="1">
                <a:latin typeface="Verdana" pitchFamily="34" charset="0"/>
              </a:rPr>
              <a:t>obrázky:Www.office.microsoft.com</a:t>
            </a:r>
            <a:r>
              <a:rPr lang="cs-CZ" sz="1000" dirty="0">
                <a:latin typeface="Verdana" pitchFamily="34" charset="0"/>
              </a:rPr>
              <a:t> [online]. c2011 [cit. 2011-05-16]. 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171</TotalTime>
  <Words>340</Words>
  <Application>Microsoft Office PowerPoint</Application>
  <PresentationFormat>Předvádění na obrazovce (4:3)</PresentationFormat>
  <Paragraphs>147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Medián</vt:lpstr>
      <vt:lpstr>Anglický jazyk – Cvičení na podporu konverzace </vt:lpstr>
      <vt:lpstr>The English Alphabet</vt:lpstr>
      <vt:lpstr>A [ei]</vt:lpstr>
      <vt:lpstr>B [bi:]</vt:lpstr>
      <vt:lpstr>C [si:]</vt:lpstr>
      <vt:lpstr>D [di:]</vt:lpstr>
      <vt:lpstr>E [i:]</vt:lpstr>
      <vt:lpstr>F [ef]</vt:lpstr>
      <vt:lpstr>G [dži:]</vt:lpstr>
      <vt:lpstr>H [eič]</vt:lpstr>
      <vt:lpstr>I [ai]</vt:lpstr>
      <vt:lpstr>J [džei]</vt:lpstr>
      <vt:lpstr>K [kei]</vt:lpstr>
      <vt:lpstr>L [el]</vt:lpstr>
      <vt:lpstr>M [em]</vt:lpstr>
      <vt:lpstr>N [en]</vt:lpstr>
      <vt:lpstr>O [ou]</vt:lpstr>
      <vt:lpstr>P [pi:]</vt:lpstr>
      <vt:lpstr>Q [kju:]</vt:lpstr>
      <vt:lpstr>R [a:]</vt:lpstr>
      <vt:lpstr>S [es]</vt:lpstr>
      <vt:lpstr>T [ti:]</vt:lpstr>
      <vt:lpstr>U [ju:]</vt:lpstr>
      <vt:lpstr>V [vi:]</vt:lpstr>
      <vt:lpstr>W [dablju:]</vt:lpstr>
      <vt:lpstr>X [eks]</vt:lpstr>
      <vt:lpstr>Y [wai]</vt:lpstr>
      <vt:lpstr>Z [zed]</vt:lpstr>
      <vt:lpstr>Prezentace aplikace PowerPoint</vt:lpstr>
      <vt:lpstr>Spell:</vt:lpstr>
      <vt:lpstr>Double Consonants:</vt:lpstr>
      <vt:lpstr>Citace použitých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[ei]</dc:title>
  <dc:creator>kozlovsky</dc:creator>
  <cp:lastModifiedBy>Petr Chvojka</cp:lastModifiedBy>
  <cp:revision>21</cp:revision>
  <dcterms:created xsi:type="dcterms:W3CDTF">2011-10-30T17:10:55Z</dcterms:created>
  <dcterms:modified xsi:type="dcterms:W3CDTF">2012-03-30T18:44:09Z</dcterms:modified>
</cp:coreProperties>
</file>