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1" r:id="rId5"/>
    <p:sldId id="263" r:id="rId6"/>
    <p:sldId id="264" r:id="rId7"/>
    <p:sldId id="260" r:id="rId8"/>
    <p:sldId id="262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28996477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DUM 15. CRT monitor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Miroslav Kubeš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Základní pojmy informačních technologií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Výpočetní technika 1. ročník </a:t>
                      </a:r>
                      <a:r>
                        <a:rPr lang="cs-CZ" smtClean="0"/>
                        <a:t>sš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10.6.2013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Tato prezentace pojednává o základních pojmech v oblasti výpočetní techniky.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CRT monitory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dirty="0"/>
              <a:t>Dum použije učitel při výkladu látky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CRT monitor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CRT </a:t>
            </a:r>
            <a:r>
              <a:rPr lang="cs-CZ" dirty="0" err="1" smtClean="0"/>
              <a:t>Cathode</a:t>
            </a:r>
            <a:r>
              <a:rPr lang="cs-CZ" dirty="0" smtClean="0"/>
              <a:t> </a:t>
            </a:r>
            <a:r>
              <a:rPr lang="cs-CZ" dirty="0" err="1" smtClean="0"/>
              <a:t>ray</a:t>
            </a:r>
            <a:r>
              <a:rPr lang="cs-CZ" dirty="0" smtClean="0"/>
              <a:t> tube </a:t>
            </a:r>
          </a:p>
          <a:p>
            <a:r>
              <a:rPr lang="cs-CZ" dirty="0" smtClean="0"/>
              <a:t>Tyto monitory se v současnosti už téměř nepoužívají</a:t>
            </a:r>
          </a:p>
          <a:p>
            <a:r>
              <a:rPr lang="cs-CZ" dirty="0" smtClean="0"/>
              <a:t>Výjimkou mohou být zdravotní zařízení a měřící přístroje jako je osciloskop atd.</a:t>
            </a:r>
          </a:p>
          <a:p>
            <a:r>
              <a:rPr lang="cs-CZ" dirty="0" smtClean="0"/>
              <a:t>Monitory jsou kvůli své konstrukci a technologii rozměrné a těžké</a:t>
            </a:r>
          </a:p>
          <a:p>
            <a:r>
              <a:rPr lang="cs-CZ" dirty="0" smtClean="0"/>
              <a:t>I tyto monitory mají ještě dnes své výhody</a:t>
            </a:r>
          </a:p>
        </p:txBody>
      </p:sp>
    </p:spTree>
    <p:extLst>
      <p:ext uri="{BB962C8B-B14F-4D97-AF65-F5344CB8AC3E}">
        <p14:creationId xmlns:p14="http://schemas.microsoft.com/office/powerpoint/2010/main" xmlns="" val="866835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CRT monitory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1412776"/>
            <a:ext cx="6887722" cy="3960440"/>
          </a:xfrm>
        </p:spPr>
      </p:pic>
      <p:sp>
        <p:nvSpPr>
          <p:cNvPr id="5" name="TextovéPole 4"/>
          <p:cNvSpPr txBox="1"/>
          <p:nvPr/>
        </p:nvSpPr>
        <p:spPr>
          <a:xfrm>
            <a:off x="1187624" y="5589240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č. 1: </a:t>
            </a:r>
            <a:r>
              <a:rPr lang="cs-CZ" dirty="0" err="1" smtClean="0"/>
              <a:t>Crt</a:t>
            </a:r>
            <a:r>
              <a:rPr lang="cs-CZ" dirty="0" smtClean="0"/>
              <a:t> technologie, převzato a upraveno z 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1495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10127"/>
            <a:ext cx="8229600" cy="826585"/>
          </a:xfrm>
        </p:spPr>
        <p:txBody>
          <a:bodyPr/>
          <a:lstStyle/>
          <a:p>
            <a:r>
              <a:rPr lang="cs-CZ" dirty="0" smtClean="0"/>
              <a:t>CRT monitory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600" dirty="0" smtClean="0"/>
              <a:t>Na obrázku 1 vidíme zjednodušené schéma CRT obrazovky</a:t>
            </a:r>
          </a:p>
          <a:p>
            <a:r>
              <a:rPr lang="cs-CZ" sz="2600" dirty="0" smtClean="0"/>
              <a:t>Pro zjednodušení budeme hovořit o </a:t>
            </a:r>
            <a:r>
              <a:rPr lang="cs-CZ" sz="2600" dirty="0" smtClean="0"/>
              <a:t>černobílé </a:t>
            </a:r>
            <a:r>
              <a:rPr lang="cs-CZ" sz="2600" dirty="0" smtClean="0"/>
              <a:t>obrazovce</a:t>
            </a:r>
          </a:p>
          <a:p>
            <a:r>
              <a:rPr lang="cs-CZ" sz="2600" dirty="0" smtClean="0"/>
              <a:t>Obrazovku tvoří skleněná trubice, ve které je vakuum, aby nedocházelo ke srážkám částic</a:t>
            </a:r>
          </a:p>
          <a:p>
            <a:r>
              <a:rPr lang="cs-CZ" sz="2600" dirty="0" smtClean="0"/>
              <a:t>Žhavená katoda (záporná elektroda), nebo také elektronové dělo se po připojení záporného napětí rozžhaví a začne emitovat elektrony do prostoru trubice.</a:t>
            </a:r>
          </a:p>
          <a:p>
            <a:r>
              <a:rPr lang="cs-CZ" sz="2600" dirty="0" smtClean="0"/>
              <a:t>Elektrony urychlí „přitáhne“ urychlovací anoda (kladná elektroda), která vytvoří z emitovaných elektronů elektronový svazek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1774790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CRT monitory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000" dirty="0"/>
              <a:t>S</a:t>
            </a:r>
            <a:r>
              <a:rPr lang="cs-CZ" sz="3000" dirty="0" smtClean="0"/>
              <a:t>vazek elektronů je usměrněn, buď elektrostaticky, elektrostatickým polem (dvě kovové vychylovací desky), nebo </a:t>
            </a:r>
            <a:r>
              <a:rPr lang="cs-CZ" sz="3000" dirty="0" err="1" smtClean="0"/>
              <a:t>elekromagneticky</a:t>
            </a:r>
            <a:r>
              <a:rPr lang="cs-CZ" sz="3000" dirty="0" smtClean="0"/>
              <a:t> (pomocí vychylovacích cívek)</a:t>
            </a:r>
            <a:endParaRPr lang="cs-CZ" sz="3000" dirty="0"/>
          </a:p>
          <a:p>
            <a:r>
              <a:rPr lang="cs-CZ" sz="3000" dirty="0"/>
              <a:t>Na obrázku vidíme elektrostatické vychylovaní</a:t>
            </a:r>
          </a:p>
          <a:p>
            <a:r>
              <a:rPr lang="cs-CZ" sz="3000" dirty="0" smtClean="0"/>
              <a:t>Pro vychýlení elektronového svazku musí být jak horizontální vychylovací desky tak i vertikální (dva páry)</a:t>
            </a:r>
          </a:p>
          <a:p>
            <a:r>
              <a:rPr lang="cs-CZ" sz="3000" dirty="0" smtClean="0"/>
              <a:t>V tento moment můžeme vychýlit v prostoru elektronový svazek do libovolného místa</a:t>
            </a:r>
          </a:p>
        </p:txBody>
      </p:sp>
    </p:spTree>
    <p:extLst>
      <p:ext uri="{BB962C8B-B14F-4D97-AF65-F5344CB8AC3E}">
        <p14:creationId xmlns:p14="http://schemas.microsoft.com/office/powerpoint/2010/main" xmlns="" val="4124840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CRT monitory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700" dirty="0" smtClean="0"/>
              <a:t>Vychýleny svazek elektronů dopadá na stínítko umístěné před samotnou obrazovkou</a:t>
            </a:r>
          </a:p>
          <a:p>
            <a:r>
              <a:rPr lang="cs-CZ" sz="2700" dirty="0" smtClean="0"/>
              <a:t>Stínítko je potažené luminoforem, který se rozsvítí na krátkou chvíli přesně v </a:t>
            </a:r>
            <a:r>
              <a:rPr lang="cs-CZ" sz="2700" dirty="0" smtClean="0"/>
              <a:t>bodě, </a:t>
            </a:r>
            <a:r>
              <a:rPr lang="cs-CZ" sz="2700" dirty="0" smtClean="0"/>
              <a:t>v němž na něj dopadl elektronový paprsek.</a:t>
            </a:r>
          </a:p>
          <a:p>
            <a:r>
              <a:rPr lang="cs-CZ" sz="2700" dirty="0" smtClean="0"/>
              <a:t>Elektronový svazek rozsvítí každý </a:t>
            </a:r>
            <a:r>
              <a:rPr lang="cs-CZ" sz="2700" dirty="0" smtClean="0"/>
              <a:t>bod </a:t>
            </a:r>
            <a:r>
              <a:rPr lang="cs-CZ" sz="2700" dirty="0" smtClean="0"/>
              <a:t>na stínítku cca 80x za sekundu (podle </a:t>
            </a:r>
            <a:r>
              <a:rPr lang="cs-CZ" sz="2700" dirty="0" smtClean="0"/>
              <a:t>toho, </a:t>
            </a:r>
            <a:r>
              <a:rPr lang="cs-CZ" sz="2700" dirty="0" smtClean="0"/>
              <a:t>jaké je rozlišení obrazovky, zpravidla čím větší tím menší obnovovací frekvence)</a:t>
            </a:r>
          </a:p>
          <a:p>
            <a:r>
              <a:rPr lang="cs-CZ" sz="2700" dirty="0" smtClean="0"/>
              <a:t>Musíme být schopni také regulovat jas jednotlivých bodů na stínítku, abychom viděli obraz a ne pouze jasnou plochu</a:t>
            </a:r>
          </a:p>
        </p:txBody>
      </p:sp>
    </p:spTree>
    <p:extLst>
      <p:ext uri="{BB962C8B-B14F-4D97-AF65-F5344CB8AC3E}">
        <p14:creationId xmlns:p14="http://schemas.microsoft.com/office/powerpoint/2010/main" xmlns="" val="3989848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CRT monitory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Autofit/>
          </a:bodyPr>
          <a:lstStyle/>
          <a:p>
            <a:r>
              <a:rPr lang="cs-CZ" dirty="0" smtClean="0"/>
              <a:t>Veškerý tento proces řídí řídící elektronika</a:t>
            </a:r>
          </a:p>
          <a:p>
            <a:r>
              <a:rPr lang="cs-CZ" dirty="0" smtClean="0"/>
              <a:t>Tento monitor se vyznačuje zpravidla špatnou geometrií obrazu, obraz nelze nastavit přesně do stran monitoru a také bývá zkosený, či jinak zdeformovaný</a:t>
            </a:r>
          </a:p>
          <a:p>
            <a:r>
              <a:rPr lang="cs-CZ" dirty="0" smtClean="0"/>
              <a:t>Unavuje a kazí zrak</a:t>
            </a:r>
          </a:p>
          <a:p>
            <a:r>
              <a:rPr lang="cs-CZ" dirty="0" smtClean="0"/>
              <a:t>Obrazovka má větší spotřebu</a:t>
            </a:r>
          </a:p>
          <a:p>
            <a:r>
              <a:rPr lang="cs-CZ" dirty="0" smtClean="0"/>
              <a:t>Vyznačuje se ale také perfektním kontrastem, a podáním barev, kterého těžko dosahují dnešní LCD monitory</a:t>
            </a:r>
          </a:p>
        </p:txBody>
      </p:sp>
    </p:spTree>
    <p:extLst>
      <p:ext uri="{BB962C8B-B14F-4D97-AF65-F5344CB8AC3E}">
        <p14:creationId xmlns:p14="http://schemas.microsoft.com/office/powerpoint/2010/main" xmlns="" val="1125072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/>
              <a:t>[1] http://i.iinfo.cz/urs/gfx30_2-112843638913142.png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1711523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068960"/>
            <a:ext cx="8229600" cy="1143000"/>
          </a:xfrm>
        </p:spPr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23450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511</TotalTime>
  <Words>438</Words>
  <Application>Microsoft Office PowerPoint</Application>
  <PresentationFormat>Předvádění na obrazovce (4:3)</PresentationFormat>
  <Paragraphs>55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CRT monitor</vt:lpstr>
      <vt:lpstr>CRT monitory</vt:lpstr>
      <vt:lpstr>CRT monitory</vt:lpstr>
      <vt:lpstr>CRT monitory</vt:lpstr>
      <vt:lpstr>CRT monitory</vt:lpstr>
      <vt:lpstr>CRT monitory</vt:lpstr>
      <vt:lpstr>Použité zdroje</vt:lpstr>
      <vt:lpstr>Konec prezentace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Dum</cp:lastModifiedBy>
  <cp:revision>48</cp:revision>
  <dcterms:created xsi:type="dcterms:W3CDTF">2012-10-19T06:36:28Z</dcterms:created>
  <dcterms:modified xsi:type="dcterms:W3CDTF">2014-04-10T07:12:30Z</dcterms:modified>
</cp:coreProperties>
</file>