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3" r:id="rId6"/>
    <p:sldId id="264" r:id="rId7"/>
    <p:sldId id="260" r:id="rId8"/>
    <p:sldId id="262" r:id="rId9"/>
    <p:sldId id="268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61185033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16. LCD monitor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LCD monitory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LCD monitor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LCD </a:t>
            </a:r>
            <a:r>
              <a:rPr lang="cs-CZ" dirty="0" err="1" smtClean="0"/>
              <a:t>Liguid</a:t>
            </a:r>
            <a:r>
              <a:rPr lang="cs-CZ" dirty="0" smtClean="0"/>
              <a:t> </a:t>
            </a:r>
            <a:r>
              <a:rPr lang="cs-CZ" dirty="0" err="1" smtClean="0"/>
              <a:t>crystal</a:t>
            </a:r>
            <a:r>
              <a:rPr lang="cs-CZ" dirty="0" smtClean="0"/>
              <a:t> display</a:t>
            </a:r>
          </a:p>
          <a:p>
            <a:r>
              <a:rPr lang="cs-CZ" dirty="0"/>
              <a:t>v současné </a:t>
            </a:r>
            <a:r>
              <a:rPr lang="cs-CZ" dirty="0" smtClean="0"/>
              <a:t>době velice rozšířené monitory</a:t>
            </a:r>
          </a:p>
          <a:p>
            <a:r>
              <a:rPr lang="cs-CZ" dirty="0" smtClean="0"/>
              <a:t>Monitory všichni známe jako ploché panely, které jsou lehké i přes většinou velikou uhlopříčku</a:t>
            </a:r>
          </a:p>
          <a:p>
            <a:r>
              <a:rPr lang="cs-CZ" dirty="0" smtClean="0"/>
              <a:t>Tento monitor je v současné době téměř v každé domácnosti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LCD monitory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58924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1: LCD </a:t>
            </a:r>
            <a:r>
              <a:rPr lang="cs-CZ" dirty="0" err="1" smtClean="0"/>
              <a:t>subpixel</a:t>
            </a:r>
            <a:r>
              <a:rPr lang="cs-CZ" dirty="0" smtClean="0"/>
              <a:t>, převzato a upraveno z [1]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628800"/>
            <a:ext cx="6982594" cy="3600400"/>
          </a:xfrm>
        </p:spPr>
      </p:pic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0127"/>
            <a:ext cx="8229600" cy="826585"/>
          </a:xfrm>
        </p:spPr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 obrázku 1 vidíme zjednodušené schéma </a:t>
            </a:r>
            <a:r>
              <a:rPr lang="cs-CZ" sz="2800" dirty="0" smtClean="0"/>
              <a:t>LCD technologie</a:t>
            </a:r>
            <a:endParaRPr lang="cs-CZ" sz="2800" dirty="0" smtClean="0"/>
          </a:p>
          <a:p>
            <a:r>
              <a:rPr lang="cs-CZ" sz="2800" dirty="0" smtClean="0"/>
              <a:t>Pro zjednodušení si vysvětlíme princip pouze na modré barvě</a:t>
            </a:r>
          </a:p>
          <a:p>
            <a:r>
              <a:rPr lang="cs-CZ" sz="2800" dirty="0" smtClean="0"/>
              <a:t>LCD jako takové musí mít pro zobrazení obrazu vlastní zdroj bílého světla</a:t>
            </a:r>
          </a:p>
          <a:p>
            <a:r>
              <a:rPr lang="cs-CZ" sz="2800" dirty="0" smtClean="0"/>
              <a:t>Samotný </a:t>
            </a:r>
            <a:r>
              <a:rPr lang="cs-CZ" sz="2800" dirty="0" err="1" smtClean="0"/>
              <a:t>subpixel</a:t>
            </a:r>
            <a:r>
              <a:rPr lang="cs-CZ" sz="2800" dirty="0" smtClean="0"/>
              <a:t> je pak tvořen polarizačními filtry (jakési štěrbiny, kterými prochází světlo) elektrodami, které tvořící elektrické pole připevněné na dvojici skel, mezi nimiž jsou tekuté krystaly a barevným </a:t>
            </a:r>
            <a:r>
              <a:rPr lang="cs-CZ" sz="2800" dirty="0" smtClean="0"/>
              <a:t>filtrem, </a:t>
            </a:r>
            <a:r>
              <a:rPr lang="cs-CZ" sz="2800" dirty="0" smtClean="0"/>
              <a:t>v našem případě modrým.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LCD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Tekuté krystaly mění svou strukturu v závislosti na  intenzitě elektrického pole a tím ovlivňují natočení procházejícího světla</a:t>
            </a:r>
          </a:p>
          <a:p>
            <a:r>
              <a:rPr lang="cs-CZ" sz="2600" dirty="0" smtClean="0"/>
              <a:t>Při nulovém elektrickém poli (nulovém napětí na elektrodách) natočí světlo tak, že veškeré projde přes polarizační filtr na modrý barevný filtr a výsledkem je modrý barevný bod na monitoru.</a:t>
            </a:r>
          </a:p>
          <a:p>
            <a:r>
              <a:rPr lang="cs-CZ" sz="2600" dirty="0" smtClean="0"/>
              <a:t>Když budeme zvětšovat napětí na </a:t>
            </a:r>
            <a:r>
              <a:rPr lang="cs-CZ" sz="2600" dirty="0" smtClean="0"/>
              <a:t>elektrodách, </a:t>
            </a:r>
            <a:r>
              <a:rPr lang="cs-CZ" sz="2600" dirty="0" smtClean="0"/>
              <a:t>budou krystaly měnit svou strukturu a začnou světlo natáčet tak, že ho bude procházet přes polarizační filtr čím dál méně na barevný filtr a intenzita modré se bude snižovat</a:t>
            </a:r>
          </a:p>
          <a:p>
            <a:endParaRPr lang="cs-CZ" sz="3000" dirty="0" smtClean="0"/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LCD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Napětí lze regulovat až ve stovkách různých stavů a tak lze docílit jemného zvětšování či zmenšování intenzity barvy </a:t>
            </a:r>
            <a:r>
              <a:rPr lang="cs-CZ" sz="2800" dirty="0" err="1" smtClean="0"/>
              <a:t>subpixelu</a:t>
            </a:r>
            <a:endParaRPr lang="cs-CZ" sz="2800" dirty="0" smtClean="0"/>
          </a:p>
          <a:p>
            <a:r>
              <a:rPr lang="cs-CZ" sz="2800" dirty="0" smtClean="0"/>
              <a:t>Jak víme, jakákoliv barva lze složit z červené zelené a modré (RGB)</a:t>
            </a:r>
          </a:p>
          <a:p>
            <a:r>
              <a:rPr lang="cs-CZ" sz="2800" dirty="0" smtClean="0"/>
              <a:t>Proto každý pixel monitoru obsahuje 3 tyto </a:t>
            </a:r>
            <a:r>
              <a:rPr lang="cs-CZ" sz="2800" dirty="0" err="1" smtClean="0"/>
              <a:t>subpixely</a:t>
            </a:r>
            <a:r>
              <a:rPr lang="cs-CZ" sz="2800" dirty="0" smtClean="0"/>
              <a:t> s červeným, zeleným, a modrým filtrem</a:t>
            </a:r>
          </a:p>
          <a:p>
            <a:r>
              <a:rPr lang="cs-CZ" sz="2800" dirty="0" smtClean="0"/>
              <a:t>Potom výsledná barva pixelu je udána složením těchto třech intenzit barev na jednotlivých </a:t>
            </a:r>
            <a:r>
              <a:rPr lang="cs-CZ" sz="2800" dirty="0" err="1" smtClean="0"/>
              <a:t>subpixelech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LCD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Optimální rozlišení monitoru udává, kolik pixelů monitor má (1024x768, počet pixelů v řádku a počet sloupců)</a:t>
            </a:r>
          </a:p>
          <a:p>
            <a:r>
              <a:rPr lang="cs-CZ" dirty="0" smtClean="0"/>
              <a:t>U </a:t>
            </a:r>
            <a:r>
              <a:rPr lang="cs-CZ" dirty="0" smtClean="0"/>
              <a:t>LCD </a:t>
            </a:r>
            <a:r>
              <a:rPr lang="cs-CZ" dirty="0" smtClean="0"/>
              <a:t>monitoru musíme používat nativní rozlišení, jinak je obraz rozmazaný popřípadě deformovaný (vyplývá z technologie)</a:t>
            </a:r>
          </a:p>
          <a:p>
            <a:r>
              <a:rPr lang="cs-CZ" dirty="0" smtClean="0"/>
              <a:t>Výhody těchto monitorů jsou nízká spotřeba, nekazí oči, výborná geometrie obrazu</a:t>
            </a:r>
          </a:p>
          <a:p>
            <a:r>
              <a:rPr lang="cs-CZ" dirty="0" smtClean="0"/>
              <a:t>Nevýhody jsou špatné podání barev, špatný kontrast.</a:t>
            </a:r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LCD monitory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 je dáno tím, že i když máme na jednotlivých </a:t>
            </a:r>
            <a:r>
              <a:rPr lang="cs-CZ" dirty="0" err="1" smtClean="0"/>
              <a:t>subpixelech</a:t>
            </a:r>
            <a:r>
              <a:rPr lang="cs-CZ" dirty="0" smtClean="0"/>
              <a:t> nastaveno maximální napětí, teoreticky by nemělo projít žádné světlo přes polarizační filtr. V praxi vždycky nějaké světlo projde, tudíž černá barva nebude nikdy černá, ale šedivá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8452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[1] http://www.svethardware.cz/technologie-tft-lcd-displeje/7555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491</Words>
  <Application>Microsoft Office PowerPoint</Application>
  <PresentationFormat>Předvádění na obrazovce (4:3)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LCD monitor</vt:lpstr>
      <vt:lpstr>LCD monitory</vt:lpstr>
      <vt:lpstr>CRT monitory</vt:lpstr>
      <vt:lpstr>LCD monitory</vt:lpstr>
      <vt:lpstr>LCD monitory</vt:lpstr>
      <vt:lpstr>LCD monitory</vt:lpstr>
      <vt:lpstr>LCD monitory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52</cp:revision>
  <dcterms:created xsi:type="dcterms:W3CDTF">2012-10-19T06:36:28Z</dcterms:created>
  <dcterms:modified xsi:type="dcterms:W3CDTF">2014-04-10T07:10:35Z</dcterms:modified>
</cp:coreProperties>
</file>