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3" r:id="rId6"/>
    <p:sldId id="264" r:id="rId7"/>
    <p:sldId id="260" r:id="rId8"/>
    <p:sldId id="262" r:id="rId9"/>
    <p:sldId id="268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vethardware.cz/technologie-oled-tak-kde-vezi/15239/img/body-0.FE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78287534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19. </a:t>
                      </a:r>
                      <a:r>
                        <a:rPr lang="cs-CZ" dirty="0" err="1" smtClean="0"/>
                        <a:t>Oled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err="1" smtClean="0"/>
              <a:t>Oled</a:t>
            </a:r>
            <a:r>
              <a:rPr lang="cs-CZ" dirty="0" smtClean="0"/>
              <a:t> technologie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OLED </a:t>
            </a:r>
            <a:r>
              <a:rPr lang="cs-CZ" dirty="0" err="1" smtClean="0"/>
              <a:t>organic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emitting</a:t>
            </a:r>
            <a:r>
              <a:rPr lang="cs-CZ" dirty="0" smtClean="0"/>
              <a:t> </a:t>
            </a:r>
            <a:r>
              <a:rPr lang="cs-CZ" dirty="0" err="1" smtClean="0"/>
              <a:t>diode</a:t>
            </a:r>
            <a:endParaRPr lang="cs-CZ" dirty="0" smtClean="0"/>
          </a:p>
          <a:p>
            <a:r>
              <a:rPr lang="cs-CZ" dirty="0" smtClean="0"/>
              <a:t>Pixel se skládá ze tří </a:t>
            </a:r>
            <a:r>
              <a:rPr lang="cs-CZ" dirty="0" err="1" smtClean="0"/>
              <a:t>subpixelů</a:t>
            </a:r>
            <a:r>
              <a:rPr lang="cs-CZ" dirty="0" smtClean="0"/>
              <a:t> RGB jako u LCD</a:t>
            </a:r>
          </a:p>
          <a:p>
            <a:r>
              <a:rPr lang="cs-CZ" dirty="0" smtClean="0"/>
              <a:t>Rozdíl je v tom, že </a:t>
            </a:r>
            <a:r>
              <a:rPr lang="cs-CZ" dirty="0" err="1" smtClean="0"/>
              <a:t>subpixely</a:t>
            </a:r>
            <a:r>
              <a:rPr lang="cs-CZ" dirty="0" smtClean="0"/>
              <a:t> jsou vyrobeny z organického materiálu, který emituje světlo.</a:t>
            </a:r>
          </a:p>
          <a:p>
            <a:r>
              <a:rPr lang="cs-CZ" dirty="0" smtClean="0"/>
              <a:t>Emitace světla nastává, pokud na organickou diodu přivedeme stejnosměrné napětí o velikosti cca 2-10V</a:t>
            </a:r>
          </a:p>
          <a:p>
            <a:r>
              <a:rPr lang="cs-CZ" dirty="0" smtClean="0"/>
              <a:t>Princip je tedy velice triviální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err="1" smtClean="0"/>
              <a:t>Oled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1052736"/>
            <a:ext cx="5976664" cy="5139931"/>
          </a:xfrm>
        </p:spPr>
      </p:pic>
      <p:sp>
        <p:nvSpPr>
          <p:cNvPr id="5" name="TextovéPole 4"/>
          <p:cNvSpPr txBox="1"/>
          <p:nvPr/>
        </p:nvSpPr>
        <p:spPr>
          <a:xfrm>
            <a:off x="1691680" y="6211669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1: </a:t>
            </a:r>
            <a:r>
              <a:rPr lang="cs-CZ" dirty="0" err="1" smtClean="0"/>
              <a:t>oled</a:t>
            </a:r>
            <a:r>
              <a:rPr lang="cs-CZ" dirty="0" smtClean="0"/>
              <a:t> pixel, převzato a </a:t>
            </a:r>
            <a:r>
              <a:rPr lang="cs-CZ" dirty="0" smtClean="0"/>
              <a:t>upraveno </a:t>
            </a:r>
            <a:r>
              <a:rPr lang="cs-CZ" dirty="0" smtClean="0"/>
              <a:t>z 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0127"/>
            <a:ext cx="8229600" cy="826585"/>
          </a:xfrm>
        </p:spPr>
        <p:txBody>
          <a:bodyPr/>
          <a:lstStyle/>
          <a:p>
            <a:r>
              <a:rPr lang="cs-CZ" dirty="0" smtClean="0"/>
              <a:t>Plasma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elektrody přivedeme napětí o velikosti 2-10V</a:t>
            </a:r>
          </a:p>
          <a:p>
            <a:r>
              <a:rPr lang="cs-CZ" dirty="0" smtClean="0"/>
              <a:t>Vodivá vrstva řídí, na jaký organický </a:t>
            </a:r>
            <a:r>
              <a:rPr lang="cs-CZ" dirty="0" err="1" smtClean="0"/>
              <a:t>subpixel</a:t>
            </a:r>
            <a:r>
              <a:rPr lang="cs-CZ" dirty="0" smtClean="0"/>
              <a:t> je distribuováno napětí</a:t>
            </a:r>
          </a:p>
          <a:p>
            <a:r>
              <a:rPr lang="cs-CZ" dirty="0" smtClean="0"/>
              <a:t>Když je </a:t>
            </a:r>
            <a:r>
              <a:rPr lang="cs-CZ" dirty="0" err="1" smtClean="0"/>
              <a:t>subpixel</a:t>
            </a:r>
            <a:r>
              <a:rPr lang="cs-CZ" dirty="0" smtClean="0"/>
              <a:t> připojený k napětí, začne emitovat fotony (částice světla) o specifické vlnové délce (RGB)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 err="1" smtClean="0"/>
              <a:t>Oled</a:t>
            </a:r>
            <a:r>
              <a:rPr lang="cs-CZ" sz="3000" dirty="0" smtClean="0"/>
              <a:t> display lze natisknout prakticky na jakýkoliv materiál</a:t>
            </a:r>
          </a:p>
          <a:p>
            <a:r>
              <a:rPr lang="cs-CZ" sz="3000" dirty="0" smtClean="0"/>
              <a:t>Stačí pouze nanést </a:t>
            </a:r>
            <a:r>
              <a:rPr lang="cs-CZ" sz="3000" dirty="0" err="1" smtClean="0"/>
              <a:t>subpixely</a:t>
            </a:r>
            <a:r>
              <a:rPr lang="cs-CZ" sz="3000" dirty="0" smtClean="0"/>
              <a:t> s aktivní či pasivní maticí</a:t>
            </a:r>
          </a:p>
          <a:p>
            <a:r>
              <a:rPr lang="cs-CZ" sz="3000" dirty="0" smtClean="0"/>
              <a:t>Lze tedy vytvořit průhledný display, nebo ohebný, pokud matici naneseme na folii. Popřípadě display vytvořit přímo na zdi atd..</a:t>
            </a:r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Velikou výhodou je, jako u plasmy, že pokud nepřivedeme napětí na </a:t>
            </a:r>
            <a:r>
              <a:rPr lang="cs-CZ" sz="2800" dirty="0" err="1" smtClean="0"/>
              <a:t>subpixel</a:t>
            </a:r>
            <a:r>
              <a:rPr lang="cs-CZ" sz="2800" dirty="0" smtClean="0"/>
              <a:t>, tak nesvítí, čímž dosáhneme dokonalé černé barvy a výborného kontrastu</a:t>
            </a:r>
          </a:p>
          <a:p>
            <a:r>
              <a:rPr lang="cs-CZ" sz="2800" dirty="0" smtClean="0"/>
              <a:t>Další výhodou je, že </a:t>
            </a:r>
            <a:r>
              <a:rPr lang="cs-CZ" sz="2800" dirty="0" err="1" smtClean="0"/>
              <a:t>subpixel</a:t>
            </a:r>
            <a:r>
              <a:rPr lang="cs-CZ" sz="2800" dirty="0" smtClean="0"/>
              <a:t> může mít jakýkoliv tvar (například kruh), což znamená, že se dá předejít ostrým hranám u písma</a:t>
            </a:r>
          </a:p>
          <a:p>
            <a:r>
              <a:rPr lang="cs-CZ" sz="2800" dirty="0" smtClean="0"/>
              <a:t> U </a:t>
            </a:r>
            <a:r>
              <a:rPr lang="cs-CZ" sz="2800" dirty="0" err="1" smtClean="0"/>
              <a:t>oled</a:t>
            </a:r>
            <a:r>
              <a:rPr lang="cs-CZ" sz="2800" dirty="0" smtClean="0"/>
              <a:t> neexistují pozorovací úhly, odezva je o řád lepší než u LCD, display není podsvícený…</a:t>
            </a:r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64704"/>
          </a:xfrm>
        </p:spPr>
        <p:txBody>
          <a:bodyPr/>
          <a:lstStyle/>
          <a:p>
            <a:r>
              <a:rPr lang="cs-CZ" dirty="0" err="1" smtClean="0"/>
              <a:t>Oled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623731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2: </a:t>
            </a:r>
            <a:r>
              <a:rPr lang="cs-CZ" dirty="0" err="1" smtClean="0"/>
              <a:t>subpixel</a:t>
            </a:r>
            <a:r>
              <a:rPr lang="cs-CZ" dirty="0" smtClean="0"/>
              <a:t>, převzato a upraveno z [2]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Náklady na výrobu </a:t>
            </a:r>
            <a:r>
              <a:rPr lang="cs-CZ" dirty="0" err="1" smtClean="0"/>
              <a:t>displaye</a:t>
            </a:r>
            <a:r>
              <a:rPr lang="cs-CZ" dirty="0" smtClean="0"/>
              <a:t> jsou velice malé, a ho lze použít i jako dokonalé osvětlení, kde lze minimalizovat stíny vrhané objekty.</a:t>
            </a:r>
          </a:p>
          <a:p>
            <a:r>
              <a:rPr lang="cs-CZ" dirty="0" smtClean="0"/>
              <a:t>Stačí natisknout display na plochu stropu a máme dokonale osvětlenou místnost.</a:t>
            </a:r>
          </a:p>
          <a:p>
            <a:r>
              <a:rPr lang="cs-CZ" dirty="0" smtClean="0"/>
              <a:t>Prakticky největší náklady a požadavky jsou kladeny na řídící elektroniku</a:t>
            </a:r>
          </a:p>
          <a:p>
            <a:r>
              <a:rPr lang="cs-CZ" dirty="0" smtClean="0"/>
              <a:t>pixely </a:t>
            </a:r>
            <a:r>
              <a:rPr lang="cs-CZ" dirty="0" err="1" smtClean="0"/>
              <a:t>oledu</a:t>
            </a:r>
            <a:r>
              <a:rPr lang="cs-CZ" dirty="0" smtClean="0"/>
              <a:t> mohou být tak malé, že lze dosáhnout obrovského rozlišení a je tedy pouze na </a:t>
            </a:r>
            <a:r>
              <a:rPr lang="cs-CZ" dirty="0" smtClean="0"/>
              <a:t>elektronice, </a:t>
            </a:r>
            <a:r>
              <a:rPr lang="cs-CZ" dirty="0" smtClean="0"/>
              <a:t>aby byla schopná obraz správně zobrazit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Zatím jsme říkali samé </a:t>
            </a:r>
            <a:r>
              <a:rPr lang="cs-CZ" dirty="0" err="1" smtClean="0"/>
              <a:t>superlativa</a:t>
            </a:r>
            <a:endParaRPr lang="cs-CZ" dirty="0" smtClean="0"/>
          </a:p>
          <a:p>
            <a:r>
              <a:rPr lang="cs-CZ" dirty="0" smtClean="0"/>
              <a:t>Nicméně </a:t>
            </a:r>
            <a:r>
              <a:rPr lang="cs-CZ" dirty="0" err="1" smtClean="0"/>
              <a:t>oled</a:t>
            </a:r>
            <a:r>
              <a:rPr lang="cs-CZ" dirty="0" smtClean="0"/>
              <a:t> </a:t>
            </a:r>
            <a:r>
              <a:rPr lang="cs-CZ" dirty="0" smtClean="0"/>
              <a:t>technologie je známá už od roku 1996</a:t>
            </a:r>
          </a:p>
          <a:p>
            <a:r>
              <a:rPr lang="cs-CZ" dirty="0" smtClean="0"/>
              <a:t>V roce 2000 </a:t>
            </a:r>
            <a:r>
              <a:rPr lang="cs-CZ" dirty="0" smtClean="0"/>
              <a:t>S</a:t>
            </a:r>
            <a:r>
              <a:rPr lang="cs-CZ" dirty="0" smtClean="0"/>
              <a:t>amsung </a:t>
            </a:r>
            <a:r>
              <a:rPr lang="cs-CZ" dirty="0" smtClean="0"/>
              <a:t>vyrobil první telefony s </a:t>
            </a:r>
            <a:r>
              <a:rPr lang="cs-CZ" dirty="0" err="1" smtClean="0"/>
              <a:t>displayem</a:t>
            </a:r>
            <a:r>
              <a:rPr lang="cs-CZ" dirty="0" smtClean="0"/>
              <a:t> </a:t>
            </a:r>
            <a:r>
              <a:rPr lang="cs-CZ" dirty="0" err="1" smtClean="0"/>
              <a:t>O</a:t>
            </a:r>
            <a:r>
              <a:rPr lang="cs-CZ" dirty="0" err="1" smtClean="0"/>
              <a:t>led</a:t>
            </a:r>
            <a:endParaRPr lang="cs-CZ" dirty="0" smtClean="0"/>
          </a:p>
          <a:p>
            <a:r>
              <a:rPr lang="cs-CZ" dirty="0" smtClean="0"/>
              <a:t>V roce 2006 jsou vyráběny první televize</a:t>
            </a:r>
          </a:p>
          <a:p>
            <a:r>
              <a:rPr lang="cs-CZ" dirty="0" smtClean="0"/>
              <a:t>Ani v roce 2014 není technologie </a:t>
            </a:r>
            <a:r>
              <a:rPr lang="cs-CZ" dirty="0" err="1" smtClean="0"/>
              <a:t>oled</a:t>
            </a:r>
            <a:r>
              <a:rPr lang="cs-CZ" dirty="0" smtClean="0"/>
              <a:t> </a:t>
            </a:r>
            <a:r>
              <a:rPr lang="cs-CZ" dirty="0" smtClean="0"/>
              <a:t>rozšířená. Lze ji najít v některých mobilních telefonech a pokud jde o </a:t>
            </a:r>
            <a:r>
              <a:rPr lang="cs-CZ" dirty="0" smtClean="0"/>
              <a:t>televize, </a:t>
            </a:r>
            <a:r>
              <a:rPr lang="cs-CZ" dirty="0" smtClean="0"/>
              <a:t>je vyrobeno pár modelů, které jsou oproti ostatním velice drahé, i přes slibované velice nízké náklady na výrobu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78452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[</a:t>
            </a:r>
            <a:r>
              <a:rPr lang="cs-CZ" sz="1800" dirty="0" smtClean="0"/>
              <a:t>1</a:t>
            </a:r>
            <a:r>
              <a:rPr lang="cs-CZ" sz="1800" dirty="0"/>
              <a:t>]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www.svethardware.cz/technologie-oled-tak-kde-vezi/15239/img/body-0.FEE.jpg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486</Words>
  <Application>Microsoft Office PowerPoint</Application>
  <PresentationFormat>Předvádění na obrazovce (4:3)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Oled</vt:lpstr>
      <vt:lpstr>Oled</vt:lpstr>
      <vt:lpstr>Plasma</vt:lpstr>
      <vt:lpstr>Oled</vt:lpstr>
      <vt:lpstr>Plasma</vt:lpstr>
      <vt:lpstr>Oled</vt:lpstr>
      <vt:lpstr>Oled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63</cp:revision>
  <dcterms:created xsi:type="dcterms:W3CDTF">2012-10-19T06:36:28Z</dcterms:created>
  <dcterms:modified xsi:type="dcterms:W3CDTF">2014-04-10T07:01:52Z</dcterms:modified>
</cp:coreProperties>
</file>