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7"/>
  </p:handoutMasterIdLst>
  <p:sldIdLst>
    <p:sldId id="273" r:id="rId2"/>
    <p:sldId id="256" r:id="rId3"/>
    <p:sldId id="257" r:id="rId4"/>
    <p:sldId id="272" r:id="rId5"/>
    <p:sldId id="258" r:id="rId6"/>
    <p:sldId id="260" r:id="rId7"/>
    <p:sldId id="265" r:id="rId8"/>
    <p:sldId id="266" r:id="rId9"/>
    <p:sldId id="269" r:id="rId10"/>
    <p:sldId id="270" r:id="rId11"/>
    <p:sldId id="261" r:id="rId12"/>
    <p:sldId id="263" r:id="rId13"/>
    <p:sldId id="262" r:id="rId14"/>
    <p:sldId id="271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A20A"/>
    <a:srgbClr val="FFC3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166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4707E2-CEFE-472E-B109-1996D02DD26C}" type="doc">
      <dgm:prSet loTypeId="urn:microsoft.com/office/officeart/2005/8/layout/default#1" loCatId="list" qsTypeId="urn:microsoft.com/office/officeart/2005/8/quickstyle/simple3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C17BB394-BFEA-4661-B143-82B4B677EB09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071DDB91-CA46-4574-A39B-A775DAA1B2B6}" type="parTrans" cxnId="{9FC9F05E-146E-4C40-B802-21A3B32D0E0F}">
      <dgm:prSet/>
      <dgm:spPr/>
      <dgm:t>
        <a:bodyPr/>
        <a:lstStyle/>
        <a:p>
          <a:endParaRPr lang="cs-CZ"/>
        </a:p>
      </dgm:t>
    </dgm:pt>
    <dgm:pt modelId="{EDC3A153-217B-4B8E-9D61-F71DF71B01B4}" type="sibTrans" cxnId="{9FC9F05E-146E-4C40-B802-21A3B32D0E0F}">
      <dgm:prSet/>
      <dgm:spPr/>
      <dgm:t>
        <a:bodyPr/>
        <a:lstStyle/>
        <a:p>
          <a:endParaRPr lang="cs-CZ"/>
        </a:p>
      </dgm:t>
    </dgm:pt>
    <dgm:pt modelId="{4D725981-8B12-4BB9-8C8D-3555B6639065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87133E2D-49EE-4911-9456-02FA1BEA0EAF}" type="parTrans" cxnId="{1F5300B3-73A9-4102-89EF-4D5AFD557AAD}">
      <dgm:prSet/>
      <dgm:spPr/>
      <dgm:t>
        <a:bodyPr/>
        <a:lstStyle/>
        <a:p>
          <a:endParaRPr lang="cs-CZ"/>
        </a:p>
      </dgm:t>
    </dgm:pt>
    <dgm:pt modelId="{E7F331F2-44E7-4279-9AF2-E5D3B631DD7D}" type="sibTrans" cxnId="{1F5300B3-73A9-4102-89EF-4D5AFD557AAD}">
      <dgm:prSet/>
      <dgm:spPr/>
      <dgm:t>
        <a:bodyPr/>
        <a:lstStyle/>
        <a:p>
          <a:endParaRPr lang="cs-CZ"/>
        </a:p>
      </dgm:t>
    </dgm:pt>
    <dgm:pt modelId="{AC0D302C-110D-485C-A1BB-6C1286E56A58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0827717C-F1C1-4783-AFF2-88347F95CD49}" type="parTrans" cxnId="{6EB46740-0630-40A1-A7AD-F2F3003490C2}">
      <dgm:prSet/>
      <dgm:spPr/>
      <dgm:t>
        <a:bodyPr/>
        <a:lstStyle/>
        <a:p>
          <a:endParaRPr lang="cs-CZ"/>
        </a:p>
      </dgm:t>
    </dgm:pt>
    <dgm:pt modelId="{A2F791B9-1DFF-4EDA-9A6A-208F29318806}" type="sibTrans" cxnId="{6EB46740-0630-40A1-A7AD-F2F3003490C2}">
      <dgm:prSet/>
      <dgm:spPr/>
      <dgm:t>
        <a:bodyPr/>
        <a:lstStyle/>
        <a:p>
          <a:endParaRPr lang="cs-CZ"/>
        </a:p>
      </dgm:t>
    </dgm:pt>
    <dgm:pt modelId="{0EB10220-6A36-4092-B1E3-F44D73E43E3D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A8D2B194-C261-4388-A6B7-EACFA544D3B6}" type="parTrans" cxnId="{52F7C51B-F59E-4021-BACF-33F26E342BF7}">
      <dgm:prSet/>
      <dgm:spPr/>
      <dgm:t>
        <a:bodyPr/>
        <a:lstStyle/>
        <a:p>
          <a:endParaRPr lang="cs-CZ"/>
        </a:p>
      </dgm:t>
    </dgm:pt>
    <dgm:pt modelId="{70B41C4C-8DCE-46B7-BF6F-DF50BDDD4882}" type="sibTrans" cxnId="{52F7C51B-F59E-4021-BACF-33F26E342BF7}">
      <dgm:prSet/>
      <dgm:spPr/>
      <dgm:t>
        <a:bodyPr/>
        <a:lstStyle/>
        <a:p>
          <a:endParaRPr lang="cs-CZ"/>
        </a:p>
      </dgm:t>
    </dgm:pt>
    <dgm:pt modelId="{900F1352-27FC-4432-B35F-C9E95D9E5B66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AB21EAEB-12A9-4A05-855A-292E51BF11AF}" type="parTrans" cxnId="{F4E49530-C78C-493B-A7BD-D5DEA9A9E3D8}">
      <dgm:prSet/>
      <dgm:spPr/>
      <dgm:t>
        <a:bodyPr/>
        <a:lstStyle/>
        <a:p>
          <a:endParaRPr lang="cs-CZ"/>
        </a:p>
      </dgm:t>
    </dgm:pt>
    <dgm:pt modelId="{6BADB551-7ABC-40AE-99A8-C0F1208E310C}" type="sibTrans" cxnId="{F4E49530-C78C-493B-A7BD-D5DEA9A9E3D8}">
      <dgm:prSet/>
      <dgm:spPr/>
      <dgm:t>
        <a:bodyPr/>
        <a:lstStyle/>
        <a:p>
          <a:endParaRPr lang="cs-CZ"/>
        </a:p>
      </dgm:t>
    </dgm:pt>
    <dgm:pt modelId="{24157FF2-CBBC-4B28-884C-01773338B187}">
      <dgm:prSet phldrT="[Text]"/>
      <dgm:spPr/>
      <dgm:t>
        <a:bodyPr/>
        <a:lstStyle/>
        <a:p>
          <a:r>
            <a:rPr lang="cs-CZ" dirty="0" smtClean="0"/>
            <a:t>F</a:t>
          </a:r>
          <a:endParaRPr lang="cs-CZ" dirty="0"/>
        </a:p>
      </dgm:t>
    </dgm:pt>
    <dgm:pt modelId="{A69D05F3-5864-44B1-9820-11EE0EBCAEF1}" type="parTrans" cxnId="{2FFBA0E1-AAFE-4B39-BA84-3F6476DD9E8A}">
      <dgm:prSet/>
      <dgm:spPr/>
      <dgm:t>
        <a:bodyPr/>
        <a:lstStyle/>
        <a:p>
          <a:endParaRPr lang="cs-CZ"/>
        </a:p>
      </dgm:t>
    </dgm:pt>
    <dgm:pt modelId="{99C3665A-0E73-4AB2-95C8-BFF1234F9112}" type="sibTrans" cxnId="{2FFBA0E1-AAFE-4B39-BA84-3F6476DD9E8A}">
      <dgm:prSet/>
      <dgm:spPr/>
      <dgm:t>
        <a:bodyPr/>
        <a:lstStyle/>
        <a:p>
          <a:endParaRPr lang="cs-CZ"/>
        </a:p>
      </dgm:t>
    </dgm:pt>
    <dgm:pt modelId="{B696B3A1-6E69-438C-AB0D-6110F7C29B95}">
      <dgm:prSet phldrT="[Text]"/>
      <dgm:spPr/>
      <dgm:t>
        <a:bodyPr/>
        <a:lstStyle/>
        <a:p>
          <a:r>
            <a:rPr lang="cs-CZ" dirty="0" smtClean="0"/>
            <a:t>G</a:t>
          </a:r>
          <a:endParaRPr lang="cs-CZ" dirty="0"/>
        </a:p>
      </dgm:t>
    </dgm:pt>
    <dgm:pt modelId="{D56BDCD9-F6D2-40CA-AC12-0C151D6FCAA0}" type="parTrans" cxnId="{2C196802-EE9D-4FA8-8B58-AA943ACF34C4}">
      <dgm:prSet/>
      <dgm:spPr/>
      <dgm:t>
        <a:bodyPr/>
        <a:lstStyle/>
        <a:p>
          <a:endParaRPr lang="cs-CZ"/>
        </a:p>
      </dgm:t>
    </dgm:pt>
    <dgm:pt modelId="{4ED9F555-4798-41CA-B821-711E0931DD71}" type="sibTrans" cxnId="{2C196802-EE9D-4FA8-8B58-AA943ACF34C4}">
      <dgm:prSet/>
      <dgm:spPr/>
      <dgm:t>
        <a:bodyPr/>
        <a:lstStyle/>
        <a:p>
          <a:endParaRPr lang="cs-CZ"/>
        </a:p>
      </dgm:t>
    </dgm:pt>
    <dgm:pt modelId="{E81C38DF-E676-4B02-9B02-6710A17FB4C2}">
      <dgm:prSet phldrT="[Text]"/>
      <dgm:spPr/>
      <dgm:t>
        <a:bodyPr/>
        <a:lstStyle/>
        <a:p>
          <a:r>
            <a:rPr lang="cs-CZ" dirty="0" smtClean="0"/>
            <a:t>H</a:t>
          </a:r>
          <a:endParaRPr lang="cs-CZ" dirty="0"/>
        </a:p>
      </dgm:t>
    </dgm:pt>
    <dgm:pt modelId="{FB5C3763-B0A0-4F68-85E7-FB95EDE78620}" type="parTrans" cxnId="{92A60345-4E8D-4642-A33E-D0AEAC1830E8}">
      <dgm:prSet/>
      <dgm:spPr/>
      <dgm:t>
        <a:bodyPr/>
        <a:lstStyle/>
        <a:p>
          <a:endParaRPr lang="cs-CZ"/>
        </a:p>
      </dgm:t>
    </dgm:pt>
    <dgm:pt modelId="{7E2BAF64-11C4-4C47-8D22-7219F64F4BEE}" type="sibTrans" cxnId="{92A60345-4E8D-4642-A33E-D0AEAC1830E8}">
      <dgm:prSet/>
      <dgm:spPr/>
      <dgm:t>
        <a:bodyPr/>
        <a:lstStyle/>
        <a:p>
          <a:endParaRPr lang="cs-CZ"/>
        </a:p>
      </dgm:t>
    </dgm:pt>
    <dgm:pt modelId="{996D699D-F004-4E64-A544-886142D6AC2C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193F018B-923F-4939-A414-B1C5C942E794}" type="parTrans" cxnId="{A10FFAFC-1202-4860-BC34-38A69D0786C7}">
      <dgm:prSet/>
      <dgm:spPr/>
      <dgm:t>
        <a:bodyPr/>
        <a:lstStyle/>
        <a:p>
          <a:endParaRPr lang="cs-CZ"/>
        </a:p>
      </dgm:t>
    </dgm:pt>
    <dgm:pt modelId="{EA160B9A-B6DE-4167-BDDB-AD17CD6CDC82}" type="sibTrans" cxnId="{A10FFAFC-1202-4860-BC34-38A69D0786C7}">
      <dgm:prSet/>
      <dgm:spPr/>
      <dgm:t>
        <a:bodyPr/>
        <a:lstStyle/>
        <a:p>
          <a:endParaRPr lang="cs-CZ"/>
        </a:p>
      </dgm:t>
    </dgm:pt>
    <dgm:pt modelId="{D99739CF-F96C-42C6-BABD-9725C74A0173}">
      <dgm:prSet phldrT="[Text]"/>
      <dgm:spPr/>
      <dgm:t>
        <a:bodyPr/>
        <a:lstStyle/>
        <a:p>
          <a:r>
            <a:rPr lang="cs-CZ" dirty="0" smtClean="0"/>
            <a:t>J</a:t>
          </a:r>
          <a:endParaRPr lang="cs-CZ" dirty="0"/>
        </a:p>
      </dgm:t>
    </dgm:pt>
    <dgm:pt modelId="{48DC3616-C4F5-4C11-BDA1-BCD0DDA94DA8}" type="parTrans" cxnId="{8743D694-07EF-4331-AD35-E3879C09ABB2}">
      <dgm:prSet/>
      <dgm:spPr/>
      <dgm:t>
        <a:bodyPr/>
        <a:lstStyle/>
        <a:p>
          <a:endParaRPr lang="cs-CZ"/>
        </a:p>
      </dgm:t>
    </dgm:pt>
    <dgm:pt modelId="{47EDD2CA-FB51-4268-8319-0C82E98521EB}" type="sibTrans" cxnId="{8743D694-07EF-4331-AD35-E3879C09ABB2}">
      <dgm:prSet/>
      <dgm:spPr/>
      <dgm:t>
        <a:bodyPr/>
        <a:lstStyle/>
        <a:p>
          <a:endParaRPr lang="cs-CZ"/>
        </a:p>
      </dgm:t>
    </dgm:pt>
    <dgm:pt modelId="{3B0C3DA2-5708-42B2-A811-3FA1B39CC8B6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F5A93F05-E55A-4D22-8A47-8F6DEC94C336}" type="parTrans" cxnId="{230381A8-3841-4C3E-99A8-25B44FD3DA3A}">
      <dgm:prSet/>
      <dgm:spPr/>
      <dgm:t>
        <a:bodyPr/>
        <a:lstStyle/>
        <a:p>
          <a:endParaRPr lang="cs-CZ"/>
        </a:p>
      </dgm:t>
    </dgm:pt>
    <dgm:pt modelId="{06933E7E-9E1E-4890-A487-85755C8C2944}" type="sibTrans" cxnId="{230381A8-3841-4C3E-99A8-25B44FD3DA3A}">
      <dgm:prSet/>
      <dgm:spPr/>
      <dgm:t>
        <a:bodyPr/>
        <a:lstStyle/>
        <a:p>
          <a:endParaRPr lang="cs-CZ"/>
        </a:p>
      </dgm:t>
    </dgm:pt>
    <dgm:pt modelId="{52852FA8-B83C-4524-9608-2A24370487C6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0A7E3C62-F358-4867-9EDC-935D8E8ABD46}" type="parTrans" cxnId="{11AC189D-8EA2-423B-A2B9-1ED546467455}">
      <dgm:prSet/>
      <dgm:spPr/>
      <dgm:t>
        <a:bodyPr/>
        <a:lstStyle/>
        <a:p>
          <a:endParaRPr lang="cs-CZ"/>
        </a:p>
      </dgm:t>
    </dgm:pt>
    <dgm:pt modelId="{28882535-562A-49EB-979F-1A22A23E322A}" type="sibTrans" cxnId="{11AC189D-8EA2-423B-A2B9-1ED546467455}">
      <dgm:prSet/>
      <dgm:spPr/>
      <dgm:t>
        <a:bodyPr/>
        <a:lstStyle/>
        <a:p>
          <a:endParaRPr lang="cs-CZ"/>
        </a:p>
      </dgm:t>
    </dgm:pt>
    <dgm:pt modelId="{47559436-FAAA-4DBD-AD19-3E1C546FC1E7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1427C13A-0D93-45F4-A721-0AB3CB3006FA}" type="parTrans" cxnId="{14FB6F04-A0B9-4EB5-943D-CF2F16CEFC86}">
      <dgm:prSet/>
      <dgm:spPr/>
      <dgm:t>
        <a:bodyPr/>
        <a:lstStyle/>
        <a:p>
          <a:endParaRPr lang="cs-CZ"/>
        </a:p>
      </dgm:t>
    </dgm:pt>
    <dgm:pt modelId="{E19EEDDC-3D31-4E8F-A655-81491F9B092A}" type="sibTrans" cxnId="{14FB6F04-A0B9-4EB5-943D-CF2F16CEFC86}">
      <dgm:prSet/>
      <dgm:spPr/>
      <dgm:t>
        <a:bodyPr/>
        <a:lstStyle/>
        <a:p>
          <a:endParaRPr lang="cs-CZ"/>
        </a:p>
      </dgm:t>
    </dgm:pt>
    <dgm:pt modelId="{211E76DB-D097-4FFE-B8F7-5D9A5E598E5E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3F6DB607-3AF6-4558-91E5-6519663F9635}" type="parTrans" cxnId="{EF1563E5-79F6-40D4-8FCD-8D5E8EF1FA48}">
      <dgm:prSet/>
      <dgm:spPr/>
      <dgm:t>
        <a:bodyPr/>
        <a:lstStyle/>
        <a:p>
          <a:endParaRPr lang="cs-CZ"/>
        </a:p>
      </dgm:t>
    </dgm:pt>
    <dgm:pt modelId="{C0B028C8-66D5-4365-B275-A2FC08BFA6C2}" type="sibTrans" cxnId="{EF1563E5-79F6-40D4-8FCD-8D5E8EF1FA48}">
      <dgm:prSet/>
      <dgm:spPr/>
      <dgm:t>
        <a:bodyPr/>
        <a:lstStyle/>
        <a:p>
          <a:endParaRPr lang="cs-CZ"/>
        </a:p>
      </dgm:t>
    </dgm:pt>
    <dgm:pt modelId="{7A3C59E3-36C1-4C39-9A87-1498A3551A06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A781315D-9746-478F-8DD2-268140F3365B}" type="parTrans" cxnId="{977D158F-6882-4CD3-8EAB-761FB5382119}">
      <dgm:prSet/>
      <dgm:spPr/>
      <dgm:t>
        <a:bodyPr/>
        <a:lstStyle/>
        <a:p>
          <a:endParaRPr lang="cs-CZ"/>
        </a:p>
      </dgm:t>
    </dgm:pt>
    <dgm:pt modelId="{9E96D077-3163-4A73-953A-2D240E378498}" type="sibTrans" cxnId="{977D158F-6882-4CD3-8EAB-761FB5382119}">
      <dgm:prSet/>
      <dgm:spPr/>
      <dgm:t>
        <a:bodyPr/>
        <a:lstStyle/>
        <a:p>
          <a:endParaRPr lang="cs-CZ"/>
        </a:p>
      </dgm:t>
    </dgm:pt>
    <dgm:pt modelId="{4460B1B8-94E1-4E7C-8545-638490BD701E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4AF07656-9210-454E-A1C5-B60C03283338}" type="parTrans" cxnId="{2380EB52-C816-4643-BDFE-90D249EA6B21}">
      <dgm:prSet/>
      <dgm:spPr/>
      <dgm:t>
        <a:bodyPr/>
        <a:lstStyle/>
        <a:p>
          <a:endParaRPr lang="cs-CZ"/>
        </a:p>
      </dgm:t>
    </dgm:pt>
    <dgm:pt modelId="{E1D9098B-4DBB-407A-9C77-931FC14CEC38}" type="sibTrans" cxnId="{2380EB52-C816-4643-BDFE-90D249EA6B21}">
      <dgm:prSet/>
      <dgm:spPr/>
      <dgm:t>
        <a:bodyPr/>
        <a:lstStyle/>
        <a:p>
          <a:endParaRPr lang="cs-CZ"/>
        </a:p>
      </dgm:t>
    </dgm:pt>
    <dgm:pt modelId="{7C5177E1-9F6D-4C9D-A632-3013463CA8CF}">
      <dgm:prSet phldrT="[Text]"/>
      <dgm:spPr/>
      <dgm:t>
        <a:bodyPr/>
        <a:lstStyle/>
        <a:p>
          <a:r>
            <a:rPr lang="cs-CZ" dirty="0" smtClean="0"/>
            <a:t>Q</a:t>
          </a:r>
          <a:endParaRPr lang="cs-CZ" dirty="0"/>
        </a:p>
      </dgm:t>
    </dgm:pt>
    <dgm:pt modelId="{33196D33-5FDA-40B9-9BB0-D226A2382FA6}" type="parTrans" cxnId="{611810D9-84B8-41D2-88E5-17387E81958B}">
      <dgm:prSet/>
      <dgm:spPr/>
      <dgm:t>
        <a:bodyPr/>
        <a:lstStyle/>
        <a:p>
          <a:endParaRPr lang="cs-CZ"/>
        </a:p>
      </dgm:t>
    </dgm:pt>
    <dgm:pt modelId="{44FADA8A-00E8-4200-9E85-956761FE7797}" type="sibTrans" cxnId="{611810D9-84B8-41D2-88E5-17387E81958B}">
      <dgm:prSet/>
      <dgm:spPr/>
      <dgm:t>
        <a:bodyPr/>
        <a:lstStyle/>
        <a:p>
          <a:endParaRPr lang="cs-CZ"/>
        </a:p>
      </dgm:t>
    </dgm:pt>
    <dgm:pt modelId="{7000D0E5-6184-4E2E-9562-8E91039D7943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1914381D-C3A0-47EF-BA92-FF827E91FAD3}" type="parTrans" cxnId="{2B0EB3A8-3900-4E1E-BE96-DF9E381EBA7B}">
      <dgm:prSet/>
      <dgm:spPr/>
      <dgm:t>
        <a:bodyPr/>
        <a:lstStyle/>
        <a:p>
          <a:endParaRPr lang="cs-CZ"/>
        </a:p>
      </dgm:t>
    </dgm:pt>
    <dgm:pt modelId="{1FC46081-3FCA-43C6-8A1A-6C88444F42F4}" type="sibTrans" cxnId="{2B0EB3A8-3900-4E1E-BE96-DF9E381EBA7B}">
      <dgm:prSet/>
      <dgm:spPr/>
      <dgm:t>
        <a:bodyPr/>
        <a:lstStyle/>
        <a:p>
          <a:endParaRPr lang="cs-CZ"/>
        </a:p>
      </dgm:t>
    </dgm:pt>
    <dgm:pt modelId="{D3EE222F-E85E-4346-80F1-DB11EEBA6AFD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C376BBB6-4F44-4757-BFC1-CD86D0467141}" type="parTrans" cxnId="{602537DE-137D-453A-AA95-4DEDF048B1CB}">
      <dgm:prSet/>
      <dgm:spPr/>
      <dgm:t>
        <a:bodyPr/>
        <a:lstStyle/>
        <a:p>
          <a:endParaRPr lang="cs-CZ"/>
        </a:p>
      </dgm:t>
    </dgm:pt>
    <dgm:pt modelId="{0DFE8C3A-7233-475F-B910-5143DF1B9CB4}" type="sibTrans" cxnId="{602537DE-137D-453A-AA95-4DEDF048B1CB}">
      <dgm:prSet/>
      <dgm:spPr/>
      <dgm:t>
        <a:bodyPr/>
        <a:lstStyle/>
        <a:p>
          <a:endParaRPr lang="cs-CZ"/>
        </a:p>
      </dgm:t>
    </dgm:pt>
    <dgm:pt modelId="{664D3AC7-ECA3-4D62-B390-FB8442A2C1EF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A36D2D72-E32C-4212-8D52-4B4A04360D5C}" type="parTrans" cxnId="{9A4D907C-069D-404C-83ED-A5B8582C7678}">
      <dgm:prSet/>
      <dgm:spPr/>
      <dgm:t>
        <a:bodyPr/>
        <a:lstStyle/>
        <a:p>
          <a:endParaRPr lang="cs-CZ"/>
        </a:p>
      </dgm:t>
    </dgm:pt>
    <dgm:pt modelId="{AC90E979-D777-4A34-8139-90304FFBF62A}" type="sibTrans" cxnId="{9A4D907C-069D-404C-83ED-A5B8582C7678}">
      <dgm:prSet/>
      <dgm:spPr/>
      <dgm:t>
        <a:bodyPr/>
        <a:lstStyle/>
        <a:p>
          <a:endParaRPr lang="cs-CZ"/>
        </a:p>
      </dgm:t>
    </dgm:pt>
    <dgm:pt modelId="{A4DB1185-09CD-4D1C-A000-EFA09E0BA254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5125F460-C846-479C-AE57-DAA3EBD26E46}" type="parTrans" cxnId="{29B4CF31-1E5B-440D-9601-3CD09CA5E369}">
      <dgm:prSet/>
      <dgm:spPr/>
      <dgm:t>
        <a:bodyPr/>
        <a:lstStyle/>
        <a:p>
          <a:endParaRPr lang="cs-CZ"/>
        </a:p>
      </dgm:t>
    </dgm:pt>
    <dgm:pt modelId="{245EFC7F-1DEA-4371-8E96-94812BE432B8}" type="sibTrans" cxnId="{29B4CF31-1E5B-440D-9601-3CD09CA5E369}">
      <dgm:prSet/>
      <dgm:spPr/>
      <dgm:t>
        <a:bodyPr/>
        <a:lstStyle/>
        <a:p>
          <a:endParaRPr lang="cs-CZ"/>
        </a:p>
      </dgm:t>
    </dgm:pt>
    <dgm:pt modelId="{FE1E8B20-14FF-47D5-8964-B9EAAD542D9E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497A9F72-2AF7-49FA-B1C2-01F8D59F50CE}" type="parTrans" cxnId="{E9575C25-A240-441D-9F2E-9B97821ECA09}">
      <dgm:prSet/>
      <dgm:spPr/>
      <dgm:t>
        <a:bodyPr/>
        <a:lstStyle/>
        <a:p>
          <a:endParaRPr lang="cs-CZ"/>
        </a:p>
      </dgm:t>
    </dgm:pt>
    <dgm:pt modelId="{BC90B886-63B8-43B4-B9C9-A885B1D967A9}" type="sibTrans" cxnId="{E9575C25-A240-441D-9F2E-9B97821ECA09}">
      <dgm:prSet/>
      <dgm:spPr/>
      <dgm:t>
        <a:bodyPr/>
        <a:lstStyle/>
        <a:p>
          <a:endParaRPr lang="cs-CZ"/>
        </a:p>
      </dgm:t>
    </dgm:pt>
    <dgm:pt modelId="{DEE0E15E-5F62-42DA-BD71-8D091099A0E2}">
      <dgm:prSet phldrT="[Text]"/>
      <dgm:spPr/>
      <dgm:t>
        <a:bodyPr/>
        <a:lstStyle/>
        <a:p>
          <a:r>
            <a:rPr lang="cs-CZ" dirty="0" smtClean="0"/>
            <a:t>W</a:t>
          </a:r>
          <a:endParaRPr lang="cs-CZ" dirty="0"/>
        </a:p>
      </dgm:t>
    </dgm:pt>
    <dgm:pt modelId="{B990BA47-B1F7-4A0B-809F-09E3BEEA70C5}" type="parTrans" cxnId="{9DE94084-3D93-4927-8539-D2656243321F}">
      <dgm:prSet/>
      <dgm:spPr/>
      <dgm:t>
        <a:bodyPr/>
        <a:lstStyle/>
        <a:p>
          <a:endParaRPr lang="cs-CZ"/>
        </a:p>
      </dgm:t>
    </dgm:pt>
    <dgm:pt modelId="{E13E8B59-7588-4B6D-8A22-37C19BC376E5}" type="sibTrans" cxnId="{9DE94084-3D93-4927-8539-D2656243321F}">
      <dgm:prSet/>
      <dgm:spPr/>
      <dgm:t>
        <a:bodyPr/>
        <a:lstStyle/>
        <a:p>
          <a:endParaRPr lang="cs-CZ"/>
        </a:p>
      </dgm:t>
    </dgm:pt>
    <dgm:pt modelId="{39481F62-3417-4763-B02A-D589F5752A8A}">
      <dgm:prSet phldrT="[Text]"/>
      <dgm:spPr/>
      <dgm:t>
        <a:bodyPr/>
        <a:lstStyle/>
        <a:p>
          <a:r>
            <a:rPr lang="cs-CZ" dirty="0" smtClean="0"/>
            <a:t>X</a:t>
          </a:r>
          <a:endParaRPr lang="cs-CZ" dirty="0"/>
        </a:p>
      </dgm:t>
    </dgm:pt>
    <dgm:pt modelId="{48C661FD-C38A-4CFE-A7B5-DEED7A6C5EFE}" type="parTrans" cxnId="{FC17C75A-6A2F-4D37-8A10-FB7953C081C8}">
      <dgm:prSet/>
      <dgm:spPr/>
      <dgm:t>
        <a:bodyPr/>
        <a:lstStyle/>
        <a:p>
          <a:endParaRPr lang="cs-CZ"/>
        </a:p>
      </dgm:t>
    </dgm:pt>
    <dgm:pt modelId="{20702B2D-15EF-49AD-BA75-A3C7C942EA8B}" type="sibTrans" cxnId="{FC17C75A-6A2F-4D37-8A10-FB7953C081C8}">
      <dgm:prSet/>
      <dgm:spPr/>
      <dgm:t>
        <a:bodyPr/>
        <a:lstStyle/>
        <a:p>
          <a:endParaRPr lang="cs-CZ"/>
        </a:p>
      </dgm:t>
    </dgm:pt>
    <dgm:pt modelId="{9F227AC1-CF7B-4262-96C7-4255E8F696A1}">
      <dgm:prSet phldrT="[Text]"/>
      <dgm:spPr/>
      <dgm:t>
        <a:bodyPr/>
        <a:lstStyle/>
        <a:p>
          <a:r>
            <a:rPr lang="cs-CZ" dirty="0" smtClean="0"/>
            <a:t>Y</a:t>
          </a:r>
          <a:endParaRPr lang="cs-CZ" dirty="0"/>
        </a:p>
      </dgm:t>
    </dgm:pt>
    <dgm:pt modelId="{70632ACA-0F17-45C3-BBFD-46E66FABB5EA}" type="parTrans" cxnId="{79129E23-A2AD-4798-91E1-818B9B741A25}">
      <dgm:prSet/>
      <dgm:spPr/>
      <dgm:t>
        <a:bodyPr/>
        <a:lstStyle/>
        <a:p>
          <a:endParaRPr lang="cs-CZ"/>
        </a:p>
      </dgm:t>
    </dgm:pt>
    <dgm:pt modelId="{0456EA9D-B52E-4F88-8B48-08FF14E9532A}" type="sibTrans" cxnId="{79129E23-A2AD-4798-91E1-818B9B741A25}">
      <dgm:prSet/>
      <dgm:spPr/>
      <dgm:t>
        <a:bodyPr/>
        <a:lstStyle/>
        <a:p>
          <a:endParaRPr lang="cs-CZ"/>
        </a:p>
      </dgm:t>
    </dgm:pt>
    <dgm:pt modelId="{A881C61D-4439-4216-B4CA-30DE7378C6C2}">
      <dgm:prSet phldrT="[Text]"/>
      <dgm:spPr/>
      <dgm:t>
        <a:bodyPr/>
        <a:lstStyle/>
        <a:p>
          <a:r>
            <a:rPr lang="cs-CZ" dirty="0" smtClean="0"/>
            <a:t>Z</a:t>
          </a:r>
          <a:endParaRPr lang="cs-CZ" dirty="0"/>
        </a:p>
      </dgm:t>
    </dgm:pt>
    <dgm:pt modelId="{F97C9803-41A7-4D92-97B5-C4C1CB4B8750}" type="parTrans" cxnId="{DD70C7E8-6022-4575-A169-1BAAA9597ABB}">
      <dgm:prSet/>
      <dgm:spPr/>
      <dgm:t>
        <a:bodyPr/>
        <a:lstStyle/>
        <a:p>
          <a:endParaRPr lang="cs-CZ"/>
        </a:p>
      </dgm:t>
    </dgm:pt>
    <dgm:pt modelId="{DA5AD59C-B50B-400D-8B88-32E8D24FA941}" type="sibTrans" cxnId="{DD70C7E8-6022-4575-A169-1BAAA9597ABB}">
      <dgm:prSet/>
      <dgm:spPr/>
      <dgm:t>
        <a:bodyPr/>
        <a:lstStyle/>
        <a:p>
          <a:endParaRPr lang="cs-CZ"/>
        </a:p>
      </dgm:t>
    </dgm:pt>
    <dgm:pt modelId="{EC8913DE-8259-4EDC-B964-A01187C8BD20}" type="pres">
      <dgm:prSet presAssocID="{474707E2-CEFE-472E-B109-1996D02DD26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48BB0F-0F66-4AE3-A62A-D15A8921EFC5}" type="pres">
      <dgm:prSet presAssocID="{C17BB394-BFEA-4661-B143-82B4B677EB09}" presName="node" presStyleLbl="node1" presStyleIdx="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3AC77D-D685-4411-95D3-74C22969D5F2}" type="pres">
      <dgm:prSet presAssocID="{EDC3A153-217B-4B8E-9D61-F71DF71B01B4}" presName="sibTrans" presStyleCnt="0"/>
      <dgm:spPr/>
      <dgm:t>
        <a:bodyPr/>
        <a:lstStyle/>
        <a:p>
          <a:endParaRPr lang="cs-CZ"/>
        </a:p>
      </dgm:t>
    </dgm:pt>
    <dgm:pt modelId="{53AC439A-2DA1-42B6-9210-003381F20E9E}" type="pres">
      <dgm:prSet presAssocID="{4D725981-8B12-4BB9-8C8D-3555B6639065}" presName="node" presStyleLbl="node1" presStyleIdx="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42F115-E35F-4A07-9C42-F33A970073FB}" type="pres">
      <dgm:prSet presAssocID="{E7F331F2-44E7-4279-9AF2-E5D3B631DD7D}" presName="sibTrans" presStyleCnt="0"/>
      <dgm:spPr/>
      <dgm:t>
        <a:bodyPr/>
        <a:lstStyle/>
        <a:p>
          <a:endParaRPr lang="cs-CZ"/>
        </a:p>
      </dgm:t>
    </dgm:pt>
    <dgm:pt modelId="{4D747819-05FA-4C6F-8C59-68182597A3A0}" type="pres">
      <dgm:prSet presAssocID="{AC0D302C-110D-485C-A1BB-6C1286E56A58}" presName="node" presStyleLbl="node1" presStyleIdx="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0BF0E3-A245-4B48-BBDE-89C60F368827}" type="pres">
      <dgm:prSet presAssocID="{A2F791B9-1DFF-4EDA-9A6A-208F29318806}" presName="sibTrans" presStyleCnt="0"/>
      <dgm:spPr/>
      <dgm:t>
        <a:bodyPr/>
        <a:lstStyle/>
        <a:p>
          <a:endParaRPr lang="cs-CZ"/>
        </a:p>
      </dgm:t>
    </dgm:pt>
    <dgm:pt modelId="{B981AF49-A190-456B-B7E8-52380B94C67A}" type="pres">
      <dgm:prSet presAssocID="{0EB10220-6A36-4092-B1E3-F44D73E43E3D}" presName="node" presStyleLbl="node1" presStyleIdx="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8FC592-9EEC-4751-80FF-2DE408B0B20E}" type="pres">
      <dgm:prSet presAssocID="{70B41C4C-8DCE-46B7-BF6F-DF50BDDD4882}" presName="sibTrans" presStyleCnt="0"/>
      <dgm:spPr/>
      <dgm:t>
        <a:bodyPr/>
        <a:lstStyle/>
        <a:p>
          <a:endParaRPr lang="cs-CZ"/>
        </a:p>
      </dgm:t>
    </dgm:pt>
    <dgm:pt modelId="{74E8DEDC-900F-468B-8E17-816F5A220040}" type="pres">
      <dgm:prSet presAssocID="{900F1352-27FC-4432-B35F-C9E95D9E5B66}" presName="node" presStyleLbl="node1" presStyleIdx="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00DD46-B235-401B-8D1E-CABD3A6B99D7}" type="pres">
      <dgm:prSet presAssocID="{6BADB551-7ABC-40AE-99A8-C0F1208E310C}" presName="sibTrans" presStyleCnt="0"/>
      <dgm:spPr/>
      <dgm:t>
        <a:bodyPr/>
        <a:lstStyle/>
        <a:p>
          <a:endParaRPr lang="cs-CZ"/>
        </a:p>
      </dgm:t>
    </dgm:pt>
    <dgm:pt modelId="{231B3799-4ABF-4439-9903-690B05556C7C}" type="pres">
      <dgm:prSet presAssocID="{24157FF2-CBBC-4B28-884C-01773338B187}" presName="node" presStyleLbl="node1" presStyleIdx="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ED09F2-8471-4C66-A090-DAB51D43B2F8}" type="pres">
      <dgm:prSet presAssocID="{99C3665A-0E73-4AB2-95C8-BFF1234F9112}" presName="sibTrans" presStyleCnt="0"/>
      <dgm:spPr/>
      <dgm:t>
        <a:bodyPr/>
        <a:lstStyle/>
        <a:p>
          <a:endParaRPr lang="cs-CZ"/>
        </a:p>
      </dgm:t>
    </dgm:pt>
    <dgm:pt modelId="{6F78A0FB-99F2-446A-BE56-77023A6EBDCC}" type="pres">
      <dgm:prSet presAssocID="{B696B3A1-6E69-438C-AB0D-6110F7C29B95}" presName="node" presStyleLbl="node1" presStyleIdx="6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2EE12A-7C0C-467E-A470-E261F4378A34}" type="pres">
      <dgm:prSet presAssocID="{4ED9F555-4798-41CA-B821-711E0931DD71}" presName="sibTrans" presStyleCnt="0"/>
      <dgm:spPr/>
      <dgm:t>
        <a:bodyPr/>
        <a:lstStyle/>
        <a:p>
          <a:endParaRPr lang="cs-CZ"/>
        </a:p>
      </dgm:t>
    </dgm:pt>
    <dgm:pt modelId="{216FA564-0661-4094-ADC4-3D4D88645A3E}" type="pres">
      <dgm:prSet presAssocID="{E81C38DF-E676-4B02-9B02-6710A17FB4C2}" presName="node" presStyleLbl="node1" presStyleIdx="7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7CFA81-BF2A-4ECF-BFF6-5D02007873F0}" type="pres">
      <dgm:prSet presAssocID="{7E2BAF64-11C4-4C47-8D22-7219F64F4BEE}" presName="sibTrans" presStyleCnt="0"/>
      <dgm:spPr/>
      <dgm:t>
        <a:bodyPr/>
        <a:lstStyle/>
        <a:p>
          <a:endParaRPr lang="cs-CZ"/>
        </a:p>
      </dgm:t>
    </dgm:pt>
    <dgm:pt modelId="{88A3641F-AD01-4F00-AEFD-E676AEA6CB10}" type="pres">
      <dgm:prSet presAssocID="{996D699D-F004-4E64-A544-886142D6AC2C}" presName="node" presStyleLbl="node1" presStyleIdx="8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DD5A58-8742-47E0-8975-348831D3F90E}" type="pres">
      <dgm:prSet presAssocID="{EA160B9A-B6DE-4167-BDDB-AD17CD6CDC82}" presName="sibTrans" presStyleCnt="0"/>
      <dgm:spPr/>
      <dgm:t>
        <a:bodyPr/>
        <a:lstStyle/>
        <a:p>
          <a:endParaRPr lang="cs-CZ"/>
        </a:p>
      </dgm:t>
    </dgm:pt>
    <dgm:pt modelId="{61FC05EA-AA5F-48F4-ABD3-F556450EE588}" type="pres">
      <dgm:prSet presAssocID="{D99739CF-F96C-42C6-BABD-9725C74A0173}" presName="node" presStyleLbl="node1" presStyleIdx="9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EAC161-59C9-4D27-A367-D7A93916AC71}" type="pres">
      <dgm:prSet presAssocID="{47EDD2CA-FB51-4268-8319-0C82E98521EB}" presName="sibTrans" presStyleCnt="0"/>
      <dgm:spPr/>
      <dgm:t>
        <a:bodyPr/>
        <a:lstStyle/>
        <a:p>
          <a:endParaRPr lang="cs-CZ"/>
        </a:p>
      </dgm:t>
    </dgm:pt>
    <dgm:pt modelId="{B7A289B6-A68D-42D8-BEAE-E660EFCC2A96}" type="pres">
      <dgm:prSet presAssocID="{3B0C3DA2-5708-42B2-A811-3FA1B39CC8B6}" presName="node" presStyleLbl="node1" presStyleIdx="1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9B5B26-3EEB-4A9F-983D-54D3753354F6}" type="pres">
      <dgm:prSet presAssocID="{06933E7E-9E1E-4890-A487-85755C8C2944}" presName="sibTrans" presStyleCnt="0"/>
      <dgm:spPr/>
      <dgm:t>
        <a:bodyPr/>
        <a:lstStyle/>
        <a:p>
          <a:endParaRPr lang="cs-CZ"/>
        </a:p>
      </dgm:t>
    </dgm:pt>
    <dgm:pt modelId="{2E7532B7-15C3-4AFE-A250-C72FAFF4D9E5}" type="pres">
      <dgm:prSet presAssocID="{52852FA8-B83C-4524-9608-2A24370487C6}" presName="node" presStyleLbl="node1" presStyleIdx="1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281442-590B-45B8-884D-D1DC937C99E8}" type="pres">
      <dgm:prSet presAssocID="{28882535-562A-49EB-979F-1A22A23E322A}" presName="sibTrans" presStyleCnt="0"/>
      <dgm:spPr/>
      <dgm:t>
        <a:bodyPr/>
        <a:lstStyle/>
        <a:p>
          <a:endParaRPr lang="cs-CZ"/>
        </a:p>
      </dgm:t>
    </dgm:pt>
    <dgm:pt modelId="{2E87B1D2-F266-4C8A-BC9D-6347DDC819D6}" type="pres">
      <dgm:prSet presAssocID="{47559436-FAAA-4DBD-AD19-3E1C546FC1E7}" presName="node" presStyleLbl="node1" presStyleIdx="1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EB091F-7166-4F4C-9CBB-BC51717EB1EF}" type="pres">
      <dgm:prSet presAssocID="{E19EEDDC-3D31-4E8F-A655-81491F9B092A}" presName="sibTrans" presStyleCnt="0"/>
      <dgm:spPr/>
      <dgm:t>
        <a:bodyPr/>
        <a:lstStyle/>
        <a:p>
          <a:endParaRPr lang="cs-CZ"/>
        </a:p>
      </dgm:t>
    </dgm:pt>
    <dgm:pt modelId="{05D95EDB-BE4E-4B48-9D34-513AE347A4E9}" type="pres">
      <dgm:prSet presAssocID="{211E76DB-D097-4FFE-B8F7-5D9A5E598E5E}" presName="node" presStyleLbl="node1" presStyleIdx="1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7ADF04-1150-4464-964D-6F4EE21058D1}" type="pres">
      <dgm:prSet presAssocID="{C0B028C8-66D5-4365-B275-A2FC08BFA6C2}" presName="sibTrans" presStyleCnt="0"/>
      <dgm:spPr/>
      <dgm:t>
        <a:bodyPr/>
        <a:lstStyle/>
        <a:p>
          <a:endParaRPr lang="cs-CZ"/>
        </a:p>
      </dgm:t>
    </dgm:pt>
    <dgm:pt modelId="{12B83B05-5D37-45AC-B38E-9BC7B9BDEB24}" type="pres">
      <dgm:prSet presAssocID="{7A3C59E3-36C1-4C39-9A87-1498A3551A06}" presName="node" presStyleLbl="node1" presStyleIdx="1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8F50E6-546F-4F66-BC35-4C2B812CA8DC}" type="pres">
      <dgm:prSet presAssocID="{9E96D077-3163-4A73-953A-2D240E378498}" presName="sibTrans" presStyleCnt="0"/>
      <dgm:spPr/>
      <dgm:t>
        <a:bodyPr/>
        <a:lstStyle/>
        <a:p>
          <a:endParaRPr lang="cs-CZ"/>
        </a:p>
      </dgm:t>
    </dgm:pt>
    <dgm:pt modelId="{B2E90CDA-E726-4BD1-849A-D8BE8A077FE5}" type="pres">
      <dgm:prSet presAssocID="{4460B1B8-94E1-4E7C-8545-638490BD701E}" presName="node" presStyleLbl="node1" presStyleIdx="1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4655D2-4EDF-4F09-B0E1-3DA3F89A11C8}" type="pres">
      <dgm:prSet presAssocID="{E1D9098B-4DBB-407A-9C77-931FC14CEC38}" presName="sibTrans" presStyleCnt="0"/>
      <dgm:spPr/>
      <dgm:t>
        <a:bodyPr/>
        <a:lstStyle/>
        <a:p>
          <a:endParaRPr lang="cs-CZ"/>
        </a:p>
      </dgm:t>
    </dgm:pt>
    <dgm:pt modelId="{3AAC6C0F-5295-492C-A1AE-97AFFBD0EE55}" type="pres">
      <dgm:prSet presAssocID="{7C5177E1-9F6D-4C9D-A632-3013463CA8CF}" presName="node" presStyleLbl="node1" presStyleIdx="16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27B951-5BDE-47F3-A0CC-602F199EAF2E}" type="pres">
      <dgm:prSet presAssocID="{44FADA8A-00E8-4200-9E85-956761FE7797}" presName="sibTrans" presStyleCnt="0"/>
      <dgm:spPr/>
      <dgm:t>
        <a:bodyPr/>
        <a:lstStyle/>
        <a:p>
          <a:endParaRPr lang="cs-CZ"/>
        </a:p>
      </dgm:t>
    </dgm:pt>
    <dgm:pt modelId="{32CDC9E0-3C29-43F2-9304-D49628846DCD}" type="pres">
      <dgm:prSet presAssocID="{7000D0E5-6184-4E2E-9562-8E91039D7943}" presName="node" presStyleLbl="node1" presStyleIdx="17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DD723A-4266-44C3-B96F-08E62350DE2A}" type="pres">
      <dgm:prSet presAssocID="{1FC46081-3FCA-43C6-8A1A-6C88444F42F4}" presName="sibTrans" presStyleCnt="0"/>
      <dgm:spPr/>
      <dgm:t>
        <a:bodyPr/>
        <a:lstStyle/>
        <a:p>
          <a:endParaRPr lang="cs-CZ"/>
        </a:p>
      </dgm:t>
    </dgm:pt>
    <dgm:pt modelId="{63BCE7CC-CE92-4DCD-9572-0A7D80204FB8}" type="pres">
      <dgm:prSet presAssocID="{D3EE222F-E85E-4346-80F1-DB11EEBA6AFD}" presName="node" presStyleLbl="node1" presStyleIdx="18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CA15DD-C697-46B0-8F5A-ACFECB4B7388}" type="pres">
      <dgm:prSet presAssocID="{0DFE8C3A-7233-475F-B910-5143DF1B9CB4}" presName="sibTrans" presStyleCnt="0"/>
      <dgm:spPr/>
      <dgm:t>
        <a:bodyPr/>
        <a:lstStyle/>
        <a:p>
          <a:endParaRPr lang="cs-CZ"/>
        </a:p>
      </dgm:t>
    </dgm:pt>
    <dgm:pt modelId="{59EB8B3C-1BBA-4C1E-9112-2F80A71354DC}" type="pres">
      <dgm:prSet presAssocID="{664D3AC7-ECA3-4D62-B390-FB8442A2C1EF}" presName="node" presStyleLbl="node1" presStyleIdx="19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FDE4D9-6676-4EAB-AF00-6056C75F4DD2}" type="pres">
      <dgm:prSet presAssocID="{AC90E979-D777-4A34-8139-90304FFBF62A}" presName="sibTrans" presStyleCnt="0"/>
      <dgm:spPr/>
      <dgm:t>
        <a:bodyPr/>
        <a:lstStyle/>
        <a:p>
          <a:endParaRPr lang="cs-CZ"/>
        </a:p>
      </dgm:t>
    </dgm:pt>
    <dgm:pt modelId="{A431F862-9624-41B9-83D5-E004F819DE6A}" type="pres">
      <dgm:prSet presAssocID="{A4DB1185-09CD-4D1C-A000-EFA09E0BA254}" presName="node" presStyleLbl="node1" presStyleIdx="20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D4D22D-0C98-4E5B-98C6-8EFBD4C194D5}" type="pres">
      <dgm:prSet presAssocID="{245EFC7F-1DEA-4371-8E96-94812BE432B8}" presName="sibTrans" presStyleCnt="0"/>
      <dgm:spPr/>
      <dgm:t>
        <a:bodyPr/>
        <a:lstStyle/>
        <a:p>
          <a:endParaRPr lang="cs-CZ"/>
        </a:p>
      </dgm:t>
    </dgm:pt>
    <dgm:pt modelId="{88D92789-2A76-4191-A141-E674A85BC250}" type="pres">
      <dgm:prSet presAssocID="{FE1E8B20-14FF-47D5-8964-B9EAAD542D9E}" presName="node" presStyleLbl="node1" presStyleIdx="21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D7571F-1B04-4F81-A435-968CD291152C}" type="pres">
      <dgm:prSet presAssocID="{BC90B886-63B8-43B4-B9C9-A885B1D967A9}" presName="sibTrans" presStyleCnt="0"/>
      <dgm:spPr/>
      <dgm:t>
        <a:bodyPr/>
        <a:lstStyle/>
        <a:p>
          <a:endParaRPr lang="cs-CZ"/>
        </a:p>
      </dgm:t>
    </dgm:pt>
    <dgm:pt modelId="{BE343C5C-1C1B-4ABE-A657-A02261F8ECDF}" type="pres">
      <dgm:prSet presAssocID="{DEE0E15E-5F62-42DA-BD71-8D091099A0E2}" presName="node" presStyleLbl="node1" presStyleIdx="22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F82A1D-81FC-48D1-BECE-84D4578EB12D}" type="pres">
      <dgm:prSet presAssocID="{E13E8B59-7588-4B6D-8A22-37C19BC376E5}" presName="sibTrans" presStyleCnt="0"/>
      <dgm:spPr/>
      <dgm:t>
        <a:bodyPr/>
        <a:lstStyle/>
        <a:p>
          <a:endParaRPr lang="cs-CZ"/>
        </a:p>
      </dgm:t>
    </dgm:pt>
    <dgm:pt modelId="{E5CB8A03-2A3F-40A4-992D-416CCF5551A2}" type="pres">
      <dgm:prSet presAssocID="{39481F62-3417-4763-B02A-D589F5752A8A}" presName="node" presStyleLbl="node1" presStyleIdx="23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3E1193-570F-45A9-AD84-6CE2A6FC3B92}" type="pres">
      <dgm:prSet presAssocID="{20702B2D-15EF-49AD-BA75-A3C7C942EA8B}" presName="sibTrans" presStyleCnt="0"/>
      <dgm:spPr/>
      <dgm:t>
        <a:bodyPr/>
        <a:lstStyle/>
        <a:p>
          <a:endParaRPr lang="cs-CZ"/>
        </a:p>
      </dgm:t>
    </dgm:pt>
    <dgm:pt modelId="{6701F0F8-2F22-4A8E-93BE-AFD837A04C60}" type="pres">
      <dgm:prSet presAssocID="{9F227AC1-CF7B-4262-96C7-4255E8F696A1}" presName="node" presStyleLbl="node1" presStyleIdx="24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E7902B-6313-4D85-8690-60ECD484AFB9}" type="pres">
      <dgm:prSet presAssocID="{0456EA9D-B52E-4F88-8B48-08FF14E9532A}" presName="sibTrans" presStyleCnt="0"/>
      <dgm:spPr/>
      <dgm:t>
        <a:bodyPr/>
        <a:lstStyle/>
        <a:p>
          <a:endParaRPr lang="cs-CZ"/>
        </a:p>
      </dgm:t>
    </dgm:pt>
    <dgm:pt modelId="{4324CC47-94B7-4466-ADFE-7C5B8087D0CD}" type="pres">
      <dgm:prSet presAssocID="{A881C61D-4439-4216-B4CA-30DE7378C6C2}" presName="node" presStyleLbl="node1" presStyleIdx="25" presStyleCnt="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1563E5-79F6-40D4-8FCD-8D5E8EF1FA48}" srcId="{474707E2-CEFE-472E-B109-1996D02DD26C}" destId="{211E76DB-D097-4FFE-B8F7-5D9A5E598E5E}" srcOrd="13" destOrd="0" parTransId="{3F6DB607-3AF6-4558-91E5-6519663F9635}" sibTransId="{C0B028C8-66D5-4365-B275-A2FC08BFA6C2}"/>
    <dgm:cxn modelId="{51FEDF93-39BA-41F4-B983-238B2705BC5D}" type="presOf" srcId="{664D3AC7-ECA3-4D62-B390-FB8442A2C1EF}" destId="{59EB8B3C-1BBA-4C1E-9112-2F80A71354DC}" srcOrd="0" destOrd="0" presId="urn:microsoft.com/office/officeart/2005/8/layout/default#1"/>
    <dgm:cxn modelId="{91494D88-1C01-402B-BD02-FE8D5F944EC4}" type="presOf" srcId="{A4DB1185-09CD-4D1C-A000-EFA09E0BA254}" destId="{A431F862-9624-41B9-83D5-E004F819DE6A}" srcOrd="0" destOrd="0" presId="urn:microsoft.com/office/officeart/2005/8/layout/default#1"/>
    <dgm:cxn modelId="{A3B2A52C-B161-46F7-A513-5601625F0C32}" type="presOf" srcId="{3B0C3DA2-5708-42B2-A811-3FA1B39CC8B6}" destId="{B7A289B6-A68D-42D8-BEAE-E660EFCC2A96}" srcOrd="0" destOrd="0" presId="urn:microsoft.com/office/officeart/2005/8/layout/default#1"/>
    <dgm:cxn modelId="{F686C359-8098-4457-AD97-D18FA63475C6}" type="presOf" srcId="{7C5177E1-9F6D-4C9D-A632-3013463CA8CF}" destId="{3AAC6C0F-5295-492C-A1AE-97AFFBD0EE55}" srcOrd="0" destOrd="0" presId="urn:microsoft.com/office/officeart/2005/8/layout/default#1"/>
    <dgm:cxn modelId="{003CAD98-0372-4B78-AB90-505FA1491A9A}" type="presOf" srcId="{0EB10220-6A36-4092-B1E3-F44D73E43E3D}" destId="{B981AF49-A190-456B-B7E8-52380B94C67A}" srcOrd="0" destOrd="0" presId="urn:microsoft.com/office/officeart/2005/8/layout/default#1"/>
    <dgm:cxn modelId="{9A4D907C-069D-404C-83ED-A5B8582C7678}" srcId="{474707E2-CEFE-472E-B109-1996D02DD26C}" destId="{664D3AC7-ECA3-4D62-B390-FB8442A2C1EF}" srcOrd="19" destOrd="0" parTransId="{A36D2D72-E32C-4212-8D52-4B4A04360D5C}" sibTransId="{AC90E979-D777-4A34-8139-90304FFBF62A}"/>
    <dgm:cxn modelId="{FEB855CF-F930-4DCA-865B-01E3C0DEC9DA}" type="presOf" srcId="{A881C61D-4439-4216-B4CA-30DE7378C6C2}" destId="{4324CC47-94B7-4466-ADFE-7C5B8087D0CD}" srcOrd="0" destOrd="0" presId="urn:microsoft.com/office/officeart/2005/8/layout/default#1"/>
    <dgm:cxn modelId="{7E0437F7-EE99-440C-B0F9-AA26F4D62CAE}" type="presOf" srcId="{D3EE222F-E85E-4346-80F1-DB11EEBA6AFD}" destId="{63BCE7CC-CE92-4DCD-9572-0A7D80204FB8}" srcOrd="0" destOrd="0" presId="urn:microsoft.com/office/officeart/2005/8/layout/default#1"/>
    <dgm:cxn modelId="{977D158F-6882-4CD3-8EAB-761FB5382119}" srcId="{474707E2-CEFE-472E-B109-1996D02DD26C}" destId="{7A3C59E3-36C1-4C39-9A87-1498A3551A06}" srcOrd="14" destOrd="0" parTransId="{A781315D-9746-478F-8DD2-268140F3365B}" sibTransId="{9E96D077-3163-4A73-953A-2D240E378498}"/>
    <dgm:cxn modelId="{500B9A72-762D-44C1-B0E1-BE022DFB6032}" type="presOf" srcId="{E81C38DF-E676-4B02-9B02-6710A17FB4C2}" destId="{216FA564-0661-4094-ADC4-3D4D88645A3E}" srcOrd="0" destOrd="0" presId="urn:microsoft.com/office/officeart/2005/8/layout/default#1"/>
    <dgm:cxn modelId="{F4E49530-C78C-493B-A7BD-D5DEA9A9E3D8}" srcId="{474707E2-CEFE-472E-B109-1996D02DD26C}" destId="{900F1352-27FC-4432-B35F-C9E95D9E5B66}" srcOrd="4" destOrd="0" parTransId="{AB21EAEB-12A9-4A05-855A-292E51BF11AF}" sibTransId="{6BADB551-7ABC-40AE-99A8-C0F1208E310C}"/>
    <dgm:cxn modelId="{9FC9F05E-146E-4C40-B802-21A3B32D0E0F}" srcId="{474707E2-CEFE-472E-B109-1996D02DD26C}" destId="{C17BB394-BFEA-4661-B143-82B4B677EB09}" srcOrd="0" destOrd="0" parTransId="{071DDB91-CA46-4574-A39B-A775DAA1B2B6}" sibTransId="{EDC3A153-217B-4B8E-9D61-F71DF71B01B4}"/>
    <dgm:cxn modelId="{2380EB52-C816-4643-BDFE-90D249EA6B21}" srcId="{474707E2-CEFE-472E-B109-1996D02DD26C}" destId="{4460B1B8-94E1-4E7C-8545-638490BD701E}" srcOrd="15" destOrd="0" parTransId="{4AF07656-9210-454E-A1C5-B60C03283338}" sibTransId="{E1D9098B-4DBB-407A-9C77-931FC14CEC38}"/>
    <dgm:cxn modelId="{14FB6F04-A0B9-4EB5-943D-CF2F16CEFC86}" srcId="{474707E2-CEFE-472E-B109-1996D02DD26C}" destId="{47559436-FAAA-4DBD-AD19-3E1C546FC1E7}" srcOrd="12" destOrd="0" parTransId="{1427C13A-0D93-45F4-A721-0AB3CB3006FA}" sibTransId="{E19EEDDC-3D31-4E8F-A655-81491F9B092A}"/>
    <dgm:cxn modelId="{E5C079B5-667C-4467-A9D4-DE3594FDFCA5}" type="presOf" srcId="{4D725981-8B12-4BB9-8C8D-3555B6639065}" destId="{53AC439A-2DA1-42B6-9210-003381F20E9E}" srcOrd="0" destOrd="0" presId="urn:microsoft.com/office/officeart/2005/8/layout/default#1"/>
    <dgm:cxn modelId="{6C04EAD8-5D34-4D30-9F1D-19F30DA6F7FE}" type="presOf" srcId="{211E76DB-D097-4FFE-B8F7-5D9A5E598E5E}" destId="{05D95EDB-BE4E-4B48-9D34-513AE347A4E9}" srcOrd="0" destOrd="0" presId="urn:microsoft.com/office/officeart/2005/8/layout/default#1"/>
    <dgm:cxn modelId="{1F5300B3-73A9-4102-89EF-4D5AFD557AAD}" srcId="{474707E2-CEFE-472E-B109-1996D02DD26C}" destId="{4D725981-8B12-4BB9-8C8D-3555B6639065}" srcOrd="1" destOrd="0" parTransId="{87133E2D-49EE-4911-9456-02FA1BEA0EAF}" sibTransId="{E7F331F2-44E7-4279-9AF2-E5D3B631DD7D}"/>
    <dgm:cxn modelId="{E9575C25-A240-441D-9F2E-9B97821ECA09}" srcId="{474707E2-CEFE-472E-B109-1996D02DD26C}" destId="{FE1E8B20-14FF-47D5-8964-B9EAAD542D9E}" srcOrd="21" destOrd="0" parTransId="{497A9F72-2AF7-49FA-B1C2-01F8D59F50CE}" sibTransId="{BC90B886-63B8-43B4-B9C9-A885B1D967A9}"/>
    <dgm:cxn modelId="{6EB46740-0630-40A1-A7AD-F2F3003490C2}" srcId="{474707E2-CEFE-472E-B109-1996D02DD26C}" destId="{AC0D302C-110D-485C-A1BB-6C1286E56A58}" srcOrd="2" destOrd="0" parTransId="{0827717C-F1C1-4783-AFF2-88347F95CD49}" sibTransId="{A2F791B9-1DFF-4EDA-9A6A-208F29318806}"/>
    <dgm:cxn modelId="{8743D694-07EF-4331-AD35-E3879C09ABB2}" srcId="{474707E2-CEFE-472E-B109-1996D02DD26C}" destId="{D99739CF-F96C-42C6-BABD-9725C74A0173}" srcOrd="9" destOrd="0" parTransId="{48DC3616-C4F5-4C11-BDA1-BCD0DDA94DA8}" sibTransId="{47EDD2CA-FB51-4268-8319-0C82E98521EB}"/>
    <dgm:cxn modelId="{2FFBA0E1-AAFE-4B39-BA84-3F6476DD9E8A}" srcId="{474707E2-CEFE-472E-B109-1996D02DD26C}" destId="{24157FF2-CBBC-4B28-884C-01773338B187}" srcOrd="5" destOrd="0" parTransId="{A69D05F3-5864-44B1-9820-11EE0EBCAEF1}" sibTransId="{99C3665A-0E73-4AB2-95C8-BFF1234F9112}"/>
    <dgm:cxn modelId="{BF21AF67-C2D8-4130-B76C-4221A0334045}" type="presOf" srcId="{39481F62-3417-4763-B02A-D589F5752A8A}" destId="{E5CB8A03-2A3F-40A4-992D-416CCF5551A2}" srcOrd="0" destOrd="0" presId="urn:microsoft.com/office/officeart/2005/8/layout/default#1"/>
    <dgm:cxn modelId="{B26DAC80-BE4C-4027-8509-66B191BEA29D}" type="presOf" srcId="{24157FF2-CBBC-4B28-884C-01773338B187}" destId="{231B3799-4ABF-4439-9903-690B05556C7C}" srcOrd="0" destOrd="0" presId="urn:microsoft.com/office/officeart/2005/8/layout/default#1"/>
    <dgm:cxn modelId="{87131DC5-EA9F-4040-B8C5-EF690E52056A}" type="presOf" srcId="{996D699D-F004-4E64-A544-886142D6AC2C}" destId="{88A3641F-AD01-4F00-AEFD-E676AEA6CB10}" srcOrd="0" destOrd="0" presId="urn:microsoft.com/office/officeart/2005/8/layout/default#1"/>
    <dgm:cxn modelId="{52F7C51B-F59E-4021-BACF-33F26E342BF7}" srcId="{474707E2-CEFE-472E-B109-1996D02DD26C}" destId="{0EB10220-6A36-4092-B1E3-F44D73E43E3D}" srcOrd="3" destOrd="0" parTransId="{A8D2B194-C261-4388-A6B7-EACFA544D3B6}" sibTransId="{70B41C4C-8DCE-46B7-BF6F-DF50BDDD4882}"/>
    <dgm:cxn modelId="{E43DCAAF-B511-455C-8DCE-AFC650F80768}" type="presOf" srcId="{B696B3A1-6E69-438C-AB0D-6110F7C29B95}" destId="{6F78A0FB-99F2-446A-BE56-77023A6EBDCC}" srcOrd="0" destOrd="0" presId="urn:microsoft.com/office/officeart/2005/8/layout/default#1"/>
    <dgm:cxn modelId="{230381A8-3841-4C3E-99A8-25B44FD3DA3A}" srcId="{474707E2-CEFE-472E-B109-1996D02DD26C}" destId="{3B0C3DA2-5708-42B2-A811-3FA1B39CC8B6}" srcOrd="10" destOrd="0" parTransId="{F5A93F05-E55A-4D22-8A47-8F6DEC94C336}" sibTransId="{06933E7E-9E1E-4890-A487-85755C8C2944}"/>
    <dgm:cxn modelId="{2B0EB3A8-3900-4E1E-BE96-DF9E381EBA7B}" srcId="{474707E2-CEFE-472E-B109-1996D02DD26C}" destId="{7000D0E5-6184-4E2E-9562-8E91039D7943}" srcOrd="17" destOrd="0" parTransId="{1914381D-C3A0-47EF-BA92-FF827E91FAD3}" sibTransId="{1FC46081-3FCA-43C6-8A1A-6C88444F42F4}"/>
    <dgm:cxn modelId="{4D057B8A-3F5A-4676-B2CC-57BC365F13A5}" type="presOf" srcId="{7A3C59E3-36C1-4C39-9A87-1498A3551A06}" destId="{12B83B05-5D37-45AC-B38E-9BC7B9BDEB24}" srcOrd="0" destOrd="0" presId="urn:microsoft.com/office/officeart/2005/8/layout/default#1"/>
    <dgm:cxn modelId="{79129E23-A2AD-4798-91E1-818B9B741A25}" srcId="{474707E2-CEFE-472E-B109-1996D02DD26C}" destId="{9F227AC1-CF7B-4262-96C7-4255E8F696A1}" srcOrd="24" destOrd="0" parTransId="{70632ACA-0F17-45C3-BBFD-46E66FABB5EA}" sibTransId="{0456EA9D-B52E-4F88-8B48-08FF14E9532A}"/>
    <dgm:cxn modelId="{A10FFAFC-1202-4860-BC34-38A69D0786C7}" srcId="{474707E2-CEFE-472E-B109-1996D02DD26C}" destId="{996D699D-F004-4E64-A544-886142D6AC2C}" srcOrd="8" destOrd="0" parTransId="{193F018B-923F-4939-A414-B1C5C942E794}" sibTransId="{EA160B9A-B6DE-4167-BDDB-AD17CD6CDC82}"/>
    <dgm:cxn modelId="{F4482BDA-F457-46A9-A8F7-6EE056B9EBA8}" type="presOf" srcId="{AC0D302C-110D-485C-A1BB-6C1286E56A58}" destId="{4D747819-05FA-4C6F-8C59-68182597A3A0}" srcOrd="0" destOrd="0" presId="urn:microsoft.com/office/officeart/2005/8/layout/default#1"/>
    <dgm:cxn modelId="{11AC189D-8EA2-423B-A2B9-1ED546467455}" srcId="{474707E2-CEFE-472E-B109-1996D02DD26C}" destId="{52852FA8-B83C-4524-9608-2A24370487C6}" srcOrd="11" destOrd="0" parTransId="{0A7E3C62-F358-4867-9EDC-935D8E8ABD46}" sibTransId="{28882535-562A-49EB-979F-1A22A23E322A}"/>
    <dgm:cxn modelId="{29B4CF31-1E5B-440D-9601-3CD09CA5E369}" srcId="{474707E2-CEFE-472E-B109-1996D02DD26C}" destId="{A4DB1185-09CD-4D1C-A000-EFA09E0BA254}" srcOrd="20" destOrd="0" parTransId="{5125F460-C846-479C-AE57-DAA3EBD26E46}" sibTransId="{245EFC7F-1DEA-4371-8E96-94812BE432B8}"/>
    <dgm:cxn modelId="{602537DE-137D-453A-AA95-4DEDF048B1CB}" srcId="{474707E2-CEFE-472E-B109-1996D02DD26C}" destId="{D3EE222F-E85E-4346-80F1-DB11EEBA6AFD}" srcOrd="18" destOrd="0" parTransId="{C376BBB6-4F44-4757-BFC1-CD86D0467141}" sibTransId="{0DFE8C3A-7233-475F-B910-5143DF1B9CB4}"/>
    <dgm:cxn modelId="{57D6F8DD-6F26-4CB8-9C0D-9A62B1D86273}" type="presOf" srcId="{FE1E8B20-14FF-47D5-8964-B9EAAD542D9E}" destId="{88D92789-2A76-4191-A141-E674A85BC250}" srcOrd="0" destOrd="0" presId="urn:microsoft.com/office/officeart/2005/8/layout/default#1"/>
    <dgm:cxn modelId="{FC17C75A-6A2F-4D37-8A10-FB7953C081C8}" srcId="{474707E2-CEFE-472E-B109-1996D02DD26C}" destId="{39481F62-3417-4763-B02A-D589F5752A8A}" srcOrd="23" destOrd="0" parTransId="{48C661FD-C38A-4CFE-A7B5-DEED7A6C5EFE}" sibTransId="{20702B2D-15EF-49AD-BA75-A3C7C942EA8B}"/>
    <dgm:cxn modelId="{DD70C7E8-6022-4575-A169-1BAAA9597ABB}" srcId="{474707E2-CEFE-472E-B109-1996D02DD26C}" destId="{A881C61D-4439-4216-B4CA-30DE7378C6C2}" srcOrd="25" destOrd="0" parTransId="{F97C9803-41A7-4D92-97B5-C4C1CB4B8750}" sibTransId="{DA5AD59C-B50B-400D-8B88-32E8D24FA941}"/>
    <dgm:cxn modelId="{5AB5DD4E-ADE6-4364-9F52-D28AAA2FF46B}" type="presOf" srcId="{4460B1B8-94E1-4E7C-8545-638490BD701E}" destId="{B2E90CDA-E726-4BD1-849A-D8BE8A077FE5}" srcOrd="0" destOrd="0" presId="urn:microsoft.com/office/officeart/2005/8/layout/default#1"/>
    <dgm:cxn modelId="{94CD77E0-01BE-41A1-AA6E-B2AFAB8669E2}" type="presOf" srcId="{9F227AC1-CF7B-4262-96C7-4255E8F696A1}" destId="{6701F0F8-2F22-4A8E-93BE-AFD837A04C60}" srcOrd="0" destOrd="0" presId="urn:microsoft.com/office/officeart/2005/8/layout/default#1"/>
    <dgm:cxn modelId="{687887FD-7878-48D1-B760-EA28CF2E719B}" type="presOf" srcId="{900F1352-27FC-4432-B35F-C9E95D9E5B66}" destId="{74E8DEDC-900F-468B-8E17-816F5A220040}" srcOrd="0" destOrd="0" presId="urn:microsoft.com/office/officeart/2005/8/layout/default#1"/>
    <dgm:cxn modelId="{611810D9-84B8-41D2-88E5-17387E81958B}" srcId="{474707E2-CEFE-472E-B109-1996D02DD26C}" destId="{7C5177E1-9F6D-4C9D-A632-3013463CA8CF}" srcOrd="16" destOrd="0" parTransId="{33196D33-5FDA-40B9-9BB0-D226A2382FA6}" sibTransId="{44FADA8A-00E8-4200-9E85-956761FE7797}"/>
    <dgm:cxn modelId="{92A60345-4E8D-4642-A33E-D0AEAC1830E8}" srcId="{474707E2-CEFE-472E-B109-1996D02DD26C}" destId="{E81C38DF-E676-4B02-9B02-6710A17FB4C2}" srcOrd="7" destOrd="0" parTransId="{FB5C3763-B0A0-4F68-85E7-FB95EDE78620}" sibTransId="{7E2BAF64-11C4-4C47-8D22-7219F64F4BEE}"/>
    <dgm:cxn modelId="{9DE94084-3D93-4927-8539-D2656243321F}" srcId="{474707E2-CEFE-472E-B109-1996D02DD26C}" destId="{DEE0E15E-5F62-42DA-BD71-8D091099A0E2}" srcOrd="22" destOrd="0" parTransId="{B990BA47-B1F7-4A0B-809F-09E3BEEA70C5}" sibTransId="{E13E8B59-7588-4B6D-8A22-37C19BC376E5}"/>
    <dgm:cxn modelId="{795B1A29-9610-4064-8094-ADE735937AF4}" type="presOf" srcId="{47559436-FAAA-4DBD-AD19-3E1C546FC1E7}" destId="{2E87B1D2-F266-4C8A-BC9D-6347DDC819D6}" srcOrd="0" destOrd="0" presId="urn:microsoft.com/office/officeart/2005/8/layout/default#1"/>
    <dgm:cxn modelId="{2C196802-EE9D-4FA8-8B58-AA943ACF34C4}" srcId="{474707E2-CEFE-472E-B109-1996D02DD26C}" destId="{B696B3A1-6E69-438C-AB0D-6110F7C29B95}" srcOrd="6" destOrd="0" parTransId="{D56BDCD9-F6D2-40CA-AC12-0C151D6FCAA0}" sibTransId="{4ED9F555-4798-41CA-B821-711E0931DD71}"/>
    <dgm:cxn modelId="{A2F0DD6C-C77F-4E08-8235-A2100100C281}" type="presOf" srcId="{474707E2-CEFE-472E-B109-1996D02DD26C}" destId="{EC8913DE-8259-4EDC-B964-A01187C8BD20}" srcOrd="0" destOrd="0" presId="urn:microsoft.com/office/officeart/2005/8/layout/default#1"/>
    <dgm:cxn modelId="{FC00792B-FD37-458C-B2BD-FCF63A986341}" type="presOf" srcId="{7000D0E5-6184-4E2E-9562-8E91039D7943}" destId="{32CDC9E0-3C29-43F2-9304-D49628846DCD}" srcOrd="0" destOrd="0" presId="urn:microsoft.com/office/officeart/2005/8/layout/default#1"/>
    <dgm:cxn modelId="{55A2AE52-32F2-4FFC-8386-A2989910AC94}" type="presOf" srcId="{D99739CF-F96C-42C6-BABD-9725C74A0173}" destId="{61FC05EA-AA5F-48F4-ABD3-F556450EE588}" srcOrd="0" destOrd="0" presId="urn:microsoft.com/office/officeart/2005/8/layout/default#1"/>
    <dgm:cxn modelId="{FD893FD7-F29F-4D2B-9898-132F3536381E}" type="presOf" srcId="{DEE0E15E-5F62-42DA-BD71-8D091099A0E2}" destId="{BE343C5C-1C1B-4ABE-A657-A02261F8ECDF}" srcOrd="0" destOrd="0" presId="urn:microsoft.com/office/officeart/2005/8/layout/default#1"/>
    <dgm:cxn modelId="{5F4174C4-8710-4890-9DE4-3D4E758E8F5B}" type="presOf" srcId="{C17BB394-BFEA-4661-B143-82B4B677EB09}" destId="{3D48BB0F-0F66-4AE3-A62A-D15A8921EFC5}" srcOrd="0" destOrd="0" presId="urn:microsoft.com/office/officeart/2005/8/layout/default#1"/>
    <dgm:cxn modelId="{BB5B0520-238E-4749-BE01-F9E02C90017C}" type="presOf" srcId="{52852FA8-B83C-4524-9608-2A24370487C6}" destId="{2E7532B7-15C3-4AFE-A250-C72FAFF4D9E5}" srcOrd="0" destOrd="0" presId="urn:microsoft.com/office/officeart/2005/8/layout/default#1"/>
    <dgm:cxn modelId="{5D1C1899-DC8A-4107-A243-6A6758A8235F}" type="presParOf" srcId="{EC8913DE-8259-4EDC-B964-A01187C8BD20}" destId="{3D48BB0F-0F66-4AE3-A62A-D15A8921EFC5}" srcOrd="0" destOrd="0" presId="urn:microsoft.com/office/officeart/2005/8/layout/default#1"/>
    <dgm:cxn modelId="{CE708252-3924-45D4-A243-6C75060172B5}" type="presParOf" srcId="{EC8913DE-8259-4EDC-B964-A01187C8BD20}" destId="{B13AC77D-D685-4411-95D3-74C22969D5F2}" srcOrd="1" destOrd="0" presId="urn:microsoft.com/office/officeart/2005/8/layout/default#1"/>
    <dgm:cxn modelId="{2B00ACDF-B222-4989-98C8-CEF56FA68FC7}" type="presParOf" srcId="{EC8913DE-8259-4EDC-B964-A01187C8BD20}" destId="{53AC439A-2DA1-42B6-9210-003381F20E9E}" srcOrd="2" destOrd="0" presId="urn:microsoft.com/office/officeart/2005/8/layout/default#1"/>
    <dgm:cxn modelId="{6F3A3DBF-9A43-40B0-BD63-7AD1988C4134}" type="presParOf" srcId="{EC8913DE-8259-4EDC-B964-A01187C8BD20}" destId="{2F42F115-E35F-4A07-9C42-F33A970073FB}" srcOrd="3" destOrd="0" presId="urn:microsoft.com/office/officeart/2005/8/layout/default#1"/>
    <dgm:cxn modelId="{2DCD6228-23E9-42B4-8E7A-4C0885CDA458}" type="presParOf" srcId="{EC8913DE-8259-4EDC-B964-A01187C8BD20}" destId="{4D747819-05FA-4C6F-8C59-68182597A3A0}" srcOrd="4" destOrd="0" presId="urn:microsoft.com/office/officeart/2005/8/layout/default#1"/>
    <dgm:cxn modelId="{D325350A-D80D-4153-A6C0-C557CEA61F06}" type="presParOf" srcId="{EC8913DE-8259-4EDC-B964-A01187C8BD20}" destId="{DE0BF0E3-A245-4B48-BBDE-89C60F368827}" srcOrd="5" destOrd="0" presId="urn:microsoft.com/office/officeart/2005/8/layout/default#1"/>
    <dgm:cxn modelId="{8DDC0AAC-C7DF-45E4-9949-F5A8F66ABD41}" type="presParOf" srcId="{EC8913DE-8259-4EDC-B964-A01187C8BD20}" destId="{B981AF49-A190-456B-B7E8-52380B94C67A}" srcOrd="6" destOrd="0" presId="urn:microsoft.com/office/officeart/2005/8/layout/default#1"/>
    <dgm:cxn modelId="{108453E8-8F09-4E6F-91EE-66A6B8B029BC}" type="presParOf" srcId="{EC8913DE-8259-4EDC-B964-A01187C8BD20}" destId="{BA8FC592-9EEC-4751-80FF-2DE408B0B20E}" srcOrd="7" destOrd="0" presId="urn:microsoft.com/office/officeart/2005/8/layout/default#1"/>
    <dgm:cxn modelId="{52978F3B-AF72-48B6-BE5C-6F67C30C6518}" type="presParOf" srcId="{EC8913DE-8259-4EDC-B964-A01187C8BD20}" destId="{74E8DEDC-900F-468B-8E17-816F5A220040}" srcOrd="8" destOrd="0" presId="urn:microsoft.com/office/officeart/2005/8/layout/default#1"/>
    <dgm:cxn modelId="{8074C1B8-62CA-4750-8E15-292606D5656E}" type="presParOf" srcId="{EC8913DE-8259-4EDC-B964-A01187C8BD20}" destId="{B300DD46-B235-401B-8D1E-CABD3A6B99D7}" srcOrd="9" destOrd="0" presId="urn:microsoft.com/office/officeart/2005/8/layout/default#1"/>
    <dgm:cxn modelId="{3D3286DD-1BB1-46F8-A135-0E6786F8D22D}" type="presParOf" srcId="{EC8913DE-8259-4EDC-B964-A01187C8BD20}" destId="{231B3799-4ABF-4439-9903-690B05556C7C}" srcOrd="10" destOrd="0" presId="urn:microsoft.com/office/officeart/2005/8/layout/default#1"/>
    <dgm:cxn modelId="{D47DFDED-1254-4AC7-8D94-354490B29A99}" type="presParOf" srcId="{EC8913DE-8259-4EDC-B964-A01187C8BD20}" destId="{71ED09F2-8471-4C66-A090-DAB51D43B2F8}" srcOrd="11" destOrd="0" presId="urn:microsoft.com/office/officeart/2005/8/layout/default#1"/>
    <dgm:cxn modelId="{92C776CA-18C3-4B80-85B4-D92D73F06326}" type="presParOf" srcId="{EC8913DE-8259-4EDC-B964-A01187C8BD20}" destId="{6F78A0FB-99F2-446A-BE56-77023A6EBDCC}" srcOrd="12" destOrd="0" presId="urn:microsoft.com/office/officeart/2005/8/layout/default#1"/>
    <dgm:cxn modelId="{F336B625-B4F7-4EBF-9324-D2E08C96B71F}" type="presParOf" srcId="{EC8913DE-8259-4EDC-B964-A01187C8BD20}" destId="{422EE12A-7C0C-467E-A470-E261F4378A34}" srcOrd="13" destOrd="0" presId="urn:microsoft.com/office/officeart/2005/8/layout/default#1"/>
    <dgm:cxn modelId="{2BE48FC2-5003-4F3E-962E-6888A1BCE08C}" type="presParOf" srcId="{EC8913DE-8259-4EDC-B964-A01187C8BD20}" destId="{216FA564-0661-4094-ADC4-3D4D88645A3E}" srcOrd="14" destOrd="0" presId="urn:microsoft.com/office/officeart/2005/8/layout/default#1"/>
    <dgm:cxn modelId="{9C6D9399-9045-4219-8022-1E164AEC03E7}" type="presParOf" srcId="{EC8913DE-8259-4EDC-B964-A01187C8BD20}" destId="{137CFA81-BF2A-4ECF-BFF6-5D02007873F0}" srcOrd="15" destOrd="0" presId="urn:microsoft.com/office/officeart/2005/8/layout/default#1"/>
    <dgm:cxn modelId="{46462132-1881-47F9-B4EC-CFDB0073C1C7}" type="presParOf" srcId="{EC8913DE-8259-4EDC-B964-A01187C8BD20}" destId="{88A3641F-AD01-4F00-AEFD-E676AEA6CB10}" srcOrd="16" destOrd="0" presId="urn:microsoft.com/office/officeart/2005/8/layout/default#1"/>
    <dgm:cxn modelId="{36EAF2FD-0BA9-4F2E-BE76-B682A43DEF60}" type="presParOf" srcId="{EC8913DE-8259-4EDC-B964-A01187C8BD20}" destId="{01DD5A58-8742-47E0-8975-348831D3F90E}" srcOrd="17" destOrd="0" presId="urn:microsoft.com/office/officeart/2005/8/layout/default#1"/>
    <dgm:cxn modelId="{A9B6A6F5-B1E8-459E-A6F0-C8AE6DC2FC3A}" type="presParOf" srcId="{EC8913DE-8259-4EDC-B964-A01187C8BD20}" destId="{61FC05EA-AA5F-48F4-ABD3-F556450EE588}" srcOrd="18" destOrd="0" presId="urn:microsoft.com/office/officeart/2005/8/layout/default#1"/>
    <dgm:cxn modelId="{F2B64C4D-C0D0-44C8-B04C-7E5365B2C2E6}" type="presParOf" srcId="{EC8913DE-8259-4EDC-B964-A01187C8BD20}" destId="{42EAC161-59C9-4D27-A367-D7A93916AC71}" srcOrd="19" destOrd="0" presId="urn:microsoft.com/office/officeart/2005/8/layout/default#1"/>
    <dgm:cxn modelId="{D5270568-2455-4959-BD7C-50AA3C2A8BC4}" type="presParOf" srcId="{EC8913DE-8259-4EDC-B964-A01187C8BD20}" destId="{B7A289B6-A68D-42D8-BEAE-E660EFCC2A96}" srcOrd="20" destOrd="0" presId="urn:microsoft.com/office/officeart/2005/8/layout/default#1"/>
    <dgm:cxn modelId="{22698D9E-310D-4880-8384-FD5A1619398F}" type="presParOf" srcId="{EC8913DE-8259-4EDC-B964-A01187C8BD20}" destId="{EE9B5B26-3EEB-4A9F-983D-54D3753354F6}" srcOrd="21" destOrd="0" presId="urn:microsoft.com/office/officeart/2005/8/layout/default#1"/>
    <dgm:cxn modelId="{52F02868-35D6-4F53-8271-E098484F0370}" type="presParOf" srcId="{EC8913DE-8259-4EDC-B964-A01187C8BD20}" destId="{2E7532B7-15C3-4AFE-A250-C72FAFF4D9E5}" srcOrd="22" destOrd="0" presId="urn:microsoft.com/office/officeart/2005/8/layout/default#1"/>
    <dgm:cxn modelId="{35FE7C4F-F879-46DF-B843-0BA78C0885F2}" type="presParOf" srcId="{EC8913DE-8259-4EDC-B964-A01187C8BD20}" destId="{73281442-590B-45B8-884D-D1DC937C99E8}" srcOrd="23" destOrd="0" presId="urn:microsoft.com/office/officeart/2005/8/layout/default#1"/>
    <dgm:cxn modelId="{48CBD133-3CA9-4B7B-88F2-B5DCE2FB80F4}" type="presParOf" srcId="{EC8913DE-8259-4EDC-B964-A01187C8BD20}" destId="{2E87B1D2-F266-4C8A-BC9D-6347DDC819D6}" srcOrd="24" destOrd="0" presId="urn:microsoft.com/office/officeart/2005/8/layout/default#1"/>
    <dgm:cxn modelId="{9D5189EB-8A4F-4C26-90E6-ED67D10225DA}" type="presParOf" srcId="{EC8913DE-8259-4EDC-B964-A01187C8BD20}" destId="{C4EB091F-7166-4F4C-9CBB-BC51717EB1EF}" srcOrd="25" destOrd="0" presId="urn:microsoft.com/office/officeart/2005/8/layout/default#1"/>
    <dgm:cxn modelId="{715401C5-6854-4A01-89EE-DF5A0D5AF3FA}" type="presParOf" srcId="{EC8913DE-8259-4EDC-B964-A01187C8BD20}" destId="{05D95EDB-BE4E-4B48-9D34-513AE347A4E9}" srcOrd="26" destOrd="0" presId="urn:microsoft.com/office/officeart/2005/8/layout/default#1"/>
    <dgm:cxn modelId="{54E18B94-94C7-4FF3-A6B3-D78D06AD6F22}" type="presParOf" srcId="{EC8913DE-8259-4EDC-B964-A01187C8BD20}" destId="{D67ADF04-1150-4464-964D-6F4EE21058D1}" srcOrd="27" destOrd="0" presId="urn:microsoft.com/office/officeart/2005/8/layout/default#1"/>
    <dgm:cxn modelId="{B73A5DE8-3812-47B1-8C90-73D69A4595ED}" type="presParOf" srcId="{EC8913DE-8259-4EDC-B964-A01187C8BD20}" destId="{12B83B05-5D37-45AC-B38E-9BC7B9BDEB24}" srcOrd="28" destOrd="0" presId="urn:microsoft.com/office/officeart/2005/8/layout/default#1"/>
    <dgm:cxn modelId="{AF3CC600-15D1-40C6-9E2C-C3635417CA30}" type="presParOf" srcId="{EC8913DE-8259-4EDC-B964-A01187C8BD20}" destId="{BD8F50E6-546F-4F66-BC35-4C2B812CA8DC}" srcOrd="29" destOrd="0" presId="urn:microsoft.com/office/officeart/2005/8/layout/default#1"/>
    <dgm:cxn modelId="{43B13C3C-0AF8-4695-94D7-3329ABF0B446}" type="presParOf" srcId="{EC8913DE-8259-4EDC-B964-A01187C8BD20}" destId="{B2E90CDA-E726-4BD1-849A-D8BE8A077FE5}" srcOrd="30" destOrd="0" presId="urn:microsoft.com/office/officeart/2005/8/layout/default#1"/>
    <dgm:cxn modelId="{90255F43-C0AD-41D9-AE85-A50A188E3F6A}" type="presParOf" srcId="{EC8913DE-8259-4EDC-B964-A01187C8BD20}" destId="{904655D2-4EDF-4F09-B0E1-3DA3F89A11C8}" srcOrd="31" destOrd="0" presId="urn:microsoft.com/office/officeart/2005/8/layout/default#1"/>
    <dgm:cxn modelId="{088D0898-93D3-47D2-BD93-060E0E154A8F}" type="presParOf" srcId="{EC8913DE-8259-4EDC-B964-A01187C8BD20}" destId="{3AAC6C0F-5295-492C-A1AE-97AFFBD0EE55}" srcOrd="32" destOrd="0" presId="urn:microsoft.com/office/officeart/2005/8/layout/default#1"/>
    <dgm:cxn modelId="{C6B1FE42-6BD4-4583-B7B7-28860728F0FF}" type="presParOf" srcId="{EC8913DE-8259-4EDC-B964-A01187C8BD20}" destId="{D127B951-5BDE-47F3-A0CC-602F199EAF2E}" srcOrd="33" destOrd="0" presId="urn:microsoft.com/office/officeart/2005/8/layout/default#1"/>
    <dgm:cxn modelId="{CDE596F3-CD88-4FC2-ADEE-A575C8EF441B}" type="presParOf" srcId="{EC8913DE-8259-4EDC-B964-A01187C8BD20}" destId="{32CDC9E0-3C29-43F2-9304-D49628846DCD}" srcOrd="34" destOrd="0" presId="urn:microsoft.com/office/officeart/2005/8/layout/default#1"/>
    <dgm:cxn modelId="{DDEBEF09-000E-44E3-80EA-A7CE853A2F44}" type="presParOf" srcId="{EC8913DE-8259-4EDC-B964-A01187C8BD20}" destId="{E8DD723A-4266-44C3-B96F-08E62350DE2A}" srcOrd="35" destOrd="0" presId="urn:microsoft.com/office/officeart/2005/8/layout/default#1"/>
    <dgm:cxn modelId="{9B747093-4695-474A-9250-6526EDE12715}" type="presParOf" srcId="{EC8913DE-8259-4EDC-B964-A01187C8BD20}" destId="{63BCE7CC-CE92-4DCD-9572-0A7D80204FB8}" srcOrd="36" destOrd="0" presId="urn:microsoft.com/office/officeart/2005/8/layout/default#1"/>
    <dgm:cxn modelId="{BF7E841E-6B70-40F1-8044-AAA7EC42A459}" type="presParOf" srcId="{EC8913DE-8259-4EDC-B964-A01187C8BD20}" destId="{81CA15DD-C697-46B0-8F5A-ACFECB4B7388}" srcOrd="37" destOrd="0" presId="urn:microsoft.com/office/officeart/2005/8/layout/default#1"/>
    <dgm:cxn modelId="{5ACAB826-F1CE-42B1-B65F-0A90F40F2300}" type="presParOf" srcId="{EC8913DE-8259-4EDC-B964-A01187C8BD20}" destId="{59EB8B3C-1BBA-4C1E-9112-2F80A71354DC}" srcOrd="38" destOrd="0" presId="urn:microsoft.com/office/officeart/2005/8/layout/default#1"/>
    <dgm:cxn modelId="{89461387-E7EB-4AF6-9F65-A5035579135F}" type="presParOf" srcId="{EC8913DE-8259-4EDC-B964-A01187C8BD20}" destId="{29FDE4D9-6676-4EAB-AF00-6056C75F4DD2}" srcOrd="39" destOrd="0" presId="urn:microsoft.com/office/officeart/2005/8/layout/default#1"/>
    <dgm:cxn modelId="{57C9DB27-F57C-4FA3-859C-583CBD7E5AF3}" type="presParOf" srcId="{EC8913DE-8259-4EDC-B964-A01187C8BD20}" destId="{A431F862-9624-41B9-83D5-E004F819DE6A}" srcOrd="40" destOrd="0" presId="urn:microsoft.com/office/officeart/2005/8/layout/default#1"/>
    <dgm:cxn modelId="{92A90619-3700-49D3-A598-3FEC04A92A86}" type="presParOf" srcId="{EC8913DE-8259-4EDC-B964-A01187C8BD20}" destId="{90D4D22D-0C98-4E5B-98C6-8EFBD4C194D5}" srcOrd="41" destOrd="0" presId="urn:microsoft.com/office/officeart/2005/8/layout/default#1"/>
    <dgm:cxn modelId="{F9E56FA3-58CD-4F5B-8187-D299C34DDE9B}" type="presParOf" srcId="{EC8913DE-8259-4EDC-B964-A01187C8BD20}" destId="{88D92789-2A76-4191-A141-E674A85BC250}" srcOrd="42" destOrd="0" presId="urn:microsoft.com/office/officeart/2005/8/layout/default#1"/>
    <dgm:cxn modelId="{8609A15D-5BF2-4C6C-A0AA-E0DD8A0B39F1}" type="presParOf" srcId="{EC8913DE-8259-4EDC-B964-A01187C8BD20}" destId="{62D7571F-1B04-4F81-A435-968CD291152C}" srcOrd="43" destOrd="0" presId="urn:microsoft.com/office/officeart/2005/8/layout/default#1"/>
    <dgm:cxn modelId="{EB4F4998-AFD6-4CE0-BB76-60C55EBDF6DC}" type="presParOf" srcId="{EC8913DE-8259-4EDC-B964-A01187C8BD20}" destId="{BE343C5C-1C1B-4ABE-A657-A02261F8ECDF}" srcOrd="44" destOrd="0" presId="urn:microsoft.com/office/officeart/2005/8/layout/default#1"/>
    <dgm:cxn modelId="{FE0BC057-AA83-4398-AC72-F2A4B4EF5E3D}" type="presParOf" srcId="{EC8913DE-8259-4EDC-B964-A01187C8BD20}" destId="{02F82A1D-81FC-48D1-BECE-84D4578EB12D}" srcOrd="45" destOrd="0" presId="urn:microsoft.com/office/officeart/2005/8/layout/default#1"/>
    <dgm:cxn modelId="{04E247DB-CD5C-42DD-80A6-ACF6CEFA8B60}" type="presParOf" srcId="{EC8913DE-8259-4EDC-B964-A01187C8BD20}" destId="{E5CB8A03-2A3F-40A4-992D-416CCF5551A2}" srcOrd="46" destOrd="0" presId="urn:microsoft.com/office/officeart/2005/8/layout/default#1"/>
    <dgm:cxn modelId="{41F26D1D-A72D-44D2-9E63-41E508AF685F}" type="presParOf" srcId="{EC8913DE-8259-4EDC-B964-A01187C8BD20}" destId="{593E1193-570F-45A9-AD84-6CE2A6FC3B92}" srcOrd="47" destOrd="0" presId="urn:microsoft.com/office/officeart/2005/8/layout/default#1"/>
    <dgm:cxn modelId="{F6A43D0A-7F38-4531-8A4C-65983F367AC3}" type="presParOf" srcId="{EC8913DE-8259-4EDC-B964-A01187C8BD20}" destId="{6701F0F8-2F22-4A8E-93BE-AFD837A04C60}" srcOrd="48" destOrd="0" presId="urn:microsoft.com/office/officeart/2005/8/layout/default#1"/>
    <dgm:cxn modelId="{70A38477-6C7D-4571-AD03-84561CCDEFDA}" type="presParOf" srcId="{EC8913DE-8259-4EDC-B964-A01187C8BD20}" destId="{28E7902B-6313-4D85-8690-60ECD484AFB9}" srcOrd="49" destOrd="0" presId="urn:microsoft.com/office/officeart/2005/8/layout/default#1"/>
    <dgm:cxn modelId="{FB08BCF8-ADBD-4F4C-B77E-7B7E05A7D847}" type="presParOf" srcId="{EC8913DE-8259-4EDC-B964-A01187C8BD20}" destId="{4324CC47-94B7-4466-ADFE-7C5B8087D0CD}" srcOrd="5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BD5EB4-CB03-411D-A1DE-9BA3D9B91CB9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61E5F79C-2107-48AC-943C-088DB6261462}">
      <dgm:prSet phldrT="[Text]"/>
      <dgm:spPr/>
      <dgm:t>
        <a:bodyPr/>
        <a:lstStyle/>
        <a:p>
          <a:r>
            <a:rPr lang="cs-CZ" dirty="0" smtClean="0"/>
            <a:t>Kolik má anglická abeceda písmen?</a:t>
          </a:r>
          <a:endParaRPr lang="cs-CZ" dirty="0"/>
        </a:p>
      </dgm:t>
    </dgm:pt>
    <dgm:pt modelId="{010A735F-EE18-47DC-A00D-A4363E2AC7FA}" type="parTrans" cxnId="{91FF57B1-C2EC-447D-9EFD-3674D181E737}">
      <dgm:prSet/>
      <dgm:spPr/>
      <dgm:t>
        <a:bodyPr/>
        <a:lstStyle/>
        <a:p>
          <a:endParaRPr lang="cs-CZ"/>
        </a:p>
      </dgm:t>
    </dgm:pt>
    <dgm:pt modelId="{00849019-6292-4168-8C34-EB870ACAD690}" type="sibTrans" cxnId="{91FF57B1-C2EC-447D-9EFD-3674D181E737}">
      <dgm:prSet/>
      <dgm:spPr/>
      <dgm:t>
        <a:bodyPr/>
        <a:lstStyle/>
        <a:p>
          <a:endParaRPr lang="cs-CZ"/>
        </a:p>
      </dgm:t>
    </dgm:pt>
    <dgm:pt modelId="{8320FE52-148B-481E-A316-08D83862093E}">
      <dgm:prSet phldrT="[Text]"/>
      <dgm:spPr/>
      <dgm:t>
        <a:bodyPr/>
        <a:lstStyle/>
        <a:p>
          <a:r>
            <a:rPr lang="cs-CZ" dirty="0" smtClean="0"/>
            <a:t>Doplň písmena podle pořadí v abecedě a  vylušti tajenku:</a:t>
          </a:r>
          <a:endParaRPr lang="cs-CZ" dirty="0"/>
        </a:p>
      </dgm:t>
    </dgm:pt>
    <dgm:pt modelId="{F652E948-8174-4ED0-B088-D693E65CADE2}" type="parTrans" cxnId="{221D4FF6-B6BC-41C1-B120-98E2E29B709B}">
      <dgm:prSet/>
      <dgm:spPr/>
      <dgm:t>
        <a:bodyPr/>
        <a:lstStyle/>
        <a:p>
          <a:endParaRPr lang="cs-CZ"/>
        </a:p>
      </dgm:t>
    </dgm:pt>
    <dgm:pt modelId="{EC22F034-F770-4B35-A0D4-9800A80C556A}" type="sibTrans" cxnId="{221D4FF6-B6BC-41C1-B120-98E2E29B709B}">
      <dgm:prSet/>
      <dgm:spPr/>
      <dgm:t>
        <a:bodyPr/>
        <a:lstStyle/>
        <a:p>
          <a:endParaRPr lang="cs-CZ"/>
        </a:p>
      </dgm:t>
    </dgm:pt>
    <dgm:pt modelId="{6A4FFEEB-7231-4394-973B-1CAEF8D00A3D}" type="pres">
      <dgm:prSet presAssocID="{7FBD5EB4-CB03-411D-A1DE-9BA3D9B91CB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C6F679-9C6A-4C9F-AEAD-04FEE87C6159}" type="pres">
      <dgm:prSet presAssocID="{61E5F79C-2107-48AC-943C-088DB6261462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E07D3E-361A-41E7-B9A0-3DF93094548B}" type="pres">
      <dgm:prSet presAssocID="{00849019-6292-4168-8C34-EB870ACAD690}" presName="spacer" presStyleCnt="0"/>
      <dgm:spPr/>
    </dgm:pt>
    <dgm:pt modelId="{1713A1F6-1031-4A53-91FF-B4956AD716B8}" type="pres">
      <dgm:prSet presAssocID="{8320FE52-148B-481E-A316-08D83862093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2161E3-DC74-45BB-9018-23B4802FEB87}" type="presOf" srcId="{7FBD5EB4-CB03-411D-A1DE-9BA3D9B91CB9}" destId="{6A4FFEEB-7231-4394-973B-1CAEF8D00A3D}" srcOrd="0" destOrd="0" presId="urn:microsoft.com/office/officeart/2005/8/layout/vList2"/>
    <dgm:cxn modelId="{3358CE40-38C9-4533-AE96-4FAA5017D8F1}" type="presOf" srcId="{8320FE52-148B-481E-A316-08D83862093E}" destId="{1713A1F6-1031-4A53-91FF-B4956AD716B8}" srcOrd="0" destOrd="0" presId="urn:microsoft.com/office/officeart/2005/8/layout/vList2"/>
    <dgm:cxn modelId="{221D4FF6-B6BC-41C1-B120-98E2E29B709B}" srcId="{7FBD5EB4-CB03-411D-A1DE-9BA3D9B91CB9}" destId="{8320FE52-148B-481E-A316-08D83862093E}" srcOrd="1" destOrd="0" parTransId="{F652E948-8174-4ED0-B088-D693E65CADE2}" sibTransId="{EC22F034-F770-4B35-A0D4-9800A80C556A}"/>
    <dgm:cxn modelId="{91FF57B1-C2EC-447D-9EFD-3674D181E737}" srcId="{7FBD5EB4-CB03-411D-A1DE-9BA3D9B91CB9}" destId="{61E5F79C-2107-48AC-943C-088DB6261462}" srcOrd="0" destOrd="0" parTransId="{010A735F-EE18-47DC-A00D-A4363E2AC7FA}" sibTransId="{00849019-6292-4168-8C34-EB870ACAD690}"/>
    <dgm:cxn modelId="{73AEC483-28AB-4327-94FE-2EDD9E6B3E04}" type="presOf" srcId="{61E5F79C-2107-48AC-943C-088DB6261462}" destId="{A9C6F679-9C6A-4C9F-AEAD-04FEE87C6159}" srcOrd="0" destOrd="0" presId="urn:microsoft.com/office/officeart/2005/8/layout/vList2"/>
    <dgm:cxn modelId="{EE6D5E5D-C723-447B-BC7B-EF8DDAAFF3E9}" type="presParOf" srcId="{6A4FFEEB-7231-4394-973B-1CAEF8D00A3D}" destId="{A9C6F679-9C6A-4C9F-AEAD-04FEE87C6159}" srcOrd="0" destOrd="0" presId="urn:microsoft.com/office/officeart/2005/8/layout/vList2"/>
    <dgm:cxn modelId="{F82CBFC3-C1C4-461F-9E2F-FDF266DCD55A}" type="presParOf" srcId="{6A4FFEEB-7231-4394-973B-1CAEF8D00A3D}" destId="{A3E07D3E-361A-41E7-B9A0-3DF93094548B}" srcOrd="1" destOrd="0" presId="urn:microsoft.com/office/officeart/2005/8/layout/vList2"/>
    <dgm:cxn modelId="{24023E45-A299-49E0-BD1D-42E57806232E}" type="presParOf" srcId="{6A4FFEEB-7231-4394-973B-1CAEF8D00A3D}" destId="{1713A1F6-1031-4A53-91FF-B4956AD716B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0FE949-F5FF-4474-BFB0-3A1DCD898393}" type="doc">
      <dgm:prSet loTypeId="urn:microsoft.com/office/officeart/2005/8/layout/default#2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F228E64-11F7-4B0C-88BC-92CD11ABB934}">
      <dgm:prSet phldrT="[Text]"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A22A304E-225C-4209-BCF0-E607A06FCEEF}" type="parTrans" cxnId="{1EEA1001-C024-434A-840B-4D0E99503F6F}">
      <dgm:prSet/>
      <dgm:spPr/>
      <dgm:t>
        <a:bodyPr/>
        <a:lstStyle/>
        <a:p>
          <a:endParaRPr lang="cs-CZ"/>
        </a:p>
      </dgm:t>
    </dgm:pt>
    <dgm:pt modelId="{D3677BEE-670E-4B48-AFA3-4D46126DA0C6}" type="sibTrans" cxnId="{1EEA1001-C024-434A-840B-4D0E99503F6F}">
      <dgm:prSet/>
      <dgm:spPr/>
      <dgm:t>
        <a:bodyPr/>
        <a:lstStyle/>
        <a:p>
          <a:endParaRPr lang="cs-CZ"/>
        </a:p>
      </dgm:t>
    </dgm:pt>
    <dgm:pt modelId="{9D29ADD5-178E-4ECB-BE46-33C2356DDD0A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B5F98E9C-958A-47BE-A7F4-3CCABD59BF42}" type="parTrans" cxnId="{AD7DDFC7-A51D-478D-985B-C36FEBA13DC3}">
      <dgm:prSet/>
      <dgm:spPr/>
      <dgm:t>
        <a:bodyPr/>
        <a:lstStyle/>
        <a:p>
          <a:endParaRPr lang="cs-CZ"/>
        </a:p>
      </dgm:t>
    </dgm:pt>
    <dgm:pt modelId="{A18D0517-C85B-48FA-823E-D7C15EF1C7FF}" type="sibTrans" cxnId="{AD7DDFC7-A51D-478D-985B-C36FEBA13DC3}">
      <dgm:prSet/>
      <dgm:spPr/>
      <dgm:t>
        <a:bodyPr/>
        <a:lstStyle/>
        <a:p>
          <a:endParaRPr lang="cs-CZ"/>
        </a:p>
      </dgm:t>
    </dgm:pt>
    <dgm:pt modelId="{BA1E9CD0-35B7-43A2-B545-D80B52B395CF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C566C375-5B61-4DD1-AC04-959A396B3464}" type="parTrans" cxnId="{0BECD115-A3BA-49B6-9DD1-A4E722BA092E}">
      <dgm:prSet/>
      <dgm:spPr/>
      <dgm:t>
        <a:bodyPr/>
        <a:lstStyle/>
        <a:p>
          <a:endParaRPr lang="cs-CZ"/>
        </a:p>
      </dgm:t>
    </dgm:pt>
    <dgm:pt modelId="{DC4BBF9E-ABB8-4F64-BF55-E5B130BB7ABA}" type="sibTrans" cxnId="{0BECD115-A3BA-49B6-9DD1-A4E722BA092E}">
      <dgm:prSet/>
      <dgm:spPr/>
      <dgm:t>
        <a:bodyPr/>
        <a:lstStyle/>
        <a:p>
          <a:endParaRPr lang="cs-CZ"/>
        </a:p>
      </dgm:t>
    </dgm:pt>
    <dgm:pt modelId="{DDCF4F7A-CBD8-455C-B52A-CD1D6648E6B0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A2F634B6-E897-49AE-BB04-FB1F237328BE}" type="parTrans" cxnId="{677EF534-B674-4013-A2A5-1B6A895AE3C5}">
      <dgm:prSet/>
      <dgm:spPr/>
      <dgm:t>
        <a:bodyPr/>
        <a:lstStyle/>
        <a:p>
          <a:endParaRPr lang="cs-CZ"/>
        </a:p>
      </dgm:t>
    </dgm:pt>
    <dgm:pt modelId="{77F1F074-89FA-40E2-9970-5A97D4E39C79}" type="sibTrans" cxnId="{677EF534-B674-4013-A2A5-1B6A895AE3C5}">
      <dgm:prSet/>
      <dgm:spPr/>
      <dgm:t>
        <a:bodyPr/>
        <a:lstStyle/>
        <a:p>
          <a:endParaRPr lang="cs-CZ"/>
        </a:p>
      </dgm:t>
    </dgm:pt>
    <dgm:pt modelId="{12CC0C38-4951-4D83-A9F3-9134E36A4B45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68F6A75C-A0AB-4DF8-ADCF-444093C00B10}" type="parTrans" cxnId="{47AE2E57-EA75-4D66-8B81-78D6BF26FEED}">
      <dgm:prSet/>
      <dgm:spPr/>
      <dgm:t>
        <a:bodyPr/>
        <a:lstStyle/>
        <a:p>
          <a:endParaRPr lang="cs-CZ"/>
        </a:p>
      </dgm:t>
    </dgm:pt>
    <dgm:pt modelId="{B3069137-06CF-423F-8D3A-B14CB23E235C}" type="sibTrans" cxnId="{47AE2E57-EA75-4D66-8B81-78D6BF26FEED}">
      <dgm:prSet/>
      <dgm:spPr/>
      <dgm:t>
        <a:bodyPr/>
        <a:lstStyle/>
        <a:p>
          <a:endParaRPr lang="cs-CZ"/>
        </a:p>
      </dgm:t>
    </dgm:pt>
    <dgm:pt modelId="{C08BC11D-001E-417D-BFA2-A463C9228E21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20E8B6BE-92AC-4DE6-8CD6-798A1B62F372}" type="parTrans" cxnId="{F036D5A0-43B9-4E11-A615-2825980F9787}">
      <dgm:prSet/>
      <dgm:spPr/>
      <dgm:t>
        <a:bodyPr/>
        <a:lstStyle/>
        <a:p>
          <a:endParaRPr lang="cs-CZ"/>
        </a:p>
      </dgm:t>
    </dgm:pt>
    <dgm:pt modelId="{EEEF2D2C-E391-412D-9206-BFE6BF0A391C}" type="sibTrans" cxnId="{F036D5A0-43B9-4E11-A615-2825980F9787}">
      <dgm:prSet/>
      <dgm:spPr/>
      <dgm:t>
        <a:bodyPr/>
        <a:lstStyle/>
        <a:p>
          <a:endParaRPr lang="cs-CZ"/>
        </a:p>
      </dgm:t>
    </dgm:pt>
    <dgm:pt modelId="{CBA5BC47-9357-42B2-906A-67D0E99D7F36}">
      <dgm:prSet phldrT="[Text]"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98619291-2B71-487B-B6EA-18307B1A0183}" type="parTrans" cxnId="{CCAFAA39-0747-4EF2-B6D7-572AEBCFF474}">
      <dgm:prSet/>
      <dgm:spPr/>
      <dgm:t>
        <a:bodyPr/>
        <a:lstStyle/>
        <a:p>
          <a:endParaRPr lang="cs-CZ"/>
        </a:p>
      </dgm:t>
    </dgm:pt>
    <dgm:pt modelId="{04CFE26A-FF7E-4197-936A-FCCDB300235E}" type="sibTrans" cxnId="{CCAFAA39-0747-4EF2-B6D7-572AEBCFF474}">
      <dgm:prSet/>
      <dgm:spPr/>
      <dgm:t>
        <a:bodyPr/>
        <a:lstStyle/>
        <a:p>
          <a:endParaRPr lang="cs-CZ"/>
        </a:p>
      </dgm:t>
    </dgm:pt>
    <dgm:pt modelId="{762D9254-BB69-47E2-97C7-20C0EEE183C7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70D7B865-B6DC-4A45-A8B5-0FB2A7413D68}" type="parTrans" cxnId="{7D5829CE-E99E-4520-9C11-1169C78F6ED8}">
      <dgm:prSet/>
      <dgm:spPr/>
      <dgm:t>
        <a:bodyPr/>
        <a:lstStyle/>
        <a:p>
          <a:endParaRPr lang="cs-CZ"/>
        </a:p>
      </dgm:t>
    </dgm:pt>
    <dgm:pt modelId="{AF30FCE6-D8D8-4980-A17D-EEE3AB25A224}" type="sibTrans" cxnId="{7D5829CE-E99E-4520-9C11-1169C78F6ED8}">
      <dgm:prSet/>
      <dgm:spPr/>
      <dgm:t>
        <a:bodyPr/>
        <a:lstStyle/>
        <a:p>
          <a:endParaRPr lang="cs-CZ"/>
        </a:p>
      </dgm:t>
    </dgm:pt>
    <dgm:pt modelId="{DA5F6D8D-8383-4427-AB08-2701D5E628F3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93A38800-BACF-43E9-A8C0-AB8136A0D0F5}" type="parTrans" cxnId="{87B86FCC-9EF3-41C2-BCA9-1E7DF21E406E}">
      <dgm:prSet/>
      <dgm:spPr/>
      <dgm:t>
        <a:bodyPr/>
        <a:lstStyle/>
        <a:p>
          <a:endParaRPr lang="cs-CZ"/>
        </a:p>
      </dgm:t>
    </dgm:pt>
    <dgm:pt modelId="{C4A91866-3A3F-4266-99DB-2DEF6C6C36FE}" type="sibTrans" cxnId="{87B86FCC-9EF3-41C2-BCA9-1E7DF21E406E}">
      <dgm:prSet/>
      <dgm:spPr/>
      <dgm:t>
        <a:bodyPr/>
        <a:lstStyle/>
        <a:p>
          <a:endParaRPr lang="cs-CZ"/>
        </a:p>
      </dgm:t>
    </dgm:pt>
    <dgm:pt modelId="{46876DF5-3C00-4A19-9FAF-AC9BCBCE32FD}" type="pres">
      <dgm:prSet presAssocID="{8C0FE949-F5FF-4474-BFB0-3A1DCD89839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F9DBB1-D32D-4F02-AF76-309161721379}" type="pres">
      <dgm:prSet presAssocID="{BF228E64-11F7-4B0C-88BC-92CD11ABB934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0F41C2-48AE-4EB6-8678-D73CD77E3449}" type="pres">
      <dgm:prSet presAssocID="{D3677BEE-670E-4B48-AFA3-4D46126DA0C6}" presName="sibTrans" presStyleCnt="0"/>
      <dgm:spPr/>
    </dgm:pt>
    <dgm:pt modelId="{5B98B7FC-4A47-4FD0-A9C7-1ABFC18909D4}" type="pres">
      <dgm:prSet presAssocID="{9D29ADD5-178E-4ECB-BE46-33C2356DDD0A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1868A8-E6CB-4E80-BC16-BE437E65650D}" type="pres">
      <dgm:prSet presAssocID="{A18D0517-C85B-48FA-823E-D7C15EF1C7FF}" presName="sibTrans" presStyleCnt="0"/>
      <dgm:spPr/>
    </dgm:pt>
    <dgm:pt modelId="{4C472C8B-54C8-4C15-9313-008618B2776B}" type="pres">
      <dgm:prSet presAssocID="{BA1E9CD0-35B7-43A2-B545-D80B52B395CF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7C54FB-585D-4022-8EEF-6CECE00240F7}" type="pres">
      <dgm:prSet presAssocID="{DC4BBF9E-ABB8-4F64-BF55-E5B130BB7ABA}" presName="sibTrans" presStyleCnt="0"/>
      <dgm:spPr/>
    </dgm:pt>
    <dgm:pt modelId="{EF57CDF5-D742-4503-B159-DB13A78952D9}" type="pres">
      <dgm:prSet presAssocID="{DDCF4F7A-CBD8-455C-B52A-CD1D6648E6B0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0140CE-1EF6-448F-A914-A43D6835E9FF}" type="pres">
      <dgm:prSet presAssocID="{77F1F074-89FA-40E2-9970-5A97D4E39C79}" presName="sibTrans" presStyleCnt="0"/>
      <dgm:spPr/>
    </dgm:pt>
    <dgm:pt modelId="{B100911C-5671-4EB6-89EB-6CDF32333B70}" type="pres">
      <dgm:prSet presAssocID="{12CC0C38-4951-4D83-A9F3-9134E36A4B45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042C45-8C00-4FD0-825C-5F493D618DCF}" type="pres">
      <dgm:prSet presAssocID="{B3069137-06CF-423F-8D3A-B14CB23E235C}" presName="sibTrans" presStyleCnt="0"/>
      <dgm:spPr/>
    </dgm:pt>
    <dgm:pt modelId="{AA2194C6-1AF9-4C00-9F1E-18A3CD615024}" type="pres">
      <dgm:prSet presAssocID="{CBA5BC47-9357-42B2-906A-67D0E99D7F36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CEE89D-1B52-4F61-8B74-36D2B5E16A8E}" type="pres">
      <dgm:prSet presAssocID="{04CFE26A-FF7E-4197-936A-FCCDB300235E}" presName="sibTrans" presStyleCnt="0"/>
      <dgm:spPr/>
    </dgm:pt>
    <dgm:pt modelId="{1E98120B-886D-42BF-B372-A60CEE9E6757}" type="pres">
      <dgm:prSet presAssocID="{762D9254-BB69-47E2-97C7-20C0EEE183C7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79801B-77E1-4E3A-B7B7-269FFDA96046}" type="pres">
      <dgm:prSet presAssocID="{AF30FCE6-D8D8-4980-A17D-EEE3AB25A224}" presName="sibTrans" presStyleCnt="0"/>
      <dgm:spPr/>
    </dgm:pt>
    <dgm:pt modelId="{44133A63-EE3B-458E-A9C9-2FE06A05C5E3}" type="pres">
      <dgm:prSet presAssocID="{DA5F6D8D-8383-4427-AB08-2701D5E628F3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C4A770-D31D-4D82-AE24-424773624577}" type="pres">
      <dgm:prSet presAssocID="{C4A91866-3A3F-4266-99DB-2DEF6C6C36FE}" presName="sibTrans" presStyleCnt="0"/>
      <dgm:spPr/>
    </dgm:pt>
    <dgm:pt modelId="{D654C93D-848D-4FC6-9159-BD54E50E24C1}" type="pres">
      <dgm:prSet presAssocID="{C08BC11D-001E-417D-BFA2-A463C9228E21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A375E9-0052-4565-AD11-024E91D917F0}" type="presOf" srcId="{DDCF4F7A-CBD8-455C-B52A-CD1D6648E6B0}" destId="{EF57CDF5-D742-4503-B159-DB13A78952D9}" srcOrd="0" destOrd="0" presId="urn:microsoft.com/office/officeart/2005/8/layout/default#2"/>
    <dgm:cxn modelId="{F036D5A0-43B9-4E11-A615-2825980F9787}" srcId="{8C0FE949-F5FF-4474-BFB0-3A1DCD898393}" destId="{C08BC11D-001E-417D-BFA2-A463C9228E21}" srcOrd="8" destOrd="0" parTransId="{20E8B6BE-92AC-4DE6-8CD6-798A1B62F372}" sibTransId="{EEEF2D2C-E391-412D-9206-BFE6BF0A391C}"/>
    <dgm:cxn modelId="{C058D13F-4DE3-4016-8001-463AE7DF922B}" type="presOf" srcId="{C08BC11D-001E-417D-BFA2-A463C9228E21}" destId="{D654C93D-848D-4FC6-9159-BD54E50E24C1}" srcOrd="0" destOrd="0" presId="urn:microsoft.com/office/officeart/2005/8/layout/default#2"/>
    <dgm:cxn modelId="{3E3CC4B9-BAAB-4B75-9C8D-2FDDB79CB844}" type="presOf" srcId="{CBA5BC47-9357-42B2-906A-67D0E99D7F36}" destId="{AA2194C6-1AF9-4C00-9F1E-18A3CD615024}" srcOrd="0" destOrd="0" presId="urn:microsoft.com/office/officeart/2005/8/layout/default#2"/>
    <dgm:cxn modelId="{CA1796F5-248F-4EB2-A207-785C1933D3A8}" type="presOf" srcId="{12CC0C38-4951-4D83-A9F3-9134E36A4B45}" destId="{B100911C-5671-4EB6-89EB-6CDF32333B70}" srcOrd="0" destOrd="0" presId="urn:microsoft.com/office/officeart/2005/8/layout/default#2"/>
    <dgm:cxn modelId="{677EF534-B674-4013-A2A5-1B6A895AE3C5}" srcId="{8C0FE949-F5FF-4474-BFB0-3A1DCD898393}" destId="{DDCF4F7A-CBD8-455C-B52A-CD1D6648E6B0}" srcOrd="3" destOrd="0" parTransId="{A2F634B6-E897-49AE-BB04-FB1F237328BE}" sibTransId="{77F1F074-89FA-40E2-9970-5A97D4E39C79}"/>
    <dgm:cxn modelId="{1EEA1001-C024-434A-840B-4D0E99503F6F}" srcId="{8C0FE949-F5FF-4474-BFB0-3A1DCD898393}" destId="{BF228E64-11F7-4B0C-88BC-92CD11ABB934}" srcOrd="0" destOrd="0" parTransId="{A22A304E-225C-4209-BCF0-E607A06FCEEF}" sibTransId="{D3677BEE-670E-4B48-AFA3-4D46126DA0C6}"/>
    <dgm:cxn modelId="{EAC18288-5B9E-44F6-A039-2997460D2A2E}" type="presOf" srcId="{DA5F6D8D-8383-4427-AB08-2701D5E628F3}" destId="{44133A63-EE3B-458E-A9C9-2FE06A05C5E3}" srcOrd="0" destOrd="0" presId="urn:microsoft.com/office/officeart/2005/8/layout/default#2"/>
    <dgm:cxn modelId="{A9445F86-C287-4710-BF4F-9248018A630E}" type="presOf" srcId="{762D9254-BB69-47E2-97C7-20C0EEE183C7}" destId="{1E98120B-886D-42BF-B372-A60CEE9E6757}" srcOrd="0" destOrd="0" presId="urn:microsoft.com/office/officeart/2005/8/layout/default#2"/>
    <dgm:cxn modelId="{87B86FCC-9EF3-41C2-BCA9-1E7DF21E406E}" srcId="{8C0FE949-F5FF-4474-BFB0-3A1DCD898393}" destId="{DA5F6D8D-8383-4427-AB08-2701D5E628F3}" srcOrd="7" destOrd="0" parTransId="{93A38800-BACF-43E9-A8C0-AB8136A0D0F5}" sibTransId="{C4A91866-3A3F-4266-99DB-2DEF6C6C36FE}"/>
    <dgm:cxn modelId="{55296B1A-9FD0-4FE0-B61B-17CD7F02794F}" type="presOf" srcId="{BA1E9CD0-35B7-43A2-B545-D80B52B395CF}" destId="{4C472C8B-54C8-4C15-9313-008618B2776B}" srcOrd="0" destOrd="0" presId="urn:microsoft.com/office/officeart/2005/8/layout/default#2"/>
    <dgm:cxn modelId="{0BECD115-A3BA-49B6-9DD1-A4E722BA092E}" srcId="{8C0FE949-F5FF-4474-BFB0-3A1DCD898393}" destId="{BA1E9CD0-35B7-43A2-B545-D80B52B395CF}" srcOrd="2" destOrd="0" parTransId="{C566C375-5B61-4DD1-AC04-959A396B3464}" sibTransId="{DC4BBF9E-ABB8-4F64-BF55-E5B130BB7ABA}"/>
    <dgm:cxn modelId="{AD7DDFC7-A51D-478D-985B-C36FEBA13DC3}" srcId="{8C0FE949-F5FF-4474-BFB0-3A1DCD898393}" destId="{9D29ADD5-178E-4ECB-BE46-33C2356DDD0A}" srcOrd="1" destOrd="0" parTransId="{B5F98E9C-958A-47BE-A7F4-3CCABD59BF42}" sibTransId="{A18D0517-C85B-48FA-823E-D7C15EF1C7FF}"/>
    <dgm:cxn modelId="{CCAFAA39-0747-4EF2-B6D7-572AEBCFF474}" srcId="{8C0FE949-F5FF-4474-BFB0-3A1DCD898393}" destId="{CBA5BC47-9357-42B2-906A-67D0E99D7F36}" srcOrd="5" destOrd="0" parTransId="{98619291-2B71-487B-B6EA-18307B1A0183}" sibTransId="{04CFE26A-FF7E-4197-936A-FCCDB300235E}"/>
    <dgm:cxn modelId="{27ADFF4C-FD7F-4CA1-94EB-F38420AB3E65}" type="presOf" srcId="{BF228E64-11F7-4B0C-88BC-92CD11ABB934}" destId="{93F9DBB1-D32D-4F02-AF76-309161721379}" srcOrd="0" destOrd="0" presId="urn:microsoft.com/office/officeart/2005/8/layout/default#2"/>
    <dgm:cxn modelId="{E01DD94E-BAC3-4F91-BB2B-F172C3983301}" type="presOf" srcId="{9D29ADD5-178E-4ECB-BE46-33C2356DDD0A}" destId="{5B98B7FC-4A47-4FD0-A9C7-1ABFC18909D4}" srcOrd="0" destOrd="0" presId="urn:microsoft.com/office/officeart/2005/8/layout/default#2"/>
    <dgm:cxn modelId="{7D5829CE-E99E-4520-9C11-1169C78F6ED8}" srcId="{8C0FE949-F5FF-4474-BFB0-3A1DCD898393}" destId="{762D9254-BB69-47E2-97C7-20C0EEE183C7}" srcOrd="6" destOrd="0" parTransId="{70D7B865-B6DC-4A45-A8B5-0FB2A7413D68}" sibTransId="{AF30FCE6-D8D8-4980-A17D-EEE3AB25A224}"/>
    <dgm:cxn modelId="{47AE2E57-EA75-4D66-8B81-78D6BF26FEED}" srcId="{8C0FE949-F5FF-4474-BFB0-3A1DCD898393}" destId="{12CC0C38-4951-4D83-A9F3-9134E36A4B45}" srcOrd="4" destOrd="0" parTransId="{68F6A75C-A0AB-4DF8-ADCF-444093C00B10}" sibTransId="{B3069137-06CF-423F-8D3A-B14CB23E235C}"/>
    <dgm:cxn modelId="{18060B0D-FC49-43A0-99F1-DF1E91C8DC59}" type="presOf" srcId="{8C0FE949-F5FF-4474-BFB0-3A1DCD898393}" destId="{46876DF5-3C00-4A19-9FAF-AC9BCBCE32FD}" srcOrd="0" destOrd="0" presId="urn:microsoft.com/office/officeart/2005/8/layout/default#2"/>
    <dgm:cxn modelId="{B6623270-7209-4B15-9A8A-96B09B143C0C}" type="presParOf" srcId="{46876DF5-3C00-4A19-9FAF-AC9BCBCE32FD}" destId="{93F9DBB1-D32D-4F02-AF76-309161721379}" srcOrd="0" destOrd="0" presId="urn:microsoft.com/office/officeart/2005/8/layout/default#2"/>
    <dgm:cxn modelId="{9131A1D0-EEEF-4FC1-8656-7F58C303001E}" type="presParOf" srcId="{46876DF5-3C00-4A19-9FAF-AC9BCBCE32FD}" destId="{A50F41C2-48AE-4EB6-8678-D73CD77E3449}" srcOrd="1" destOrd="0" presId="urn:microsoft.com/office/officeart/2005/8/layout/default#2"/>
    <dgm:cxn modelId="{5538B9AD-D4E0-43CD-84A5-DD4478BB74A6}" type="presParOf" srcId="{46876DF5-3C00-4A19-9FAF-AC9BCBCE32FD}" destId="{5B98B7FC-4A47-4FD0-A9C7-1ABFC18909D4}" srcOrd="2" destOrd="0" presId="urn:microsoft.com/office/officeart/2005/8/layout/default#2"/>
    <dgm:cxn modelId="{E621F6C1-BE1B-40F3-8122-704E6E7D0000}" type="presParOf" srcId="{46876DF5-3C00-4A19-9FAF-AC9BCBCE32FD}" destId="{061868A8-E6CB-4E80-BC16-BE437E65650D}" srcOrd="3" destOrd="0" presId="urn:microsoft.com/office/officeart/2005/8/layout/default#2"/>
    <dgm:cxn modelId="{1DAF9E4B-C819-4E83-96E4-AF2543490EC7}" type="presParOf" srcId="{46876DF5-3C00-4A19-9FAF-AC9BCBCE32FD}" destId="{4C472C8B-54C8-4C15-9313-008618B2776B}" srcOrd="4" destOrd="0" presId="urn:microsoft.com/office/officeart/2005/8/layout/default#2"/>
    <dgm:cxn modelId="{D98398CD-793F-4349-A708-944CCE631F4D}" type="presParOf" srcId="{46876DF5-3C00-4A19-9FAF-AC9BCBCE32FD}" destId="{A37C54FB-585D-4022-8EEF-6CECE00240F7}" srcOrd="5" destOrd="0" presId="urn:microsoft.com/office/officeart/2005/8/layout/default#2"/>
    <dgm:cxn modelId="{8AA3348E-0CFF-4280-B3FF-1D00E53A3800}" type="presParOf" srcId="{46876DF5-3C00-4A19-9FAF-AC9BCBCE32FD}" destId="{EF57CDF5-D742-4503-B159-DB13A78952D9}" srcOrd="6" destOrd="0" presId="urn:microsoft.com/office/officeart/2005/8/layout/default#2"/>
    <dgm:cxn modelId="{29C40835-FD77-4B85-BED8-3B7CBC1EFF07}" type="presParOf" srcId="{46876DF5-3C00-4A19-9FAF-AC9BCBCE32FD}" destId="{250140CE-1EF6-448F-A914-A43D6835E9FF}" srcOrd="7" destOrd="0" presId="urn:microsoft.com/office/officeart/2005/8/layout/default#2"/>
    <dgm:cxn modelId="{17E9A571-33B1-4F29-A83E-6D46D7F87816}" type="presParOf" srcId="{46876DF5-3C00-4A19-9FAF-AC9BCBCE32FD}" destId="{B100911C-5671-4EB6-89EB-6CDF32333B70}" srcOrd="8" destOrd="0" presId="urn:microsoft.com/office/officeart/2005/8/layout/default#2"/>
    <dgm:cxn modelId="{50793D0B-D154-440B-9D2C-C146F36127F2}" type="presParOf" srcId="{46876DF5-3C00-4A19-9FAF-AC9BCBCE32FD}" destId="{65042C45-8C00-4FD0-825C-5F493D618DCF}" srcOrd="9" destOrd="0" presId="urn:microsoft.com/office/officeart/2005/8/layout/default#2"/>
    <dgm:cxn modelId="{A19236D5-96D3-4A09-A0CE-00AA7F613C0E}" type="presParOf" srcId="{46876DF5-3C00-4A19-9FAF-AC9BCBCE32FD}" destId="{AA2194C6-1AF9-4C00-9F1E-18A3CD615024}" srcOrd="10" destOrd="0" presId="urn:microsoft.com/office/officeart/2005/8/layout/default#2"/>
    <dgm:cxn modelId="{2D9B482E-99E8-469C-8EB8-ABEAFB4DEDBD}" type="presParOf" srcId="{46876DF5-3C00-4A19-9FAF-AC9BCBCE32FD}" destId="{C4CEE89D-1B52-4F61-8B74-36D2B5E16A8E}" srcOrd="11" destOrd="0" presId="urn:microsoft.com/office/officeart/2005/8/layout/default#2"/>
    <dgm:cxn modelId="{19ABC871-398E-482E-8D4B-7919D24CEBE7}" type="presParOf" srcId="{46876DF5-3C00-4A19-9FAF-AC9BCBCE32FD}" destId="{1E98120B-886D-42BF-B372-A60CEE9E6757}" srcOrd="12" destOrd="0" presId="urn:microsoft.com/office/officeart/2005/8/layout/default#2"/>
    <dgm:cxn modelId="{E1035004-FD82-4B7C-8A34-79DCC7B8D415}" type="presParOf" srcId="{46876DF5-3C00-4A19-9FAF-AC9BCBCE32FD}" destId="{D479801B-77E1-4E3A-B7B7-269FFDA96046}" srcOrd="13" destOrd="0" presId="urn:microsoft.com/office/officeart/2005/8/layout/default#2"/>
    <dgm:cxn modelId="{DC7F7BF9-123B-44CB-AEF2-7D8740B403E2}" type="presParOf" srcId="{46876DF5-3C00-4A19-9FAF-AC9BCBCE32FD}" destId="{44133A63-EE3B-458E-A9C9-2FE06A05C5E3}" srcOrd="14" destOrd="0" presId="urn:microsoft.com/office/officeart/2005/8/layout/default#2"/>
    <dgm:cxn modelId="{154A1CD0-A2E9-4C99-9994-2B5DBE567DFD}" type="presParOf" srcId="{46876DF5-3C00-4A19-9FAF-AC9BCBCE32FD}" destId="{7DC4A770-D31D-4D82-AE24-424773624577}" srcOrd="15" destOrd="0" presId="urn:microsoft.com/office/officeart/2005/8/layout/default#2"/>
    <dgm:cxn modelId="{51578D73-1C30-4542-9FC4-2EC3BE590CDB}" type="presParOf" srcId="{46876DF5-3C00-4A19-9FAF-AC9BCBCE32FD}" destId="{D654C93D-848D-4FC6-9159-BD54E50E24C1}" srcOrd="16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B2C37BA-A87E-4C29-BC28-7EF141D50F72}" type="doc">
      <dgm:prSet loTypeId="urn:microsoft.com/office/officeart/2005/8/layout/default#3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8FB3ADF-76FB-4A77-BA97-8581CB1B454C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_og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E6B63DE-DEFB-489D-873F-1E52B488A02C}" type="parTrans" cxnId="{9B04DC46-D550-4F0A-9BB7-18C23395427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819858D-61F0-488D-BE78-1C29F6A3B046}" type="sibTrans" cxnId="{9B04DC46-D550-4F0A-9BB7-18C23395427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333D0C1-681F-46C2-B2EE-DCD643394A12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_ay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540E465E-4C13-482E-B27C-2AEA66D58306}" type="parTrans" cxnId="{1E4228EB-AA3E-421E-AE7B-1708F282F64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F52CDF2-CD82-48A1-B168-8949AB7C4FE4}" type="sibTrans" cxnId="{1E4228EB-AA3E-421E-AE7B-1708F282F64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2D81A7E5-3F71-499C-9C1B-B926F02AB37C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_oor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C2E57B6-1FC3-4A9C-B923-A21501072A2F}" type="parTrans" cxnId="{EBEB332F-9593-400D-94BE-13DE55FDDB1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0493401-E03B-49F6-B0F2-E3619056A874}" type="sibTrans" cxnId="{EBEB332F-9593-400D-94BE-13DE55FDDB1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633F7B4-DEBA-4C84-9A86-CF01ED42B49B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_isco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39ACC07-1807-44A3-86CF-8D4967CE5081}" type="parTrans" cxnId="{62EFB9E6-9EEA-4BB7-89B9-F709712712C6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5CE13A6B-8F1D-4F6B-B8E6-FD0DA40662A9}" type="sibTrans" cxnId="{62EFB9E6-9EEA-4BB7-89B9-F709712712C6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59C5CD87-4C8D-4151-9304-A5A71F7078A3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_other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343DB68-2FBC-4240-9E85-20E666DD717B}" type="parTrans" cxnId="{A8D906EE-B971-48D6-B5F1-901E2E7AC659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E348FF3-4875-46EE-9DC8-FE440A10A71F}" type="sibTrans" cxnId="{A8D906EE-B971-48D6-B5F1-901E2E7AC659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AF5F9A2-398E-4B42-876B-DFBCEA5C3A16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_ouse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704C73B-EC44-487E-811A-4C088BC16C10}" type="parTrans" cxnId="{1085C6F0-120D-486A-BC02-D50462093283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9678320D-3B83-4F10-8F64-EE2E51515053}" type="sibTrans" cxnId="{1085C6F0-120D-486A-BC02-D50462093283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5FBB353-E8B0-46A5-8D72-A72C15CDBF46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_ilk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0FA15F7-280D-45B0-9F74-D7FF7F8178B3}" type="parTrans" cxnId="{B0CCA050-24DB-46C6-A1F6-9D8837FF5F6C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B3E4C3F-7D57-48EE-9E52-8C9E345A76CA}" type="sibTrans" cxnId="{B0CCA050-24DB-46C6-A1F6-9D8837FF5F6C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9C48EAA1-0618-4976-8D35-E63D544DC964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_an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00F19BF-E4CF-4BB3-A319-1F8C6AE742F1}" type="parTrans" cxnId="{77D510EB-B0B4-40C3-909E-710ACC3E4A3F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18FA198-6913-45EB-AA3E-B0C9FB13F150}" type="sibTrans" cxnId="{77D510EB-B0B4-40C3-909E-710ACC3E4A3F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48815DF0-ED2C-48BA-8EF3-9ED3C27C7D7E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_allon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389DDB4-EAB1-4F13-932B-E0507B855D00}" type="parTrans" cxnId="{F81EDA16-1085-4A32-B753-9236FECFA1E4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44EB3931-E061-4E7F-B058-39B90199CF0D}" type="sibTrans" cxnId="{F81EDA16-1085-4A32-B753-9236FECFA1E4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7CC06AF-DAD6-4181-956F-DEDE2AC1B73C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_ig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ABCA6990-BDA1-463B-B9B0-CAE8D2F88125}" type="parTrans" cxnId="{400BB606-6285-4252-9D6C-DC3ADBE079F6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455BEEB-FC04-4800-8C70-4E8ED5CAE8FC}" type="sibTrans" cxnId="{400BB606-6285-4252-9D6C-DC3ADBE079F6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F9A7C4C-1CAC-4305-B115-8A6B53FA5C84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_ook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92103CA-C991-497F-8262-7F93219A54B1}" type="parTrans" cxnId="{74543F9C-C9A1-4E8B-88AF-FD611D53C456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085E081-A87A-45CC-9F49-E6D769B8F364}" type="sibTrans" cxnId="{74543F9C-C9A1-4E8B-88AF-FD611D53C456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A51FD22-4AED-48F8-98F9-C68992A36CCD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_aby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92508A19-BA0F-4C45-A295-DB5C79FB8125}" type="parTrans" cxnId="{A9DE2248-7E3A-4E47-A836-D500634D05B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D07DBB7-1654-4CDC-94BF-54ACC6A98EF2}" type="sibTrans" cxnId="{A9DE2248-7E3A-4E47-A836-D500634D05B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850BA05-D2FF-471F-80E9-F702D329EDBD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_chool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21388EE0-8F0D-4648-813B-A1BD6E720C44}" type="parTrans" cxnId="{F201905C-95F5-44F5-BAF1-DC223885BD30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8052E820-5C6A-43A8-AB2B-5F7A20CF3647}" type="sibTrans" cxnId="{F201905C-95F5-44F5-BAF1-DC223885BD30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AB6058D9-89D6-4FC8-9959-3EA89B187CDD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_un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9EB363A-3523-42C4-A93D-BA4AB2BE6D2C}" type="parTrans" cxnId="{B5EB2DB6-6C4A-4CB5-8188-632853F05546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E66986F-92AA-4808-A3A9-28A1338E696A}" type="sibTrans" cxnId="{B5EB2DB6-6C4A-4CB5-8188-632853F05546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B8A4B14-A0C3-476B-95B8-5B24FB310365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_leep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2D43089D-4032-45E9-8D72-FDD8BF675FCE}" type="parTrans" cxnId="{4719E7A3-E4FC-498A-811B-1C57E14EFCA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C71B334-1464-42CA-99A6-0BCE16D67022}" type="sibTrans" cxnId="{4719E7A3-E4FC-498A-811B-1C57E14EFCAA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411666-A2F3-4F19-859F-43DAC03962D1}">
      <dgm:prSet phldrT="[Text]"/>
      <dgm:spPr/>
      <dgm:t>
        <a:bodyPr/>
        <a:lstStyle/>
        <a:p>
          <a:r>
            <a:rPr lang="cs-CZ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_ister</a:t>
          </a:r>
          <a:endParaRPr lang="cs-CZ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1CDF505-5AF7-4DCA-B725-C87A3D0C1B99}" type="parTrans" cxnId="{25A998F0-3CEC-4DDB-A5B6-1615DBB033F0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1C868AD-7C67-4419-8BC4-A5D6F1A20039}" type="sibTrans" cxnId="{25A998F0-3CEC-4DDB-A5B6-1615DBB033F0}">
      <dgm:prSet/>
      <dgm:spPr/>
      <dgm:t>
        <a:bodyPr/>
        <a:lstStyle/>
        <a:p>
          <a:endParaRPr lang="cs-CZ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83A633CF-9588-4F75-84AC-FA383117DA01}" type="pres">
      <dgm:prSet presAssocID="{5B2C37BA-A87E-4C29-BC28-7EF141D50F7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B7679C-BBD3-442A-8855-3C35F366DA93}" type="pres">
      <dgm:prSet presAssocID="{F8FB3ADF-76FB-4A77-BA97-8581CB1B454C}" presName="node" presStyleLbl="node1" presStyleIdx="0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2A47F5-5BC6-48C1-BDDB-0F0F4A7A888E}" type="pres">
      <dgm:prSet presAssocID="{F819858D-61F0-488D-BE78-1C29F6A3B046}" presName="sibTrans" presStyleCnt="0"/>
      <dgm:spPr/>
      <dgm:t>
        <a:bodyPr/>
        <a:lstStyle/>
        <a:p>
          <a:endParaRPr lang="cs-CZ"/>
        </a:p>
      </dgm:t>
    </dgm:pt>
    <dgm:pt modelId="{FAF383C7-7AC2-4556-82C6-DD55B8F2CF8A}" type="pres">
      <dgm:prSet presAssocID="{C333D0C1-681F-46C2-B2EE-DCD643394A12}" presName="node" presStyleLbl="node1" presStyleIdx="1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4DD281-16EB-4F7B-B622-7A1E0063E1FC}" type="pres">
      <dgm:prSet presAssocID="{FF52CDF2-CD82-48A1-B168-8949AB7C4FE4}" presName="sibTrans" presStyleCnt="0"/>
      <dgm:spPr/>
      <dgm:t>
        <a:bodyPr/>
        <a:lstStyle/>
        <a:p>
          <a:endParaRPr lang="cs-CZ"/>
        </a:p>
      </dgm:t>
    </dgm:pt>
    <dgm:pt modelId="{E13B58E8-713E-41FC-88BF-2B6792D4B834}" type="pres">
      <dgm:prSet presAssocID="{2D81A7E5-3F71-499C-9C1B-B926F02AB37C}" presName="node" presStyleLbl="node1" presStyleIdx="2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369B38-A5DA-4546-9366-DFE4D497D4EE}" type="pres">
      <dgm:prSet presAssocID="{C0493401-E03B-49F6-B0F2-E3619056A874}" presName="sibTrans" presStyleCnt="0"/>
      <dgm:spPr/>
      <dgm:t>
        <a:bodyPr/>
        <a:lstStyle/>
        <a:p>
          <a:endParaRPr lang="cs-CZ"/>
        </a:p>
      </dgm:t>
    </dgm:pt>
    <dgm:pt modelId="{708D9D7F-0C07-4FF9-AACB-50BC3083FCAF}" type="pres">
      <dgm:prSet presAssocID="{0633F7B4-DEBA-4C84-9A86-CF01ED42B49B}" presName="node" presStyleLbl="node1" presStyleIdx="3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DE1CB3-75B1-49BA-A155-D334CCEF0919}" type="pres">
      <dgm:prSet presAssocID="{5CE13A6B-8F1D-4F6B-B8E6-FD0DA40662A9}" presName="sibTrans" presStyleCnt="0"/>
      <dgm:spPr/>
      <dgm:t>
        <a:bodyPr/>
        <a:lstStyle/>
        <a:p>
          <a:endParaRPr lang="cs-CZ"/>
        </a:p>
      </dgm:t>
    </dgm:pt>
    <dgm:pt modelId="{AADE66CC-02B1-4CD4-BC77-462692E40936}" type="pres">
      <dgm:prSet presAssocID="{59C5CD87-4C8D-4151-9304-A5A71F7078A3}" presName="node" presStyleLbl="node1" presStyleIdx="4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15938C-53B9-4708-9032-206146F53065}" type="pres">
      <dgm:prSet presAssocID="{CE348FF3-4875-46EE-9DC8-FE440A10A71F}" presName="sibTrans" presStyleCnt="0"/>
      <dgm:spPr/>
      <dgm:t>
        <a:bodyPr/>
        <a:lstStyle/>
        <a:p>
          <a:endParaRPr lang="cs-CZ"/>
        </a:p>
      </dgm:t>
    </dgm:pt>
    <dgm:pt modelId="{0632CD6E-7116-4631-B8CA-D1C76CDD4DBB}" type="pres">
      <dgm:prSet presAssocID="{DAF5F9A2-398E-4B42-876B-DFBCEA5C3A16}" presName="node" presStyleLbl="node1" presStyleIdx="5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3242B0-792C-4412-BFC8-29F72A149A06}" type="pres">
      <dgm:prSet presAssocID="{9678320D-3B83-4F10-8F64-EE2E51515053}" presName="sibTrans" presStyleCnt="0"/>
      <dgm:spPr/>
      <dgm:t>
        <a:bodyPr/>
        <a:lstStyle/>
        <a:p>
          <a:endParaRPr lang="cs-CZ"/>
        </a:p>
      </dgm:t>
    </dgm:pt>
    <dgm:pt modelId="{9FC4F937-5269-4418-B391-4C70719F37F8}" type="pres">
      <dgm:prSet presAssocID="{75FBB353-E8B0-46A5-8D72-A72C15CDBF46}" presName="node" presStyleLbl="node1" presStyleIdx="6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559AFF-F365-42A4-B4DD-C06FBCD07127}" type="pres">
      <dgm:prSet presAssocID="{FB3E4C3F-7D57-48EE-9E52-8C9E345A76CA}" presName="sibTrans" presStyleCnt="0"/>
      <dgm:spPr/>
      <dgm:t>
        <a:bodyPr/>
        <a:lstStyle/>
        <a:p>
          <a:endParaRPr lang="cs-CZ"/>
        </a:p>
      </dgm:t>
    </dgm:pt>
    <dgm:pt modelId="{F680BAC4-19BF-4929-851E-D7927BAB3FD6}" type="pres">
      <dgm:prSet presAssocID="{9C48EAA1-0618-4976-8D35-E63D544DC964}" presName="node" presStyleLbl="node1" presStyleIdx="7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455D8C-63BE-48B3-94E7-98FEFDC08A66}" type="pres">
      <dgm:prSet presAssocID="{C18FA198-6913-45EB-AA3E-B0C9FB13F150}" presName="sibTrans" presStyleCnt="0"/>
      <dgm:spPr/>
      <dgm:t>
        <a:bodyPr/>
        <a:lstStyle/>
        <a:p>
          <a:endParaRPr lang="cs-CZ"/>
        </a:p>
      </dgm:t>
    </dgm:pt>
    <dgm:pt modelId="{0F7AC020-EFF2-48D2-8C87-CA3EF3FCFAD2}" type="pres">
      <dgm:prSet presAssocID="{48815DF0-ED2C-48BA-8EF3-9ED3C27C7D7E}" presName="node" presStyleLbl="node1" presStyleIdx="8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960187-1856-4F39-A834-887F4955DDA8}" type="pres">
      <dgm:prSet presAssocID="{44EB3931-E061-4E7F-B058-39B90199CF0D}" presName="sibTrans" presStyleCnt="0"/>
      <dgm:spPr/>
      <dgm:t>
        <a:bodyPr/>
        <a:lstStyle/>
        <a:p>
          <a:endParaRPr lang="cs-CZ"/>
        </a:p>
      </dgm:t>
    </dgm:pt>
    <dgm:pt modelId="{B0EBCB4C-995E-4C0C-9B70-F3C481E31C3F}" type="pres">
      <dgm:prSet presAssocID="{17CC06AF-DAD6-4181-956F-DEDE2AC1B73C}" presName="node" presStyleLbl="node1" presStyleIdx="9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665148-ACCC-45BE-8166-457F3EF5619D}" type="pres">
      <dgm:prSet presAssocID="{0455BEEB-FC04-4800-8C70-4E8ED5CAE8FC}" presName="sibTrans" presStyleCnt="0"/>
      <dgm:spPr/>
      <dgm:t>
        <a:bodyPr/>
        <a:lstStyle/>
        <a:p>
          <a:endParaRPr lang="cs-CZ"/>
        </a:p>
      </dgm:t>
    </dgm:pt>
    <dgm:pt modelId="{4F322969-E5DA-4B78-ACBA-1B103C75DABF}" type="pres">
      <dgm:prSet presAssocID="{EF9A7C4C-1CAC-4305-B115-8A6B53FA5C84}" presName="node" presStyleLbl="node1" presStyleIdx="10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A8BF03-8E19-4A15-9F3B-02FAF212D721}" type="pres">
      <dgm:prSet presAssocID="{3085E081-A87A-45CC-9F49-E6D769B8F364}" presName="sibTrans" presStyleCnt="0"/>
      <dgm:spPr/>
      <dgm:t>
        <a:bodyPr/>
        <a:lstStyle/>
        <a:p>
          <a:endParaRPr lang="cs-CZ"/>
        </a:p>
      </dgm:t>
    </dgm:pt>
    <dgm:pt modelId="{998BE3F8-35E6-4669-BE5E-C531321AFA8F}" type="pres">
      <dgm:prSet presAssocID="{1A51FD22-4AED-48F8-98F9-C68992A36CCD}" presName="node" presStyleLbl="node1" presStyleIdx="11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10A1A1-F250-46F4-84C3-2ABD9DB8A946}" type="pres">
      <dgm:prSet presAssocID="{ED07DBB7-1654-4CDC-94BF-54ACC6A98EF2}" presName="sibTrans" presStyleCnt="0"/>
      <dgm:spPr/>
      <dgm:t>
        <a:bodyPr/>
        <a:lstStyle/>
        <a:p>
          <a:endParaRPr lang="cs-CZ"/>
        </a:p>
      </dgm:t>
    </dgm:pt>
    <dgm:pt modelId="{5C6D094C-B292-44D3-AFF5-69E4C12052C2}" type="pres">
      <dgm:prSet presAssocID="{D850BA05-D2FF-471F-80E9-F702D329EDBD}" presName="node" presStyleLbl="node1" presStyleIdx="12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8487F-7B02-4489-BBFE-8CE978BBF5FB}" type="pres">
      <dgm:prSet presAssocID="{8052E820-5C6A-43A8-AB2B-5F7A20CF3647}" presName="sibTrans" presStyleCnt="0"/>
      <dgm:spPr/>
      <dgm:t>
        <a:bodyPr/>
        <a:lstStyle/>
        <a:p>
          <a:endParaRPr lang="cs-CZ"/>
        </a:p>
      </dgm:t>
    </dgm:pt>
    <dgm:pt modelId="{CE67AA07-8102-4C8D-9840-1736BBC52726}" type="pres">
      <dgm:prSet presAssocID="{AB6058D9-89D6-4FC8-9959-3EA89B187CDD}" presName="node" presStyleLbl="node1" presStyleIdx="13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5FBE9E-1EBD-489F-9D74-ABDAA33C9003}" type="pres">
      <dgm:prSet presAssocID="{1E66986F-92AA-4808-A3A9-28A1338E696A}" presName="sibTrans" presStyleCnt="0"/>
      <dgm:spPr/>
      <dgm:t>
        <a:bodyPr/>
        <a:lstStyle/>
        <a:p>
          <a:endParaRPr lang="cs-CZ"/>
        </a:p>
      </dgm:t>
    </dgm:pt>
    <dgm:pt modelId="{EAA8A70F-D526-4990-914E-E1FDD2BAD1EA}" type="pres">
      <dgm:prSet presAssocID="{EB8A4B14-A0C3-476B-95B8-5B24FB310365}" presName="node" presStyleLbl="node1" presStyleIdx="14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5DDE97-84EA-4082-9BF5-C2568B8D09ED}" type="pres">
      <dgm:prSet presAssocID="{DC71B334-1464-42CA-99A6-0BCE16D67022}" presName="sibTrans" presStyleCnt="0"/>
      <dgm:spPr/>
      <dgm:t>
        <a:bodyPr/>
        <a:lstStyle/>
        <a:p>
          <a:endParaRPr lang="cs-CZ"/>
        </a:p>
      </dgm:t>
    </dgm:pt>
    <dgm:pt modelId="{D51D5DC0-CD9E-4C73-8429-AD422D7D020A}" type="pres">
      <dgm:prSet presAssocID="{38411666-A2F3-4F19-859F-43DAC03962D1}" presName="node" presStyleLbl="node1" presStyleIdx="15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04DC46-D550-4F0A-9BB7-18C23395427A}" srcId="{5B2C37BA-A87E-4C29-BC28-7EF141D50F72}" destId="{F8FB3ADF-76FB-4A77-BA97-8581CB1B454C}" srcOrd="0" destOrd="0" parTransId="{3E6B63DE-DEFB-489D-873F-1E52B488A02C}" sibTransId="{F819858D-61F0-488D-BE78-1C29F6A3B046}"/>
    <dgm:cxn modelId="{A9DE2248-7E3A-4E47-A836-D500634D05BA}" srcId="{5B2C37BA-A87E-4C29-BC28-7EF141D50F72}" destId="{1A51FD22-4AED-48F8-98F9-C68992A36CCD}" srcOrd="11" destOrd="0" parTransId="{92508A19-BA0F-4C45-A295-DB5C79FB8125}" sibTransId="{ED07DBB7-1654-4CDC-94BF-54ACC6A98EF2}"/>
    <dgm:cxn modelId="{400BB606-6285-4252-9D6C-DC3ADBE079F6}" srcId="{5B2C37BA-A87E-4C29-BC28-7EF141D50F72}" destId="{17CC06AF-DAD6-4181-956F-DEDE2AC1B73C}" srcOrd="9" destOrd="0" parTransId="{ABCA6990-BDA1-463B-B9B0-CAE8D2F88125}" sibTransId="{0455BEEB-FC04-4800-8C70-4E8ED5CAE8FC}"/>
    <dgm:cxn modelId="{9873F695-61E7-4823-8AC9-7C4269154F77}" type="presOf" srcId="{F8FB3ADF-76FB-4A77-BA97-8581CB1B454C}" destId="{68B7679C-BBD3-442A-8855-3C35F366DA93}" srcOrd="0" destOrd="0" presId="urn:microsoft.com/office/officeart/2005/8/layout/default#3"/>
    <dgm:cxn modelId="{C17CAE3E-FB4C-4354-AD69-3F2A4D7953CC}" type="presOf" srcId="{75FBB353-E8B0-46A5-8D72-A72C15CDBF46}" destId="{9FC4F937-5269-4418-B391-4C70719F37F8}" srcOrd="0" destOrd="0" presId="urn:microsoft.com/office/officeart/2005/8/layout/default#3"/>
    <dgm:cxn modelId="{683DD458-B1B3-4F15-A11D-01748609E8F2}" type="presOf" srcId="{EF9A7C4C-1CAC-4305-B115-8A6B53FA5C84}" destId="{4F322969-E5DA-4B78-ACBA-1B103C75DABF}" srcOrd="0" destOrd="0" presId="urn:microsoft.com/office/officeart/2005/8/layout/default#3"/>
    <dgm:cxn modelId="{F81EDA16-1085-4A32-B753-9236FECFA1E4}" srcId="{5B2C37BA-A87E-4C29-BC28-7EF141D50F72}" destId="{48815DF0-ED2C-48BA-8EF3-9ED3C27C7D7E}" srcOrd="8" destOrd="0" parTransId="{1389DDB4-EAB1-4F13-932B-E0507B855D00}" sibTransId="{44EB3931-E061-4E7F-B058-39B90199CF0D}"/>
    <dgm:cxn modelId="{77D510EB-B0B4-40C3-909E-710ACC3E4A3F}" srcId="{5B2C37BA-A87E-4C29-BC28-7EF141D50F72}" destId="{9C48EAA1-0618-4976-8D35-E63D544DC964}" srcOrd="7" destOrd="0" parTransId="{B00F19BF-E4CF-4BB3-A319-1F8C6AE742F1}" sibTransId="{C18FA198-6913-45EB-AA3E-B0C9FB13F150}"/>
    <dgm:cxn modelId="{F201905C-95F5-44F5-BAF1-DC223885BD30}" srcId="{5B2C37BA-A87E-4C29-BC28-7EF141D50F72}" destId="{D850BA05-D2FF-471F-80E9-F702D329EDBD}" srcOrd="12" destOrd="0" parTransId="{21388EE0-8F0D-4648-813B-A1BD6E720C44}" sibTransId="{8052E820-5C6A-43A8-AB2B-5F7A20CF3647}"/>
    <dgm:cxn modelId="{4719E7A3-E4FC-498A-811B-1C57E14EFCAA}" srcId="{5B2C37BA-A87E-4C29-BC28-7EF141D50F72}" destId="{EB8A4B14-A0C3-476B-95B8-5B24FB310365}" srcOrd="14" destOrd="0" parTransId="{2D43089D-4032-45E9-8D72-FDD8BF675FCE}" sibTransId="{DC71B334-1464-42CA-99A6-0BCE16D67022}"/>
    <dgm:cxn modelId="{CF89CBAD-B782-4960-A627-9C25DBA32EBA}" type="presOf" srcId="{38411666-A2F3-4F19-859F-43DAC03962D1}" destId="{D51D5DC0-CD9E-4C73-8429-AD422D7D020A}" srcOrd="0" destOrd="0" presId="urn:microsoft.com/office/officeart/2005/8/layout/default#3"/>
    <dgm:cxn modelId="{855448B2-2D8C-4386-8962-5EADE277E0D8}" type="presOf" srcId="{AB6058D9-89D6-4FC8-9959-3EA89B187CDD}" destId="{CE67AA07-8102-4C8D-9840-1736BBC52726}" srcOrd="0" destOrd="0" presId="urn:microsoft.com/office/officeart/2005/8/layout/default#3"/>
    <dgm:cxn modelId="{AF858703-37B8-452F-B986-2D281B19B909}" type="presOf" srcId="{C333D0C1-681F-46C2-B2EE-DCD643394A12}" destId="{FAF383C7-7AC2-4556-82C6-DD55B8F2CF8A}" srcOrd="0" destOrd="0" presId="urn:microsoft.com/office/officeart/2005/8/layout/default#3"/>
    <dgm:cxn modelId="{A8D906EE-B971-48D6-B5F1-901E2E7AC659}" srcId="{5B2C37BA-A87E-4C29-BC28-7EF141D50F72}" destId="{59C5CD87-4C8D-4151-9304-A5A71F7078A3}" srcOrd="4" destOrd="0" parTransId="{B343DB68-2FBC-4240-9E85-20E666DD717B}" sibTransId="{CE348FF3-4875-46EE-9DC8-FE440A10A71F}"/>
    <dgm:cxn modelId="{06BF1F2F-319A-4C02-9C94-ACEED46C1F85}" type="presOf" srcId="{2D81A7E5-3F71-499C-9C1B-B926F02AB37C}" destId="{E13B58E8-713E-41FC-88BF-2B6792D4B834}" srcOrd="0" destOrd="0" presId="urn:microsoft.com/office/officeart/2005/8/layout/default#3"/>
    <dgm:cxn modelId="{B0CCA050-24DB-46C6-A1F6-9D8837FF5F6C}" srcId="{5B2C37BA-A87E-4C29-BC28-7EF141D50F72}" destId="{75FBB353-E8B0-46A5-8D72-A72C15CDBF46}" srcOrd="6" destOrd="0" parTransId="{00FA15F7-280D-45B0-9F74-D7FF7F8178B3}" sibTransId="{FB3E4C3F-7D57-48EE-9E52-8C9E345A76CA}"/>
    <dgm:cxn modelId="{E16A2AC1-EFDD-4CC1-82E0-962DCBBC6C6C}" type="presOf" srcId="{48815DF0-ED2C-48BA-8EF3-9ED3C27C7D7E}" destId="{0F7AC020-EFF2-48D2-8C87-CA3EF3FCFAD2}" srcOrd="0" destOrd="0" presId="urn:microsoft.com/office/officeart/2005/8/layout/default#3"/>
    <dgm:cxn modelId="{A2DD6380-1612-42B3-AF0E-B27D3D9569F1}" type="presOf" srcId="{1A51FD22-4AED-48F8-98F9-C68992A36CCD}" destId="{998BE3F8-35E6-4669-BE5E-C531321AFA8F}" srcOrd="0" destOrd="0" presId="urn:microsoft.com/office/officeart/2005/8/layout/default#3"/>
    <dgm:cxn modelId="{62EFB9E6-9EEA-4BB7-89B9-F709712712C6}" srcId="{5B2C37BA-A87E-4C29-BC28-7EF141D50F72}" destId="{0633F7B4-DEBA-4C84-9A86-CF01ED42B49B}" srcOrd="3" destOrd="0" parTransId="{339ACC07-1807-44A3-86CF-8D4967CE5081}" sibTransId="{5CE13A6B-8F1D-4F6B-B8E6-FD0DA40662A9}"/>
    <dgm:cxn modelId="{79D083B0-3979-43A0-8D54-B0C3B6A509C8}" type="presOf" srcId="{0633F7B4-DEBA-4C84-9A86-CF01ED42B49B}" destId="{708D9D7F-0C07-4FF9-AACB-50BC3083FCAF}" srcOrd="0" destOrd="0" presId="urn:microsoft.com/office/officeart/2005/8/layout/default#3"/>
    <dgm:cxn modelId="{EBEB332F-9593-400D-94BE-13DE55FDDB1A}" srcId="{5B2C37BA-A87E-4C29-BC28-7EF141D50F72}" destId="{2D81A7E5-3F71-499C-9C1B-B926F02AB37C}" srcOrd="2" destOrd="0" parTransId="{BC2E57B6-1FC3-4A9C-B923-A21501072A2F}" sibTransId="{C0493401-E03B-49F6-B0F2-E3619056A874}"/>
    <dgm:cxn modelId="{CDBDC64F-EFC1-49CB-B56B-30FC94A2F74A}" type="presOf" srcId="{D850BA05-D2FF-471F-80E9-F702D329EDBD}" destId="{5C6D094C-B292-44D3-AFF5-69E4C12052C2}" srcOrd="0" destOrd="0" presId="urn:microsoft.com/office/officeart/2005/8/layout/default#3"/>
    <dgm:cxn modelId="{2FD133AD-7E95-4422-9568-394CBC2ADB15}" type="presOf" srcId="{59C5CD87-4C8D-4151-9304-A5A71F7078A3}" destId="{AADE66CC-02B1-4CD4-BC77-462692E40936}" srcOrd="0" destOrd="0" presId="urn:microsoft.com/office/officeart/2005/8/layout/default#3"/>
    <dgm:cxn modelId="{B5EB2DB6-6C4A-4CB5-8188-632853F05546}" srcId="{5B2C37BA-A87E-4C29-BC28-7EF141D50F72}" destId="{AB6058D9-89D6-4FC8-9959-3EA89B187CDD}" srcOrd="13" destOrd="0" parTransId="{C9EB363A-3523-42C4-A93D-BA4AB2BE6D2C}" sibTransId="{1E66986F-92AA-4808-A3A9-28A1338E696A}"/>
    <dgm:cxn modelId="{9EC5CFCB-ABC9-4458-BAB5-86C836151D15}" type="presOf" srcId="{5B2C37BA-A87E-4C29-BC28-7EF141D50F72}" destId="{83A633CF-9588-4F75-84AC-FA383117DA01}" srcOrd="0" destOrd="0" presId="urn:microsoft.com/office/officeart/2005/8/layout/default#3"/>
    <dgm:cxn modelId="{ED832F90-D473-451D-A92C-F594050F06AC}" type="presOf" srcId="{DAF5F9A2-398E-4B42-876B-DFBCEA5C3A16}" destId="{0632CD6E-7116-4631-B8CA-D1C76CDD4DBB}" srcOrd="0" destOrd="0" presId="urn:microsoft.com/office/officeart/2005/8/layout/default#3"/>
    <dgm:cxn modelId="{3782D3AE-77F6-4335-845F-D0ABDF1A349A}" type="presOf" srcId="{17CC06AF-DAD6-4181-956F-DEDE2AC1B73C}" destId="{B0EBCB4C-995E-4C0C-9B70-F3C481E31C3F}" srcOrd="0" destOrd="0" presId="urn:microsoft.com/office/officeart/2005/8/layout/default#3"/>
    <dgm:cxn modelId="{74543F9C-C9A1-4E8B-88AF-FD611D53C456}" srcId="{5B2C37BA-A87E-4C29-BC28-7EF141D50F72}" destId="{EF9A7C4C-1CAC-4305-B115-8A6B53FA5C84}" srcOrd="10" destOrd="0" parTransId="{D92103CA-C991-497F-8262-7F93219A54B1}" sibTransId="{3085E081-A87A-45CC-9F49-E6D769B8F364}"/>
    <dgm:cxn modelId="{25A998F0-3CEC-4DDB-A5B6-1615DBB033F0}" srcId="{5B2C37BA-A87E-4C29-BC28-7EF141D50F72}" destId="{38411666-A2F3-4F19-859F-43DAC03962D1}" srcOrd="15" destOrd="0" parTransId="{E1CDF505-5AF7-4DCA-B725-C87A3D0C1B99}" sibTransId="{31C868AD-7C67-4419-8BC4-A5D6F1A20039}"/>
    <dgm:cxn modelId="{6CC55FC1-2C11-4AEE-A12D-178CD218B05E}" type="presOf" srcId="{9C48EAA1-0618-4976-8D35-E63D544DC964}" destId="{F680BAC4-19BF-4929-851E-D7927BAB3FD6}" srcOrd="0" destOrd="0" presId="urn:microsoft.com/office/officeart/2005/8/layout/default#3"/>
    <dgm:cxn modelId="{1E4228EB-AA3E-421E-AE7B-1708F282F64A}" srcId="{5B2C37BA-A87E-4C29-BC28-7EF141D50F72}" destId="{C333D0C1-681F-46C2-B2EE-DCD643394A12}" srcOrd="1" destOrd="0" parTransId="{540E465E-4C13-482E-B27C-2AEA66D58306}" sibTransId="{FF52CDF2-CD82-48A1-B168-8949AB7C4FE4}"/>
    <dgm:cxn modelId="{438A6ADF-E28E-47D3-804A-A390366EC169}" type="presOf" srcId="{EB8A4B14-A0C3-476B-95B8-5B24FB310365}" destId="{EAA8A70F-D526-4990-914E-E1FDD2BAD1EA}" srcOrd="0" destOrd="0" presId="urn:microsoft.com/office/officeart/2005/8/layout/default#3"/>
    <dgm:cxn modelId="{1085C6F0-120D-486A-BC02-D50462093283}" srcId="{5B2C37BA-A87E-4C29-BC28-7EF141D50F72}" destId="{DAF5F9A2-398E-4B42-876B-DFBCEA5C3A16}" srcOrd="5" destOrd="0" parTransId="{3704C73B-EC44-487E-811A-4C088BC16C10}" sibTransId="{9678320D-3B83-4F10-8F64-EE2E51515053}"/>
    <dgm:cxn modelId="{EE6D94DF-05CE-403A-8C16-D1D5CCEBFFEE}" type="presParOf" srcId="{83A633CF-9588-4F75-84AC-FA383117DA01}" destId="{68B7679C-BBD3-442A-8855-3C35F366DA93}" srcOrd="0" destOrd="0" presId="urn:microsoft.com/office/officeart/2005/8/layout/default#3"/>
    <dgm:cxn modelId="{AEA1183B-6D4B-482F-9D64-4E07D60EB3A7}" type="presParOf" srcId="{83A633CF-9588-4F75-84AC-FA383117DA01}" destId="{9C2A47F5-5BC6-48C1-BDDB-0F0F4A7A888E}" srcOrd="1" destOrd="0" presId="urn:microsoft.com/office/officeart/2005/8/layout/default#3"/>
    <dgm:cxn modelId="{1CE45988-7F87-4911-9720-9DA78A267C6B}" type="presParOf" srcId="{83A633CF-9588-4F75-84AC-FA383117DA01}" destId="{FAF383C7-7AC2-4556-82C6-DD55B8F2CF8A}" srcOrd="2" destOrd="0" presId="urn:microsoft.com/office/officeart/2005/8/layout/default#3"/>
    <dgm:cxn modelId="{01860E5A-CCF6-4212-BA0D-C180812E884F}" type="presParOf" srcId="{83A633CF-9588-4F75-84AC-FA383117DA01}" destId="{564DD281-16EB-4F7B-B622-7A1E0063E1FC}" srcOrd="3" destOrd="0" presId="urn:microsoft.com/office/officeart/2005/8/layout/default#3"/>
    <dgm:cxn modelId="{FBD015AE-22BE-4915-9347-EA1EEB2E9A35}" type="presParOf" srcId="{83A633CF-9588-4F75-84AC-FA383117DA01}" destId="{E13B58E8-713E-41FC-88BF-2B6792D4B834}" srcOrd="4" destOrd="0" presId="urn:microsoft.com/office/officeart/2005/8/layout/default#3"/>
    <dgm:cxn modelId="{4E743E37-7DA7-464C-AF8E-755699556E6E}" type="presParOf" srcId="{83A633CF-9588-4F75-84AC-FA383117DA01}" destId="{01369B38-A5DA-4546-9366-DFE4D497D4EE}" srcOrd="5" destOrd="0" presId="urn:microsoft.com/office/officeart/2005/8/layout/default#3"/>
    <dgm:cxn modelId="{C5A2FBCB-EB3F-4E70-9687-42098A32DDEE}" type="presParOf" srcId="{83A633CF-9588-4F75-84AC-FA383117DA01}" destId="{708D9D7F-0C07-4FF9-AACB-50BC3083FCAF}" srcOrd="6" destOrd="0" presId="urn:microsoft.com/office/officeart/2005/8/layout/default#3"/>
    <dgm:cxn modelId="{5D0E9FFC-2FF6-4024-BD98-9684C5E96C25}" type="presParOf" srcId="{83A633CF-9588-4F75-84AC-FA383117DA01}" destId="{ACDE1CB3-75B1-49BA-A155-D334CCEF0919}" srcOrd="7" destOrd="0" presId="urn:microsoft.com/office/officeart/2005/8/layout/default#3"/>
    <dgm:cxn modelId="{B0670A48-47B4-40F8-B39D-CAC49B7A92CF}" type="presParOf" srcId="{83A633CF-9588-4F75-84AC-FA383117DA01}" destId="{AADE66CC-02B1-4CD4-BC77-462692E40936}" srcOrd="8" destOrd="0" presId="urn:microsoft.com/office/officeart/2005/8/layout/default#3"/>
    <dgm:cxn modelId="{27A94D74-396B-4D10-A63A-290C2A8FE1F8}" type="presParOf" srcId="{83A633CF-9588-4F75-84AC-FA383117DA01}" destId="{5015938C-53B9-4708-9032-206146F53065}" srcOrd="9" destOrd="0" presId="urn:microsoft.com/office/officeart/2005/8/layout/default#3"/>
    <dgm:cxn modelId="{BC16EBC2-DD3E-445F-87C5-9E1E3013EBF8}" type="presParOf" srcId="{83A633CF-9588-4F75-84AC-FA383117DA01}" destId="{0632CD6E-7116-4631-B8CA-D1C76CDD4DBB}" srcOrd="10" destOrd="0" presId="urn:microsoft.com/office/officeart/2005/8/layout/default#3"/>
    <dgm:cxn modelId="{8037A23F-03FD-4D8D-A8D3-70072DC135C8}" type="presParOf" srcId="{83A633CF-9588-4F75-84AC-FA383117DA01}" destId="{443242B0-792C-4412-BFC8-29F72A149A06}" srcOrd="11" destOrd="0" presId="urn:microsoft.com/office/officeart/2005/8/layout/default#3"/>
    <dgm:cxn modelId="{A63C0176-19F6-46CD-8683-F4B8DD871106}" type="presParOf" srcId="{83A633CF-9588-4F75-84AC-FA383117DA01}" destId="{9FC4F937-5269-4418-B391-4C70719F37F8}" srcOrd="12" destOrd="0" presId="urn:microsoft.com/office/officeart/2005/8/layout/default#3"/>
    <dgm:cxn modelId="{3FAF8FFD-2D02-48D7-B4D6-280BA0B8E34F}" type="presParOf" srcId="{83A633CF-9588-4F75-84AC-FA383117DA01}" destId="{2B559AFF-F365-42A4-B4DD-C06FBCD07127}" srcOrd="13" destOrd="0" presId="urn:microsoft.com/office/officeart/2005/8/layout/default#3"/>
    <dgm:cxn modelId="{0D53B7DC-5737-48FC-858C-5FF972DE4E5E}" type="presParOf" srcId="{83A633CF-9588-4F75-84AC-FA383117DA01}" destId="{F680BAC4-19BF-4929-851E-D7927BAB3FD6}" srcOrd="14" destOrd="0" presId="urn:microsoft.com/office/officeart/2005/8/layout/default#3"/>
    <dgm:cxn modelId="{94CDFF0E-285D-4C9C-9ECA-DF79775397C9}" type="presParOf" srcId="{83A633CF-9588-4F75-84AC-FA383117DA01}" destId="{4E455D8C-63BE-48B3-94E7-98FEFDC08A66}" srcOrd="15" destOrd="0" presId="urn:microsoft.com/office/officeart/2005/8/layout/default#3"/>
    <dgm:cxn modelId="{21D6C0B3-3553-48F0-84BF-63D26F101107}" type="presParOf" srcId="{83A633CF-9588-4F75-84AC-FA383117DA01}" destId="{0F7AC020-EFF2-48D2-8C87-CA3EF3FCFAD2}" srcOrd="16" destOrd="0" presId="urn:microsoft.com/office/officeart/2005/8/layout/default#3"/>
    <dgm:cxn modelId="{494BF7A8-A85C-407E-AF90-58029762DE0F}" type="presParOf" srcId="{83A633CF-9588-4F75-84AC-FA383117DA01}" destId="{F5960187-1856-4F39-A834-887F4955DDA8}" srcOrd="17" destOrd="0" presId="urn:microsoft.com/office/officeart/2005/8/layout/default#3"/>
    <dgm:cxn modelId="{6629C7A1-1121-4E14-B244-BC826BD48C48}" type="presParOf" srcId="{83A633CF-9588-4F75-84AC-FA383117DA01}" destId="{B0EBCB4C-995E-4C0C-9B70-F3C481E31C3F}" srcOrd="18" destOrd="0" presId="urn:microsoft.com/office/officeart/2005/8/layout/default#3"/>
    <dgm:cxn modelId="{79357829-4E19-490E-A361-E270C06328C2}" type="presParOf" srcId="{83A633CF-9588-4F75-84AC-FA383117DA01}" destId="{EF665148-ACCC-45BE-8166-457F3EF5619D}" srcOrd="19" destOrd="0" presId="urn:microsoft.com/office/officeart/2005/8/layout/default#3"/>
    <dgm:cxn modelId="{3E3C8490-718F-4213-A678-D1B7DEAED28E}" type="presParOf" srcId="{83A633CF-9588-4F75-84AC-FA383117DA01}" destId="{4F322969-E5DA-4B78-ACBA-1B103C75DABF}" srcOrd="20" destOrd="0" presId="urn:microsoft.com/office/officeart/2005/8/layout/default#3"/>
    <dgm:cxn modelId="{1998E6C4-DDCE-4FB9-AFD5-72518B026EEC}" type="presParOf" srcId="{83A633CF-9588-4F75-84AC-FA383117DA01}" destId="{F4A8BF03-8E19-4A15-9F3B-02FAF212D721}" srcOrd="21" destOrd="0" presId="urn:microsoft.com/office/officeart/2005/8/layout/default#3"/>
    <dgm:cxn modelId="{9F86E841-79D6-4277-8CB2-ECCCCAB3E31D}" type="presParOf" srcId="{83A633CF-9588-4F75-84AC-FA383117DA01}" destId="{998BE3F8-35E6-4669-BE5E-C531321AFA8F}" srcOrd="22" destOrd="0" presId="urn:microsoft.com/office/officeart/2005/8/layout/default#3"/>
    <dgm:cxn modelId="{05DB138B-BB75-4E81-B2B9-9B1A2409F3C1}" type="presParOf" srcId="{83A633CF-9588-4F75-84AC-FA383117DA01}" destId="{A210A1A1-F250-46F4-84C3-2ABD9DB8A946}" srcOrd="23" destOrd="0" presId="urn:microsoft.com/office/officeart/2005/8/layout/default#3"/>
    <dgm:cxn modelId="{58FDD9DB-D341-46F5-BA88-4D2A53D593B8}" type="presParOf" srcId="{83A633CF-9588-4F75-84AC-FA383117DA01}" destId="{5C6D094C-B292-44D3-AFF5-69E4C12052C2}" srcOrd="24" destOrd="0" presId="urn:microsoft.com/office/officeart/2005/8/layout/default#3"/>
    <dgm:cxn modelId="{BA6434B8-BFBA-40D1-89FA-14ACBF8FCA9E}" type="presParOf" srcId="{83A633CF-9588-4F75-84AC-FA383117DA01}" destId="{6968487F-7B02-4489-BBFE-8CE978BBF5FB}" srcOrd="25" destOrd="0" presId="urn:microsoft.com/office/officeart/2005/8/layout/default#3"/>
    <dgm:cxn modelId="{32348BC6-9A56-4C9C-9CDE-580EC376EC05}" type="presParOf" srcId="{83A633CF-9588-4F75-84AC-FA383117DA01}" destId="{CE67AA07-8102-4C8D-9840-1736BBC52726}" srcOrd="26" destOrd="0" presId="urn:microsoft.com/office/officeart/2005/8/layout/default#3"/>
    <dgm:cxn modelId="{AB5FE2FC-BD98-41C1-95A1-09C26F893BCF}" type="presParOf" srcId="{83A633CF-9588-4F75-84AC-FA383117DA01}" destId="{CF5FBE9E-1EBD-489F-9D74-ABDAA33C9003}" srcOrd="27" destOrd="0" presId="urn:microsoft.com/office/officeart/2005/8/layout/default#3"/>
    <dgm:cxn modelId="{8A982E36-B99F-4B8A-8061-5CCAEA7CCF33}" type="presParOf" srcId="{83A633CF-9588-4F75-84AC-FA383117DA01}" destId="{EAA8A70F-D526-4990-914E-E1FDD2BAD1EA}" srcOrd="28" destOrd="0" presId="urn:microsoft.com/office/officeart/2005/8/layout/default#3"/>
    <dgm:cxn modelId="{58F8A9CE-F0E6-48E7-84C1-41CB279EDCA4}" type="presParOf" srcId="{83A633CF-9588-4F75-84AC-FA383117DA01}" destId="{E85DDE97-84EA-4082-9BF5-C2568B8D09ED}" srcOrd="29" destOrd="0" presId="urn:microsoft.com/office/officeart/2005/8/layout/default#3"/>
    <dgm:cxn modelId="{0F57AE3B-1B18-4F8E-B358-A4B5CFAF1E3F}" type="presParOf" srcId="{83A633CF-9588-4F75-84AC-FA383117DA01}" destId="{D51D5DC0-CD9E-4C73-8429-AD422D7D020A}" srcOrd="30" destOrd="0" presId="urn:microsoft.com/office/officeart/2005/8/layout/default#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F903B4-CFF6-4B67-9693-3A4467AE5C25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26ED685-FC5E-4F66-9DE1-0D1D910D057B}">
      <dgm:prSet phldrT="[Text]" custT="1"/>
      <dgm:spPr/>
      <dgm:t>
        <a:bodyPr/>
        <a:lstStyle/>
        <a:p>
          <a:pPr algn="ctr"/>
          <a:r>
            <a:rPr lang="cs-CZ" sz="2000" dirty="0" err="1" smtClean="0">
              <a:latin typeface="Verdana" pitchFamily="34" charset="0"/>
            </a:rPr>
            <a:t>James</a:t>
          </a:r>
          <a:r>
            <a:rPr lang="cs-CZ" sz="2000" dirty="0" smtClean="0">
              <a:latin typeface="Verdana" pitchFamily="34" charset="0"/>
            </a:rPr>
            <a:t> Bond</a:t>
          </a:r>
          <a:endParaRPr lang="cs-CZ" sz="2000" dirty="0">
            <a:latin typeface="Verdana" pitchFamily="34" charset="0"/>
          </a:endParaRPr>
        </a:p>
      </dgm:t>
    </dgm:pt>
    <dgm:pt modelId="{6C5B4628-62EC-4D4A-81ED-594CB72EA925}" type="parTrans" cxnId="{667FD991-0724-4DB0-87DC-6BA8E0C77C02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59B36441-738E-4042-9D2F-11961A071043}" type="sibTrans" cxnId="{667FD991-0724-4DB0-87DC-6BA8E0C77C02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5236EC48-CFA8-4C28-A1F9-56640EDB94C8}">
      <dgm:prSet phldrT="[Text]" custT="1"/>
      <dgm:spPr/>
      <dgm:t>
        <a:bodyPr/>
        <a:lstStyle/>
        <a:p>
          <a:pPr algn="ctr"/>
          <a:r>
            <a:rPr lang="cs-CZ" sz="2000" dirty="0" smtClean="0">
              <a:latin typeface="Verdana" pitchFamily="34" charset="0"/>
            </a:rPr>
            <a:t>Zdeněk </a:t>
          </a:r>
          <a:r>
            <a:rPr lang="cs-CZ" sz="2000" dirty="0" err="1" smtClean="0">
              <a:latin typeface="Verdana" pitchFamily="34" charset="0"/>
            </a:rPr>
            <a:t>Pohlreich</a:t>
          </a:r>
          <a:endParaRPr lang="cs-CZ" sz="2000" dirty="0">
            <a:latin typeface="Verdana" pitchFamily="34" charset="0"/>
          </a:endParaRPr>
        </a:p>
      </dgm:t>
    </dgm:pt>
    <dgm:pt modelId="{2A6FDC1F-4AB2-43F1-ADDC-2E2C5F179A42}" type="parTrans" cxnId="{7F8DD8B8-BF40-424E-B13D-15A2F371192D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DD81E092-FEBC-497A-85E8-7191701FDC0D}" type="sibTrans" cxnId="{7F8DD8B8-BF40-424E-B13D-15A2F371192D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1B64FEB6-2272-44C1-9C6A-32E88B590526}">
      <dgm:prSet phldrT="[Text]" custT="1"/>
      <dgm:spPr/>
      <dgm:t>
        <a:bodyPr/>
        <a:lstStyle/>
        <a:p>
          <a:pPr algn="ctr"/>
          <a:r>
            <a:rPr lang="cs-CZ" sz="2000" dirty="0" smtClean="0">
              <a:latin typeface="Verdana" pitchFamily="34" charset="0"/>
            </a:rPr>
            <a:t>Michael Jackson</a:t>
          </a:r>
          <a:endParaRPr lang="cs-CZ" sz="2000" dirty="0">
            <a:latin typeface="Verdana" pitchFamily="34" charset="0"/>
          </a:endParaRPr>
        </a:p>
      </dgm:t>
    </dgm:pt>
    <dgm:pt modelId="{79FE9732-148C-410B-8724-AB302420F648}" type="parTrans" cxnId="{FF8D9982-821D-4BC0-A68D-877A879574F0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7E190560-C4EA-44D6-ABFB-AF1C4B9BE9EF}" type="sibTrans" cxnId="{FF8D9982-821D-4BC0-A68D-877A879574F0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4B6E5E93-246E-455D-9F13-32D236414911}">
      <dgm:prSet phldrT="[Text]" custT="1"/>
      <dgm:spPr/>
      <dgm:t>
        <a:bodyPr/>
        <a:lstStyle/>
        <a:p>
          <a:pPr algn="ctr"/>
          <a:r>
            <a:rPr lang="cs-CZ" sz="2000" dirty="0" err="1" smtClean="0">
              <a:latin typeface="Verdana" pitchFamily="34" charset="0"/>
            </a:rPr>
            <a:t>Barack</a:t>
          </a:r>
          <a:r>
            <a:rPr lang="cs-CZ" sz="2000" dirty="0" smtClean="0">
              <a:latin typeface="Verdana" pitchFamily="34" charset="0"/>
            </a:rPr>
            <a:t> </a:t>
          </a:r>
          <a:r>
            <a:rPr lang="cs-CZ" sz="2000" dirty="0" err="1" smtClean="0">
              <a:latin typeface="Verdana" pitchFamily="34" charset="0"/>
            </a:rPr>
            <a:t>Obama</a:t>
          </a:r>
          <a:endParaRPr lang="cs-CZ" sz="2000" dirty="0">
            <a:latin typeface="Verdana" pitchFamily="34" charset="0"/>
          </a:endParaRPr>
        </a:p>
      </dgm:t>
    </dgm:pt>
    <dgm:pt modelId="{CA061898-4A22-4411-B12A-52FA2A732873}" type="parTrans" cxnId="{6DBF635E-131B-4253-8296-8D71FF20C3CB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35210421-1E91-4AA4-A3D7-956CA9AFC05F}" type="sibTrans" cxnId="{6DBF635E-131B-4253-8296-8D71FF20C3CB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F0B51042-FD60-489C-A3AB-A075C48B3F6C}">
      <dgm:prSet phldrT="[Text]" custT="1"/>
      <dgm:spPr/>
      <dgm:t>
        <a:bodyPr/>
        <a:lstStyle/>
        <a:p>
          <a:pPr algn="ctr"/>
          <a:r>
            <a:rPr lang="cs-CZ" sz="2000" dirty="0" smtClean="0">
              <a:latin typeface="Verdana" pitchFamily="34" charset="0"/>
            </a:rPr>
            <a:t>J. K. </a:t>
          </a:r>
          <a:r>
            <a:rPr lang="cs-CZ" sz="2000" dirty="0" err="1" smtClean="0">
              <a:latin typeface="Verdana" pitchFamily="34" charset="0"/>
            </a:rPr>
            <a:t>Rowling</a:t>
          </a:r>
          <a:endParaRPr lang="cs-CZ" sz="2000" dirty="0">
            <a:latin typeface="Verdana" pitchFamily="34" charset="0"/>
          </a:endParaRPr>
        </a:p>
      </dgm:t>
    </dgm:pt>
    <dgm:pt modelId="{E8FF4C4A-DAA4-42D9-A4FF-BF79A26C91F6}" type="parTrans" cxnId="{3BCEC2CA-D43D-4B81-9CA4-D6F9431663C1}">
      <dgm:prSet/>
      <dgm:spPr/>
      <dgm:t>
        <a:bodyPr/>
        <a:lstStyle/>
        <a:p>
          <a:pPr algn="ctr"/>
          <a:endParaRPr lang="cs-CZ" sz="2000"/>
        </a:p>
      </dgm:t>
    </dgm:pt>
    <dgm:pt modelId="{AB319FCD-9EA7-4F89-A80F-A7206088A1BB}" type="sibTrans" cxnId="{3BCEC2CA-D43D-4B81-9CA4-D6F9431663C1}">
      <dgm:prSet/>
      <dgm:spPr/>
      <dgm:t>
        <a:bodyPr/>
        <a:lstStyle/>
        <a:p>
          <a:pPr algn="ctr"/>
          <a:endParaRPr lang="cs-CZ" sz="2000"/>
        </a:p>
      </dgm:t>
    </dgm:pt>
    <dgm:pt modelId="{F649E480-DC2D-4296-96E9-29189AC2849C}" type="pres">
      <dgm:prSet presAssocID="{9EF903B4-CFF6-4B67-9693-3A4467AE5C2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92FE2E-39CE-45E1-8451-9493A7CE3C8F}" type="pres">
      <dgm:prSet presAssocID="{D26ED685-FC5E-4F66-9DE1-0D1D910D057B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E0CD8A-4AC8-430E-A59A-81EAD9A0C77B}" type="pres">
      <dgm:prSet presAssocID="{59B36441-738E-4042-9D2F-11961A071043}" presName="spacer" presStyleCnt="0"/>
      <dgm:spPr/>
    </dgm:pt>
    <dgm:pt modelId="{6BB61BB1-42C9-43BA-A2B2-FA99BADF85E1}" type="pres">
      <dgm:prSet presAssocID="{5236EC48-CFA8-4C28-A1F9-56640EDB94C8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CD2336-90F7-4997-85CB-EF243BFA57C8}" type="pres">
      <dgm:prSet presAssocID="{DD81E092-FEBC-497A-85E8-7191701FDC0D}" presName="spacer" presStyleCnt="0"/>
      <dgm:spPr/>
    </dgm:pt>
    <dgm:pt modelId="{2FAEE259-F3FA-4787-9F1F-9B0CA85C4CD0}" type="pres">
      <dgm:prSet presAssocID="{1B64FEB6-2272-44C1-9C6A-32E88B590526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40D5D4-C72F-464D-B125-8B95A5F6D0B1}" type="pres">
      <dgm:prSet presAssocID="{7E190560-C4EA-44D6-ABFB-AF1C4B9BE9EF}" presName="spacer" presStyleCnt="0"/>
      <dgm:spPr/>
    </dgm:pt>
    <dgm:pt modelId="{0FE576D7-F655-497B-AE23-FC02D680C38D}" type="pres">
      <dgm:prSet presAssocID="{4B6E5E93-246E-455D-9F13-32D236414911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FDA5CC-CE1C-457E-991A-8453C2970A47}" type="pres">
      <dgm:prSet presAssocID="{35210421-1E91-4AA4-A3D7-956CA9AFC05F}" presName="spacer" presStyleCnt="0"/>
      <dgm:spPr/>
    </dgm:pt>
    <dgm:pt modelId="{CD5BE0D1-9110-473B-B2C5-086DE98072F4}" type="pres">
      <dgm:prSet presAssocID="{F0B51042-FD60-489C-A3AB-A075C48B3F6C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EB5C5-8030-4573-9C5D-256D62F992AE}" type="presOf" srcId="{1B64FEB6-2272-44C1-9C6A-32E88B590526}" destId="{2FAEE259-F3FA-4787-9F1F-9B0CA85C4CD0}" srcOrd="0" destOrd="0" presId="urn:microsoft.com/office/officeart/2005/8/layout/vList2"/>
    <dgm:cxn modelId="{25C3276F-FC63-421B-9383-9139C2C48155}" type="presOf" srcId="{D26ED685-FC5E-4F66-9DE1-0D1D910D057B}" destId="{3C92FE2E-39CE-45E1-8451-9493A7CE3C8F}" srcOrd="0" destOrd="0" presId="urn:microsoft.com/office/officeart/2005/8/layout/vList2"/>
    <dgm:cxn modelId="{B2215888-DDFB-4124-A406-6C17A5E0DD59}" type="presOf" srcId="{F0B51042-FD60-489C-A3AB-A075C48B3F6C}" destId="{CD5BE0D1-9110-473B-B2C5-086DE98072F4}" srcOrd="0" destOrd="0" presId="urn:microsoft.com/office/officeart/2005/8/layout/vList2"/>
    <dgm:cxn modelId="{6DBF635E-131B-4253-8296-8D71FF20C3CB}" srcId="{9EF903B4-CFF6-4B67-9693-3A4467AE5C25}" destId="{4B6E5E93-246E-455D-9F13-32D236414911}" srcOrd="3" destOrd="0" parTransId="{CA061898-4A22-4411-B12A-52FA2A732873}" sibTransId="{35210421-1E91-4AA4-A3D7-956CA9AFC05F}"/>
    <dgm:cxn modelId="{667FD991-0724-4DB0-87DC-6BA8E0C77C02}" srcId="{9EF903B4-CFF6-4B67-9693-3A4467AE5C25}" destId="{D26ED685-FC5E-4F66-9DE1-0D1D910D057B}" srcOrd="0" destOrd="0" parTransId="{6C5B4628-62EC-4D4A-81ED-594CB72EA925}" sibTransId="{59B36441-738E-4042-9D2F-11961A071043}"/>
    <dgm:cxn modelId="{07FA2528-25E6-43A5-9F9E-165D6FA59F10}" type="presOf" srcId="{9EF903B4-CFF6-4B67-9693-3A4467AE5C25}" destId="{F649E480-DC2D-4296-96E9-29189AC2849C}" srcOrd="0" destOrd="0" presId="urn:microsoft.com/office/officeart/2005/8/layout/vList2"/>
    <dgm:cxn modelId="{6C607DB9-4C71-41E9-A0E7-AD7875643BB7}" type="presOf" srcId="{5236EC48-CFA8-4C28-A1F9-56640EDB94C8}" destId="{6BB61BB1-42C9-43BA-A2B2-FA99BADF85E1}" srcOrd="0" destOrd="0" presId="urn:microsoft.com/office/officeart/2005/8/layout/vList2"/>
    <dgm:cxn modelId="{FF8D9982-821D-4BC0-A68D-877A879574F0}" srcId="{9EF903B4-CFF6-4B67-9693-3A4467AE5C25}" destId="{1B64FEB6-2272-44C1-9C6A-32E88B590526}" srcOrd="2" destOrd="0" parTransId="{79FE9732-148C-410B-8724-AB302420F648}" sibTransId="{7E190560-C4EA-44D6-ABFB-AF1C4B9BE9EF}"/>
    <dgm:cxn modelId="{206270A0-191F-4BF9-A67E-E1098D568AF9}" type="presOf" srcId="{4B6E5E93-246E-455D-9F13-32D236414911}" destId="{0FE576D7-F655-497B-AE23-FC02D680C38D}" srcOrd="0" destOrd="0" presId="urn:microsoft.com/office/officeart/2005/8/layout/vList2"/>
    <dgm:cxn modelId="{7F8DD8B8-BF40-424E-B13D-15A2F371192D}" srcId="{9EF903B4-CFF6-4B67-9693-3A4467AE5C25}" destId="{5236EC48-CFA8-4C28-A1F9-56640EDB94C8}" srcOrd="1" destOrd="0" parTransId="{2A6FDC1F-4AB2-43F1-ADDC-2E2C5F179A42}" sibTransId="{DD81E092-FEBC-497A-85E8-7191701FDC0D}"/>
    <dgm:cxn modelId="{3BCEC2CA-D43D-4B81-9CA4-D6F9431663C1}" srcId="{9EF903B4-CFF6-4B67-9693-3A4467AE5C25}" destId="{F0B51042-FD60-489C-A3AB-A075C48B3F6C}" srcOrd="4" destOrd="0" parTransId="{E8FF4C4A-DAA4-42D9-A4FF-BF79A26C91F6}" sibTransId="{AB319FCD-9EA7-4F89-A80F-A7206088A1BB}"/>
    <dgm:cxn modelId="{21D3B1B6-7F8F-4AD1-BBF7-0D9626BDE09A}" type="presParOf" srcId="{F649E480-DC2D-4296-96E9-29189AC2849C}" destId="{3C92FE2E-39CE-45E1-8451-9493A7CE3C8F}" srcOrd="0" destOrd="0" presId="urn:microsoft.com/office/officeart/2005/8/layout/vList2"/>
    <dgm:cxn modelId="{1EC88680-8BFF-429E-B27A-9717F3314F71}" type="presParOf" srcId="{F649E480-DC2D-4296-96E9-29189AC2849C}" destId="{93E0CD8A-4AC8-430E-A59A-81EAD9A0C77B}" srcOrd="1" destOrd="0" presId="urn:microsoft.com/office/officeart/2005/8/layout/vList2"/>
    <dgm:cxn modelId="{21C38209-5C0E-4A48-816F-BAAFE9BAD6D6}" type="presParOf" srcId="{F649E480-DC2D-4296-96E9-29189AC2849C}" destId="{6BB61BB1-42C9-43BA-A2B2-FA99BADF85E1}" srcOrd="2" destOrd="0" presId="urn:microsoft.com/office/officeart/2005/8/layout/vList2"/>
    <dgm:cxn modelId="{D2E1A72C-68E6-4591-A3C1-FAD1ACF937A6}" type="presParOf" srcId="{F649E480-DC2D-4296-96E9-29189AC2849C}" destId="{ABCD2336-90F7-4997-85CB-EF243BFA57C8}" srcOrd="3" destOrd="0" presId="urn:microsoft.com/office/officeart/2005/8/layout/vList2"/>
    <dgm:cxn modelId="{19CE5226-90E3-4EDC-A664-7025F949F610}" type="presParOf" srcId="{F649E480-DC2D-4296-96E9-29189AC2849C}" destId="{2FAEE259-F3FA-4787-9F1F-9B0CA85C4CD0}" srcOrd="4" destOrd="0" presId="urn:microsoft.com/office/officeart/2005/8/layout/vList2"/>
    <dgm:cxn modelId="{0DA06413-44C6-4FF4-9C0C-5FB2D4C1A704}" type="presParOf" srcId="{F649E480-DC2D-4296-96E9-29189AC2849C}" destId="{7540D5D4-C72F-464D-B125-8B95A5F6D0B1}" srcOrd="5" destOrd="0" presId="urn:microsoft.com/office/officeart/2005/8/layout/vList2"/>
    <dgm:cxn modelId="{202D71A9-3AB5-49EE-A496-43E4B14B11D3}" type="presParOf" srcId="{F649E480-DC2D-4296-96E9-29189AC2849C}" destId="{0FE576D7-F655-497B-AE23-FC02D680C38D}" srcOrd="6" destOrd="0" presId="urn:microsoft.com/office/officeart/2005/8/layout/vList2"/>
    <dgm:cxn modelId="{DDB2895B-1AF9-4546-ADBF-7F50BEEF79D2}" type="presParOf" srcId="{F649E480-DC2D-4296-96E9-29189AC2849C}" destId="{F7FDA5CC-CE1C-457E-991A-8453C2970A47}" srcOrd="7" destOrd="0" presId="urn:microsoft.com/office/officeart/2005/8/layout/vList2"/>
    <dgm:cxn modelId="{805D280A-48B9-453F-8D44-B1655B43A8CE}" type="presParOf" srcId="{F649E480-DC2D-4296-96E9-29189AC2849C}" destId="{CD5BE0D1-9110-473B-B2C5-086DE98072F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EF903B4-CFF6-4B67-9693-3A4467AE5C25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26ED685-FC5E-4F66-9DE1-0D1D910D057B}">
      <dgm:prSet phldrT="[Text]" custT="1"/>
      <dgm:spPr/>
      <dgm:t>
        <a:bodyPr/>
        <a:lstStyle/>
        <a:p>
          <a:pPr algn="ctr"/>
          <a:r>
            <a:rPr lang="cs-CZ" sz="2000" dirty="0" err="1" smtClean="0">
              <a:latin typeface="Verdana" pitchFamily="34" charset="0"/>
            </a:rPr>
            <a:t>singer</a:t>
          </a:r>
          <a:endParaRPr lang="cs-CZ" sz="2000" dirty="0">
            <a:latin typeface="Verdana" pitchFamily="34" charset="0"/>
          </a:endParaRPr>
        </a:p>
      </dgm:t>
    </dgm:pt>
    <dgm:pt modelId="{6C5B4628-62EC-4D4A-81ED-594CB72EA925}" type="parTrans" cxnId="{667FD991-0724-4DB0-87DC-6BA8E0C77C02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59B36441-738E-4042-9D2F-11961A071043}" type="sibTrans" cxnId="{667FD991-0724-4DB0-87DC-6BA8E0C77C02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B6B630A0-C5B4-4739-ABD9-A131632AAE2A}">
      <dgm:prSet phldrT="[Text]" custT="1"/>
      <dgm:spPr/>
      <dgm:t>
        <a:bodyPr/>
        <a:lstStyle/>
        <a:p>
          <a:pPr algn="ctr"/>
          <a:r>
            <a:rPr lang="cs-CZ" sz="2000" dirty="0" err="1" smtClean="0">
              <a:latin typeface="Verdana" pitchFamily="34" charset="0"/>
            </a:rPr>
            <a:t>hero</a:t>
          </a:r>
          <a:endParaRPr lang="cs-CZ" sz="2000" dirty="0">
            <a:latin typeface="Verdana" pitchFamily="34" charset="0"/>
          </a:endParaRPr>
        </a:p>
      </dgm:t>
    </dgm:pt>
    <dgm:pt modelId="{D7683E36-0E50-4D19-BE45-3BC816FF440D}" type="parTrans" cxnId="{A0542AD8-125A-4FA0-A401-BB54BA27B738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BB306462-915C-4F6A-B8A4-18E43EB64A21}" type="sibTrans" cxnId="{A0542AD8-125A-4FA0-A401-BB54BA27B738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5236EC48-CFA8-4C28-A1F9-56640EDB94C8}">
      <dgm:prSet phldrT="[Text]" custT="1"/>
      <dgm:spPr/>
      <dgm:t>
        <a:bodyPr/>
        <a:lstStyle/>
        <a:p>
          <a:pPr algn="ctr"/>
          <a:r>
            <a:rPr lang="cs-CZ" sz="2000" dirty="0" err="1" smtClean="0">
              <a:latin typeface="Verdana" pitchFamily="34" charset="0"/>
            </a:rPr>
            <a:t>writer</a:t>
          </a:r>
          <a:endParaRPr lang="cs-CZ" sz="2000" dirty="0">
            <a:latin typeface="Verdana" pitchFamily="34" charset="0"/>
          </a:endParaRPr>
        </a:p>
      </dgm:t>
    </dgm:pt>
    <dgm:pt modelId="{2A6FDC1F-4AB2-43F1-ADDC-2E2C5F179A42}" type="parTrans" cxnId="{7F8DD8B8-BF40-424E-B13D-15A2F371192D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DD81E092-FEBC-497A-85E8-7191701FDC0D}" type="sibTrans" cxnId="{7F8DD8B8-BF40-424E-B13D-15A2F371192D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1B64FEB6-2272-44C1-9C6A-32E88B590526}">
      <dgm:prSet phldrT="[Text]" custT="1"/>
      <dgm:spPr/>
      <dgm:t>
        <a:bodyPr/>
        <a:lstStyle/>
        <a:p>
          <a:pPr algn="ctr"/>
          <a:r>
            <a:rPr lang="cs-CZ" sz="2000" dirty="0" err="1" smtClean="0">
              <a:latin typeface="Verdana" pitchFamily="34" charset="0"/>
            </a:rPr>
            <a:t>cook</a:t>
          </a:r>
          <a:endParaRPr lang="cs-CZ" sz="2000" dirty="0">
            <a:latin typeface="Verdana" pitchFamily="34" charset="0"/>
          </a:endParaRPr>
        </a:p>
      </dgm:t>
    </dgm:pt>
    <dgm:pt modelId="{79FE9732-148C-410B-8724-AB302420F648}" type="parTrans" cxnId="{FF8D9982-821D-4BC0-A68D-877A879574F0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7E190560-C4EA-44D6-ABFB-AF1C4B9BE9EF}" type="sibTrans" cxnId="{FF8D9982-821D-4BC0-A68D-877A879574F0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86CA0207-56A0-4FFF-AEFB-9BADA6D47A4A}">
      <dgm:prSet phldrT="[Text]" custT="1"/>
      <dgm:spPr/>
      <dgm:t>
        <a:bodyPr/>
        <a:lstStyle/>
        <a:p>
          <a:pPr algn="ctr"/>
          <a:r>
            <a:rPr lang="cs-CZ" sz="2000" dirty="0" smtClean="0">
              <a:latin typeface="Verdana" pitchFamily="34" charset="0"/>
            </a:rPr>
            <a:t>president</a:t>
          </a:r>
          <a:endParaRPr lang="cs-CZ" sz="2000" dirty="0">
            <a:latin typeface="Verdana" pitchFamily="34" charset="0"/>
          </a:endParaRPr>
        </a:p>
      </dgm:t>
    </dgm:pt>
    <dgm:pt modelId="{D61D2148-2B71-4C85-A1E1-0C3267649E16}" type="parTrans" cxnId="{C2571D23-2815-4C96-A60B-FE5106F30706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C58FF959-DB30-44BE-82D6-17BF4BAE04BD}" type="sibTrans" cxnId="{C2571D23-2815-4C96-A60B-FE5106F30706}">
      <dgm:prSet/>
      <dgm:spPr/>
      <dgm:t>
        <a:bodyPr/>
        <a:lstStyle/>
        <a:p>
          <a:pPr algn="ctr"/>
          <a:endParaRPr lang="cs-CZ" sz="2000">
            <a:latin typeface="Verdana" pitchFamily="34" charset="0"/>
          </a:endParaRPr>
        </a:p>
      </dgm:t>
    </dgm:pt>
    <dgm:pt modelId="{F649E480-DC2D-4296-96E9-29189AC2849C}" type="pres">
      <dgm:prSet presAssocID="{9EF903B4-CFF6-4B67-9693-3A4467AE5C2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92FE2E-39CE-45E1-8451-9493A7CE3C8F}" type="pres">
      <dgm:prSet presAssocID="{D26ED685-FC5E-4F66-9DE1-0D1D910D057B}" presName="parentText" presStyleLbl="node1" presStyleIdx="0" presStyleCnt="5" custLinFactNeighborX="-2174" custLinFactNeighborY="-7657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E0CD8A-4AC8-430E-A59A-81EAD9A0C77B}" type="pres">
      <dgm:prSet presAssocID="{59B36441-738E-4042-9D2F-11961A071043}" presName="spacer" presStyleCnt="0"/>
      <dgm:spPr/>
    </dgm:pt>
    <dgm:pt modelId="{766C5361-9627-41C2-BEEB-2AC9886D9D42}" type="pres">
      <dgm:prSet presAssocID="{B6B630A0-C5B4-4739-ABD9-A131632AAE2A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3C4ADE-D4A8-4F32-A74B-F8E9E8F4F509}" type="pres">
      <dgm:prSet presAssocID="{BB306462-915C-4F6A-B8A4-18E43EB64A21}" presName="spacer" presStyleCnt="0"/>
      <dgm:spPr/>
    </dgm:pt>
    <dgm:pt modelId="{6BB61BB1-42C9-43BA-A2B2-FA99BADF85E1}" type="pres">
      <dgm:prSet presAssocID="{5236EC48-CFA8-4C28-A1F9-56640EDB94C8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CD2336-90F7-4997-85CB-EF243BFA57C8}" type="pres">
      <dgm:prSet presAssocID="{DD81E092-FEBC-497A-85E8-7191701FDC0D}" presName="spacer" presStyleCnt="0"/>
      <dgm:spPr/>
    </dgm:pt>
    <dgm:pt modelId="{2FAEE259-F3FA-4787-9F1F-9B0CA85C4CD0}" type="pres">
      <dgm:prSet presAssocID="{1B64FEB6-2272-44C1-9C6A-32E88B59052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40D5D4-C72F-464D-B125-8B95A5F6D0B1}" type="pres">
      <dgm:prSet presAssocID="{7E190560-C4EA-44D6-ABFB-AF1C4B9BE9EF}" presName="spacer" presStyleCnt="0"/>
      <dgm:spPr/>
    </dgm:pt>
    <dgm:pt modelId="{A2B3777B-3BAB-4E9F-82E3-60D6350E5AF7}" type="pres">
      <dgm:prSet presAssocID="{86CA0207-56A0-4FFF-AEFB-9BADA6D47A4A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98F4FF-4845-49DF-AF6F-E3C5BEEBD963}" type="presOf" srcId="{B6B630A0-C5B4-4739-ABD9-A131632AAE2A}" destId="{766C5361-9627-41C2-BEEB-2AC9886D9D42}" srcOrd="0" destOrd="0" presId="urn:microsoft.com/office/officeart/2005/8/layout/vList2"/>
    <dgm:cxn modelId="{667FD991-0724-4DB0-87DC-6BA8E0C77C02}" srcId="{9EF903B4-CFF6-4B67-9693-3A4467AE5C25}" destId="{D26ED685-FC5E-4F66-9DE1-0D1D910D057B}" srcOrd="0" destOrd="0" parTransId="{6C5B4628-62EC-4D4A-81ED-594CB72EA925}" sibTransId="{59B36441-738E-4042-9D2F-11961A071043}"/>
    <dgm:cxn modelId="{A0542AD8-125A-4FA0-A401-BB54BA27B738}" srcId="{9EF903B4-CFF6-4B67-9693-3A4467AE5C25}" destId="{B6B630A0-C5B4-4739-ABD9-A131632AAE2A}" srcOrd="1" destOrd="0" parTransId="{D7683E36-0E50-4D19-BE45-3BC816FF440D}" sibTransId="{BB306462-915C-4F6A-B8A4-18E43EB64A21}"/>
    <dgm:cxn modelId="{C2571D23-2815-4C96-A60B-FE5106F30706}" srcId="{9EF903B4-CFF6-4B67-9693-3A4467AE5C25}" destId="{86CA0207-56A0-4FFF-AEFB-9BADA6D47A4A}" srcOrd="4" destOrd="0" parTransId="{D61D2148-2B71-4C85-A1E1-0C3267649E16}" sibTransId="{C58FF959-DB30-44BE-82D6-17BF4BAE04BD}"/>
    <dgm:cxn modelId="{8C13C9B2-7109-4613-ABF1-1000E78BE303}" type="presOf" srcId="{1B64FEB6-2272-44C1-9C6A-32E88B590526}" destId="{2FAEE259-F3FA-4787-9F1F-9B0CA85C4CD0}" srcOrd="0" destOrd="0" presId="urn:microsoft.com/office/officeart/2005/8/layout/vList2"/>
    <dgm:cxn modelId="{86312E2E-2DB9-42CF-A98D-564B7AAAA8ED}" type="presOf" srcId="{86CA0207-56A0-4FFF-AEFB-9BADA6D47A4A}" destId="{A2B3777B-3BAB-4E9F-82E3-60D6350E5AF7}" srcOrd="0" destOrd="0" presId="urn:microsoft.com/office/officeart/2005/8/layout/vList2"/>
    <dgm:cxn modelId="{FF8D9982-821D-4BC0-A68D-877A879574F0}" srcId="{9EF903B4-CFF6-4B67-9693-3A4467AE5C25}" destId="{1B64FEB6-2272-44C1-9C6A-32E88B590526}" srcOrd="3" destOrd="0" parTransId="{79FE9732-148C-410B-8724-AB302420F648}" sibTransId="{7E190560-C4EA-44D6-ABFB-AF1C4B9BE9EF}"/>
    <dgm:cxn modelId="{7F8DD8B8-BF40-424E-B13D-15A2F371192D}" srcId="{9EF903B4-CFF6-4B67-9693-3A4467AE5C25}" destId="{5236EC48-CFA8-4C28-A1F9-56640EDB94C8}" srcOrd="2" destOrd="0" parTransId="{2A6FDC1F-4AB2-43F1-ADDC-2E2C5F179A42}" sibTransId="{DD81E092-FEBC-497A-85E8-7191701FDC0D}"/>
    <dgm:cxn modelId="{6D39ACF8-529A-44AB-B96C-70A7BED350B1}" type="presOf" srcId="{D26ED685-FC5E-4F66-9DE1-0D1D910D057B}" destId="{3C92FE2E-39CE-45E1-8451-9493A7CE3C8F}" srcOrd="0" destOrd="0" presId="urn:microsoft.com/office/officeart/2005/8/layout/vList2"/>
    <dgm:cxn modelId="{5D964C49-2CCD-4E26-9596-6B7C73B0E018}" type="presOf" srcId="{9EF903B4-CFF6-4B67-9693-3A4467AE5C25}" destId="{F649E480-DC2D-4296-96E9-29189AC2849C}" srcOrd="0" destOrd="0" presId="urn:microsoft.com/office/officeart/2005/8/layout/vList2"/>
    <dgm:cxn modelId="{9B61B8E5-57F0-4813-93F7-1F2F01C96B1C}" type="presOf" srcId="{5236EC48-CFA8-4C28-A1F9-56640EDB94C8}" destId="{6BB61BB1-42C9-43BA-A2B2-FA99BADF85E1}" srcOrd="0" destOrd="0" presId="urn:microsoft.com/office/officeart/2005/8/layout/vList2"/>
    <dgm:cxn modelId="{3A0451AC-2AAB-46CD-9564-A5F0B07F1EF0}" type="presParOf" srcId="{F649E480-DC2D-4296-96E9-29189AC2849C}" destId="{3C92FE2E-39CE-45E1-8451-9493A7CE3C8F}" srcOrd="0" destOrd="0" presId="urn:microsoft.com/office/officeart/2005/8/layout/vList2"/>
    <dgm:cxn modelId="{B063E3B3-AABA-402F-9E15-09203ECC2356}" type="presParOf" srcId="{F649E480-DC2D-4296-96E9-29189AC2849C}" destId="{93E0CD8A-4AC8-430E-A59A-81EAD9A0C77B}" srcOrd="1" destOrd="0" presId="urn:microsoft.com/office/officeart/2005/8/layout/vList2"/>
    <dgm:cxn modelId="{F384B5C5-05E6-4793-8C44-F7C40C5E79BA}" type="presParOf" srcId="{F649E480-DC2D-4296-96E9-29189AC2849C}" destId="{766C5361-9627-41C2-BEEB-2AC9886D9D42}" srcOrd="2" destOrd="0" presId="urn:microsoft.com/office/officeart/2005/8/layout/vList2"/>
    <dgm:cxn modelId="{B8EEFFB9-667E-4304-90E9-34DD03543AAE}" type="presParOf" srcId="{F649E480-DC2D-4296-96E9-29189AC2849C}" destId="{C83C4ADE-D4A8-4F32-A74B-F8E9E8F4F509}" srcOrd="3" destOrd="0" presId="urn:microsoft.com/office/officeart/2005/8/layout/vList2"/>
    <dgm:cxn modelId="{E6FF11C5-F4F7-4E48-82CB-90A6C48573E0}" type="presParOf" srcId="{F649E480-DC2D-4296-96E9-29189AC2849C}" destId="{6BB61BB1-42C9-43BA-A2B2-FA99BADF85E1}" srcOrd="4" destOrd="0" presId="urn:microsoft.com/office/officeart/2005/8/layout/vList2"/>
    <dgm:cxn modelId="{CF643F48-1D92-4BF8-9C23-EF91BBCF135B}" type="presParOf" srcId="{F649E480-DC2D-4296-96E9-29189AC2849C}" destId="{ABCD2336-90F7-4997-85CB-EF243BFA57C8}" srcOrd="5" destOrd="0" presId="urn:microsoft.com/office/officeart/2005/8/layout/vList2"/>
    <dgm:cxn modelId="{672BBEBF-151F-477D-A0EC-424402BC865C}" type="presParOf" srcId="{F649E480-DC2D-4296-96E9-29189AC2849C}" destId="{2FAEE259-F3FA-4787-9F1F-9B0CA85C4CD0}" srcOrd="6" destOrd="0" presId="urn:microsoft.com/office/officeart/2005/8/layout/vList2"/>
    <dgm:cxn modelId="{40F6131A-3033-4E8B-B3CF-C0280B6FCEC4}" type="presParOf" srcId="{F649E480-DC2D-4296-96E9-29189AC2849C}" destId="{7540D5D4-C72F-464D-B125-8B95A5F6D0B1}" srcOrd="7" destOrd="0" presId="urn:microsoft.com/office/officeart/2005/8/layout/vList2"/>
    <dgm:cxn modelId="{50331EB6-0DFE-4B8E-857B-E262AD62BCE0}" type="presParOf" srcId="{F649E480-DC2D-4296-96E9-29189AC2849C}" destId="{A2B3777B-3BAB-4E9F-82E3-60D6350E5AF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B7F99F-691A-4FF7-BF4C-D462EDD27C7C}" type="doc">
      <dgm:prSet loTypeId="urn:microsoft.com/office/officeart/2005/8/layout/default#4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5684FBB-D99A-4976-AA9A-7506702CD3C8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45276D39-2605-4EB5-AFA7-65E9F9EF6516}" type="parTrans" cxnId="{771581D1-D03A-4F25-9A09-D18D5FBDEC32}">
      <dgm:prSet/>
      <dgm:spPr/>
      <dgm:t>
        <a:bodyPr/>
        <a:lstStyle/>
        <a:p>
          <a:endParaRPr lang="cs-CZ"/>
        </a:p>
      </dgm:t>
    </dgm:pt>
    <dgm:pt modelId="{78A677F7-6645-4977-B1E3-5AE23B8107DF}" type="sibTrans" cxnId="{771581D1-D03A-4F25-9A09-D18D5FBDEC32}">
      <dgm:prSet/>
      <dgm:spPr/>
      <dgm:t>
        <a:bodyPr/>
        <a:lstStyle/>
        <a:p>
          <a:endParaRPr lang="cs-CZ"/>
        </a:p>
      </dgm:t>
    </dgm:pt>
    <dgm:pt modelId="{FCB21CD5-3DED-4912-9E96-57E481C75FC0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E8942C91-21B1-4085-AD66-4579CD0FB99F}" type="parTrans" cxnId="{8015BDAC-5126-4793-AF60-190C06677A3D}">
      <dgm:prSet/>
      <dgm:spPr/>
      <dgm:t>
        <a:bodyPr/>
        <a:lstStyle/>
        <a:p>
          <a:endParaRPr lang="cs-CZ"/>
        </a:p>
      </dgm:t>
    </dgm:pt>
    <dgm:pt modelId="{3A67A054-8C66-473B-B3F1-F3FE2E8636F0}" type="sibTrans" cxnId="{8015BDAC-5126-4793-AF60-190C06677A3D}">
      <dgm:prSet/>
      <dgm:spPr/>
      <dgm:t>
        <a:bodyPr/>
        <a:lstStyle/>
        <a:p>
          <a:endParaRPr lang="cs-CZ"/>
        </a:p>
      </dgm:t>
    </dgm:pt>
    <dgm:pt modelId="{265E3932-A328-4E93-95EC-137F459078BE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37486A08-82EF-430F-A62A-624F053C4C36}" type="parTrans" cxnId="{790CCB73-B494-40FE-A777-44601647FD57}">
      <dgm:prSet/>
      <dgm:spPr/>
      <dgm:t>
        <a:bodyPr/>
        <a:lstStyle/>
        <a:p>
          <a:endParaRPr lang="cs-CZ"/>
        </a:p>
      </dgm:t>
    </dgm:pt>
    <dgm:pt modelId="{476F0FEC-04FF-4CD3-9960-9037BABA5A34}" type="sibTrans" cxnId="{790CCB73-B494-40FE-A777-44601647FD57}">
      <dgm:prSet/>
      <dgm:spPr/>
      <dgm:t>
        <a:bodyPr/>
        <a:lstStyle/>
        <a:p>
          <a:endParaRPr lang="cs-CZ"/>
        </a:p>
      </dgm:t>
    </dgm:pt>
    <dgm:pt modelId="{F8296368-5985-45E2-B619-2564233DFE53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BF84FA6F-AC69-435C-92DC-169B4B0D3D8F}" type="parTrans" cxnId="{CD3C47C2-FAA5-4D35-9671-17048F03F6F4}">
      <dgm:prSet/>
      <dgm:spPr/>
      <dgm:t>
        <a:bodyPr/>
        <a:lstStyle/>
        <a:p>
          <a:endParaRPr lang="cs-CZ"/>
        </a:p>
      </dgm:t>
    </dgm:pt>
    <dgm:pt modelId="{324722F6-8A9B-4715-8772-5844EC88126B}" type="sibTrans" cxnId="{CD3C47C2-FAA5-4D35-9671-17048F03F6F4}">
      <dgm:prSet/>
      <dgm:spPr/>
      <dgm:t>
        <a:bodyPr/>
        <a:lstStyle/>
        <a:p>
          <a:endParaRPr lang="cs-CZ"/>
        </a:p>
      </dgm:t>
    </dgm:pt>
    <dgm:pt modelId="{C71CE0E5-FF5D-4238-A2CB-6563E561413B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DE478D2A-4C30-4692-B40C-55E091F57A81}" type="parTrans" cxnId="{C67CAE50-549A-437C-8954-7D4F6A0653A1}">
      <dgm:prSet/>
      <dgm:spPr/>
      <dgm:t>
        <a:bodyPr/>
        <a:lstStyle/>
        <a:p>
          <a:endParaRPr lang="cs-CZ"/>
        </a:p>
      </dgm:t>
    </dgm:pt>
    <dgm:pt modelId="{1A2A1D55-A963-472E-A6EB-1E9C7B40B935}" type="sibTrans" cxnId="{C67CAE50-549A-437C-8954-7D4F6A0653A1}">
      <dgm:prSet/>
      <dgm:spPr/>
      <dgm:t>
        <a:bodyPr/>
        <a:lstStyle/>
        <a:p>
          <a:endParaRPr lang="cs-CZ"/>
        </a:p>
      </dgm:t>
    </dgm:pt>
    <dgm:pt modelId="{D9207748-15A5-4F8E-B921-91BDFABA66CA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167EEB68-264B-4A7C-B9DE-125341100B53}" type="parTrans" cxnId="{FF1ABA52-D98E-43F5-AF8A-88BDAE1022FF}">
      <dgm:prSet/>
      <dgm:spPr/>
      <dgm:t>
        <a:bodyPr/>
        <a:lstStyle/>
        <a:p>
          <a:endParaRPr lang="cs-CZ"/>
        </a:p>
      </dgm:t>
    </dgm:pt>
    <dgm:pt modelId="{512C39D9-97C1-40F2-A0AA-11B429C76279}" type="sibTrans" cxnId="{FF1ABA52-D98E-43F5-AF8A-88BDAE1022FF}">
      <dgm:prSet/>
      <dgm:spPr/>
      <dgm:t>
        <a:bodyPr/>
        <a:lstStyle/>
        <a:p>
          <a:endParaRPr lang="cs-CZ"/>
        </a:p>
      </dgm:t>
    </dgm:pt>
    <dgm:pt modelId="{BE5CAA35-6A4D-4EEF-A90F-B941055147CB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C8E2888C-5D0E-41DC-8610-7EF57428D021}" type="parTrans" cxnId="{D8BA9A2A-F047-44F1-8D58-48D619B58642}">
      <dgm:prSet/>
      <dgm:spPr/>
      <dgm:t>
        <a:bodyPr/>
        <a:lstStyle/>
        <a:p>
          <a:endParaRPr lang="cs-CZ"/>
        </a:p>
      </dgm:t>
    </dgm:pt>
    <dgm:pt modelId="{CE471608-D6D5-4953-9E25-9E9F1D04A27A}" type="sibTrans" cxnId="{D8BA9A2A-F047-44F1-8D58-48D619B58642}">
      <dgm:prSet/>
      <dgm:spPr/>
      <dgm:t>
        <a:bodyPr/>
        <a:lstStyle/>
        <a:p>
          <a:endParaRPr lang="cs-CZ"/>
        </a:p>
      </dgm:t>
    </dgm:pt>
    <dgm:pt modelId="{6B4F3909-95E7-4197-9A48-510B9AF80DC3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4CD1AEC7-5C37-4CD8-A8C7-128128D2A5E1}" type="parTrans" cxnId="{273FC3EA-4052-4394-BB8A-3F1A8AD9CCD2}">
      <dgm:prSet/>
      <dgm:spPr/>
      <dgm:t>
        <a:bodyPr/>
        <a:lstStyle/>
        <a:p>
          <a:endParaRPr lang="cs-CZ"/>
        </a:p>
      </dgm:t>
    </dgm:pt>
    <dgm:pt modelId="{082C61DE-A760-47A7-84A1-0D9789EAC41E}" type="sibTrans" cxnId="{273FC3EA-4052-4394-BB8A-3F1A8AD9CCD2}">
      <dgm:prSet/>
      <dgm:spPr/>
      <dgm:t>
        <a:bodyPr/>
        <a:lstStyle/>
        <a:p>
          <a:endParaRPr lang="cs-CZ"/>
        </a:p>
      </dgm:t>
    </dgm:pt>
    <dgm:pt modelId="{AE352CD6-4C1A-4D2B-9E8C-21696589C160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0081726E-4083-4656-9309-55ED1B4E065F}" type="parTrans" cxnId="{463A2D30-7A87-4C1D-89D5-4D92FA2B9AF9}">
      <dgm:prSet/>
      <dgm:spPr/>
      <dgm:t>
        <a:bodyPr/>
        <a:lstStyle/>
        <a:p>
          <a:endParaRPr lang="cs-CZ"/>
        </a:p>
      </dgm:t>
    </dgm:pt>
    <dgm:pt modelId="{D6FFC66B-555D-40FC-971A-DECA98C822AB}" type="sibTrans" cxnId="{463A2D30-7A87-4C1D-89D5-4D92FA2B9AF9}">
      <dgm:prSet/>
      <dgm:spPr/>
      <dgm:t>
        <a:bodyPr/>
        <a:lstStyle/>
        <a:p>
          <a:endParaRPr lang="cs-CZ"/>
        </a:p>
      </dgm:t>
    </dgm:pt>
    <dgm:pt modelId="{495AA279-EEBA-4A1C-8E28-CFCEA4137E1C}">
      <dgm:prSet phldrT="[Text]"/>
      <dgm:spPr/>
      <dgm:t>
        <a:bodyPr/>
        <a:lstStyle/>
        <a:p>
          <a:r>
            <a:rPr lang="cs-CZ" dirty="0" smtClean="0"/>
            <a:t>G</a:t>
          </a:r>
          <a:endParaRPr lang="cs-CZ" dirty="0"/>
        </a:p>
      </dgm:t>
    </dgm:pt>
    <dgm:pt modelId="{98C513EE-AFE5-4C24-8771-11C2535FFB3A}" type="parTrans" cxnId="{8CC6194B-E420-4277-8993-ABF951ABBE8D}">
      <dgm:prSet/>
      <dgm:spPr/>
      <dgm:t>
        <a:bodyPr/>
        <a:lstStyle/>
        <a:p>
          <a:endParaRPr lang="cs-CZ"/>
        </a:p>
      </dgm:t>
    </dgm:pt>
    <dgm:pt modelId="{1730162F-AA87-42D4-B147-1FEEAAB0FC2C}" type="sibTrans" cxnId="{8CC6194B-E420-4277-8993-ABF951ABBE8D}">
      <dgm:prSet/>
      <dgm:spPr/>
      <dgm:t>
        <a:bodyPr/>
        <a:lstStyle/>
        <a:p>
          <a:endParaRPr lang="cs-CZ"/>
        </a:p>
      </dgm:t>
    </dgm:pt>
    <dgm:pt modelId="{3A4E936B-B1FF-49C4-85C3-1CC9B86881BA}" type="pres">
      <dgm:prSet presAssocID="{FDB7F99F-691A-4FF7-BF4C-D462EDD27C7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6084084-B3B3-4138-B52D-E66CDFF451E5}" type="pres">
      <dgm:prSet presAssocID="{85684FBB-D99A-4976-AA9A-7506702CD3C8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BBB6D2-6869-484E-AFFF-9F19F414F863}" type="pres">
      <dgm:prSet presAssocID="{78A677F7-6645-4977-B1E3-5AE23B8107DF}" presName="sibTrans" presStyleCnt="0"/>
      <dgm:spPr/>
    </dgm:pt>
    <dgm:pt modelId="{C08AAF92-EC0A-4E6B-9459-EC032B2BFB13}" type="pres">
      <dgm:prSet presAssocID="{FCB21CD5-3DED-4912-9E96-57E481C75FC0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1A0573-BEBF-4ADD-8D53-83C92D09DB0B}" type="pres">
      <dgm:prSet presAssocID="{3A67A054-8C66-473B-B3F1-F3FE2E8636F0}" presName="sibTrans" presStyleCnt="0"/>
      <dgm:spPr/>
    </dgm:pt>
    <dgm:pt modelId="{7A520929-D0F0-464B-B491-777488ED5462}" type="pres">
      <dgm:prSet presAssocID="{265E3932-A328-4E93-95EC-137F459078BE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6D373E-487A-4BF9-A0FF-80CCAAE03956}" type="pres">
      <dgm:prSet presAssocID="{476F0FEC-04FF-4CD3-9960-9037BABA5A34}" presName="sibTrans" presStyleCnt="0"/>
      <dgm:spPr/>
    </dgm:pt>
    <dgm:pt modelId="{4A6748A3-7DC2-4C1D-90A2-41CD7D7728C4}" type="pres">
      <dgm:prSet presAssocID="{F8296368-5985-45E2-B619-2564233DFE53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949430-DC74-4085-9951-3E332F96290F}" type="pres">
      <dgm:prSet presAssocID="{324722F6-8A9B-4715-8772-5844EC88126B}" presName="sibTrans" presStyleCnt="0"/>
      <dgm:spPr/>
    </dgm:pt>
    <dgm:pt modelId="{33E789A2-41DD-499A-B37C-9D6EDB55DE6E}" type="pres">
      <dgm:prSet presAssocID="{C71CE0E5-FF5D-4238-A2CB-6563E561413B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1E7F8F-B0F1-4CCB-BD47-3C190E72AF53}" type="pres">
      <dgm:prSet presAssocID="{1A2A1D55-A963-472E-A6EB-1E9C7B40B935}" presName="sibTrans" presStyleCnt="0"/>
      <dgm:spPr/>
    </dgm:pt>
    <dgm:pt modelId="{0A9C9911-0439-450D-B2DB-628BBCF68D1A}" type="pres">
      <dgm:prSet presAssocID="{D9207748-15A5-4F8E-B921-91BDFABA66CA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D68228-C07F-489B-B5F5-3F1F5458337D}" type="pres">
      <dgm:prSet presAssocID="{512C39D9-97C1-40F2-A0AA-11B429C76279}" presName="sibTrans" presStyleCnt="0"/>
      <dgm:spPr/>
    </dgm:pt>
    <dgm:pt modelId="{8AE01F0E-E641-476A-922F-DC402FB37B17}" type="pres">
      <dgm:prSet presAssocID="{BE5CAA35-6A4D-4EEF-A90F-B941055147CB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071AC8-5E36-4EA2-9CF3-B91B722E72F7}" type="pres">
      <dgm:prSet presAssocID="{CE471608-D6D5-4953-9E25-9E9F1D04A27A}" presName="sibTrans" presStyleCnt="0"/>
      <dgm:spPr/>
    </dgm:pt>
    <dgm:pt modelId="{A71B8AC5-5292-43E9-93A5-5835E3532461}" type="pres">
      <dgm:prSet presAssocID="{6B4F3909-95E7-4197-9A48-510B9AF80DC3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AABBAC-1E9E-4255-B233-A752FD50F4FB}" type="pres">
      <dgm:prSet presAssocID="{082C61DE-A760-47A7-84A1-0D9789EAC41E}" presName="sibTrans" presStyleCnt="0"/>
      <dgm:spPr/>
    </dgm:pt>
    <dgm:pt modelId="{BAF923A9-7E5C-43C3-B94A-21531E1B9289}" type="pres">
      <dgm:prSet presAssocID="{AE352CD6-4C1A-4D2B-9E8C-21696589C160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E0CBBC-7BA3-4C6A-A98E-A121DB0699C2}" type="pres">
      <dgm:prSet presAssocID="{D6FFC66B-555D-40FC-971A-DECA98C822AB}" presName="sibTrans" presStyleCnt="0"/>
      <dgm:spPr/>
    </dgm:pt>
    <dgm:pt modelId="{C986AD59-89E6-489F-8189-B05967D89DDC}" type="pres">
      <dgm:prSet presAssocID="{495AA279-EEBA-4A1C-8E28-CFCEA4137E1C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D11AE9-49B5-4FFA-8650-1041385B6943}" type="presOf" srcId="{F8296368-5985-45E2-B619-2564233DFE53}" destId="{4A6748A3-7DC2-4C1D-90A2-41CD7D7728C4}" srcOrd="0" destOrd="0" presId="urn:microsoft.com/office/officeart/2005/8/layout/default#4"/>
    <dgm:cxn modelId="{C1612BA8-39D0-4721-98F1-A4E7E61E706C}" type="presOf" srcId="{FCB21CD5-3DED-4912-9E96-57E481C75FC0}" destId="{C08AAF92-EC0A-4E6B-9459-EC032B2BFB13}" srcOrd="0" destOrd="0" presId="urn:microsoft.com/office/officeart/2005/8/layout/default#4"/>
    <dgm:cxn modelId="{F9D4882F-3024-46B3-8507-DF2A6B1F2B7C}" type="presOf" srcId="{BE5CAA35-6A4D-4EEF-A90F-B941055147CB}" destId="{8AE01F0E-E641-476A-922F-DC402FB37B17}" srcOrd="0" destOrd="0" presId="urn:microsoft.com/office/officeart/2005/8/layout/default#4"/>
    <dgm:cxn modelId="{FF1ABA52-D98E-43F5-AF8A-88BDAE1022FF}" srcId="{FDB7F99F-691A-4FF7-BF4C-D462EDD27C7C}" destId="{D9207748-15A5-4F8E-B921-91BDFABA66CA}" srcOrd="5" destOrd="0" parTransId="{167EEB68-264B-4A7C-B9DE-125341100B53}" sibTransId="{512C39D9-97C1-40F2-A0AA-11B429C76279}"/>
    <dgm:cxn modelId="{526E3DDE-1195-4ACA-826A-F1A4B3023719}" type="presOf" srcId="{495AA279-EEBA-4A1C-8E28-CFCEA4137E1C}" destId="{C986AD59-89E6-489F-8189-B05967D89DDC}" srcOrd="0" destOrd="0" presId="urn:microsoft.com/office/officeart/2005/8/layout/default#4"/>
    <dgm:cxn modelId="{8015BDAC-5126-4793-AF60-190C06677A3D}" srcId="{FDB7F99F-691A-4FF7-BF4C-D462EDD27C7C}" destId="{FCB21CD5-3DED-4912-9E96-57E481C75FC0}" srcOrd="1" destOrd="0" parTransId="{E8942C91-21B1-4085-AD66-4579CD0FB99F}" sibTransId="{3A67A054-8C66-473B-B3F1-F3FE2E8636F0}"/>
    <dgm:cxn modelId="{C15EEB14-FD47-43F1-B113-B1A7674BBE00}" type="presOf" srcId="{D9207748-15A5-4F8E-B921-91BDFABA66CA}" destId="{0A9C9911-0439-450D-B2DB-628BBCF68D1A}" srcOrd="0" destOrd="0" presId="urn:microsoft.com/office/officeart/2005/8/layout/default#4"/>
    <dgm:cxn modelId="{463A2D30-7A87-4C1D-89D5-4D92FA2B9AF9}" srcId="{FDB7F99F-691A-4FF7-BF4C-D462EDD27C7C}" destId="{AE352CD6-4C1A-4D2B-9E8C-21696589C160}" srcOrd="8" destOrd="0" parTransId="{0081726E-4083-4656-9309-55ED1B4E065F}" sibTransId="{D6FFC66B-555D-40FC-971A-DECA98C822AB}"/>
    <dgm:cxn modelId="{E689C2C3-2DA0-4F7C-8078-8271F9FF5114}" type="presOf" srcId="{6B4F3909-95E7-4197-9A48-510B9AF80DC3}" destId="{A71B8AC5-5292-43E9-93A5-5835E3532461}" srcOrd="0" destOrd="0" presId="urn:microsoft.com/office/officeart/2005/8/layout/default#4"/>
    <dgm:cxn modelId="{C67CAE50-549A-437C-8954-7D4F6A0653A1}" srcId="{FDB7F99F-691A-4FF7-BF4C-D462EDD27C7C}" destId="{C71CE0E5-FF5D-4238-A2CB-6563E561413B}" srcOrd="4" destOrd="0" parTransId="{DE478D2A-4C30-4692-B40C-55E091F57A81}" sibTransId="{1A2A1D55-A963-472E-A6EB-1E9C7B40B935}"/>
    <dgm:cxn modelId="{EE368905-26C9-4626-80E3-E152F32BF936}" type="presOf" srcId="{AE352CD6-4C1A-4D2B-9E8C-21696589C160}" destId="{BAF923A9-7E5C-43C3-B94A-21531E1B9289}" srcOrd="0" destOrd="0" presId="urn:microsoft.com/office/officeart/2005/8/layout/default#4"/>
    <dgm:cxn modelId="{3E54B4C6-4D8B-42BF-860F-2513E5D6BD6C}" type="presOf" srcId="{C71CE0E5-FF5D-4238-A2CB-6563E561413B}" destId="{33E789A2-41DD-499A-B37C-9D6EDB55DE6E}" srcOrd="0" destOrd="0" presId="urn:microsoft.com/office/officeart/2005/8/layout/default#4"/>
    <dgm:cxn modelId="{97F613CB-434E-42C1-B695-61F339767095}" type="presOf" srcId="{265E3932-A328-4E93-95EC-137F459078BE}" destId="{7A520929-D0F0-464B-B491-777488ED5462}" srcOrd="0" destOrd="0" presId="urn:microsoft.com/office/officeart/2005/8/layout/default#4"/>
    <dgm:cxn modelId="{CD3C47C2-FAA5-4D35-9671-17048F03F6F4}" srcId="{FDB7F99F-691A-4FF7-BF4C-D462EDD27C7C}" destId="{F8296368-5985-45E2-B619-2564233DFE53}" srcOrd="3" destOrd="0" parTransId="{BF84FA6F-AC69-435C-92DC-169B4B0D3D8F}" sibTransId="{324722F6-8A9B-4715-8772-5844EC88126B}"/>
    <dgm:cxn modelId="{771581D1-D03A-4F25-9A09-D18D5FBDEC32}" srcId="{FDB7F99F-691A-4FF7-BF4C-D462EDD27C7C}" destId="{85684FBB-D99A-4976-AA9A-7506702CD3C8}" srcOrd="0" destOrd="0" parTransId="{45276D39-2605-4EB5-AFA7-65E9F9EF6516}" sibTransId="{78A677F7-6645-4977-B1E3-5AE23B8107DF}"/>
    <dgm:cxn modelId="{790CCB73-B494-40FE-A777-44601647FD57}" srcId="{FDB7F99F-691A-4FF7-BF4C-D462EDD27C7C}" destId="{265E3932-A328-4E93-95EC-137F459078BE}" srcOrd="2" destOrd="0" parTransId="{37486A08-82EF-430F-A62A-624F053C4C36}" sibTransId="{476F0FEC-04FF-4CD3-9960-9037BABA5A34}"/>
    <dgm:cxn modelId="{9F37400E-7E09-4F4B-B251-45E6C5692E5E}" type="presOf" srcId="{FDB7F99F-691A-4FF7-BF4C-D462EDD27C7C}" destId="{3A4E936B-B1FF-49C4-85C3-1CC9B86881BA}" srcOrd="0" destOrd="0" presId="urn:microsoft.com/office/officeart/2005/8/layout/default#4"/>
    <dgm:cxn modelId="{32942FC6-7579-45B9-9E21-EAAB0202060F}" type="presOf" srcId="{85684FBB-D99A-4976-AA9A-7506702CD3C8}" destId="{36084084-B3B3-4138-B52D-E66CDFF451E5}" srcOrd="0" destOrd="0" presId="urn:microsoft.com/office/officeart/2005/8/layout/default#4"/>
    <dgm:cxn modelId="{D8BA9A2A-F047-44F1-8D58-48D619B58642}" srcId="{FDB7F99F-691A-4FF7-BF4C-D462EDD27C7C}" destId="{BE5CAA35-6A4D-4EEF-A90F-B941055147CB}" srcOrd="6" destOrd="0" parTransId="{C8E2888C-5D0E-41DC-8610-7EF57428D021}" sibTransId="{CE471608-D6D5-4953-9E25-9E9F1D04A27A}"/>
    <dgm:cxn modelId="{8CC6194B-E420-4277-8993-ABF951ABBE8D}" srcId="{FDB7F99F-691A-4FF7-BF4C-D462EDD27C7C}" destId="{495AA279-EEBA-4A1C-8E28-CFCEA4137E1C}" srcOrd="9" destOrd="0" parTransId="{98C513EE-AFE5-4C24-8771-11C2535FFB3A}" sibTransId="{1730162F-AA87-42D4-B147-1FEEAAB0FC2C}"/>
    <dgm:cxn modelId="{273FC3EA-4052-4394-BB8A-3F1A8AD9CCD2}" srcId="{FDB7F99F-691A-4FF7-BF4C-D462EDD27C7C}" destId="{6B4F3909-95E7-4197-9A48-510B9AF80DC3}" srcOrd="7" destOrd="0" parTransId="{4CD1AEC7-5C37-4CD8-A8C7-128128D2A5E1}" sibTransId="{082C61DE-A760-47A7-84A1-0D9789EAC41E}"/>
    <dgm:cxn modelId="{552B6CB5-E10B-4B4A-B7EA-43DCF19B8699}" type="presParOf" srcId="{3A4E936B-B1FF-49C4-85C3-1CC9B86881BA}" destId="{36084084-B3B3-4138-B52D-E66CDFF451E5}" srcOrd="0" destOrd="0" presId="urn:microsoft.com/office/officeart/2005/8/layout/default#4"/>
    <dgm:cxn modelId="{2D50ABDB-EE32-43DF-9309-804B54900F65}" type="presParOf" srcId="{3A4E936B-B1FF-49C4-85C3-1CC9B86881BA}" destId="{CABBB6D2-6869-484E-AFFF-9F19F414F863}" srcOrd="1" destOrd="0" presId="urn:microsoft.com/office/officeart/2005/8/layout/default#4"/>
    <dgm:cxn modelId="{7B7AA87C-D867-4E46-82B4-933E8A17C223}" type="presParOf" srcId="{3A4E936B-B1FF-49C4-85C3-1CC9B86881BA}" destId="{C08AAF92-EC0A-4E6B-9459-EC032B2BFB13}" srcOrd="2" destOrd="0" presId="urn:microsoft.com/office/officeart/2005/8/layout/default#4"/>
    <dgm:cxn modelId="{D084221A-65BE-4049-82B9-B2022C18068A}" type="presParOf" srcId="{3A4E936B-B1FF-49C4-85C3-1CC9B86881BA}" destId="{DF1A0573-BEBF-4ADD-8D53-83C92D09DB0B}" srcOrd="3" destOrd="0" presId="urn:microsoft.com/office/officeart/2005/8/layout/default#4"/>
    <dgm:cxn modelId="{1AE67628-362D-4418-8B2F-FB946F3FFD12}" type="presParOf" srcId="{3A4E936B-B1FF-49C4-85C3-1CC9B86881BA}" destId="{7A520929-D0F0-464B-B491-777488ED5462}" srcOrd="4" destOrd="0" presId="urn:microsoft.com/office/officeart/2005/8/layout/default#4"/>
    <dgm:cxn modelId="{B93B9D99-84C9-479B-AAB0-4409F30764A4}" type="presParOf" srcId="{3A4E936B-B1FF-49C4-85C3-1CC9B86881BA}" destId="{E86D373E-487A-4BF9-A0FF-80CCAAE03956}" srcOrd="5" destOrd="0" presId="urn:microsoft.com/office/officeart/2005/8/layout/default#4"/>
    <dgm:cxn modelId="{F80B1E68-39D5-434C-A058-570571E65190}" type="presParOf" srcId="{3A4E936B-B1FF-49C4-85C3-1CC9B86881BA}" destId="{4A6748A3-7DC2-4C1D-90A2-41CD7D7728C4}" srcOrd="6" destOrd="0" presId="urn:microsoft.com/office/officeart/2005/8/layout/default#4"/>
    <dgm:cxn modelId="{5EF469E5-FA2D-4866-BE3D-37E0B8B9380F}" type="presParOf" srcId="{3A4E936B-B1FF-49C4-85C3-1CC9B86881BA}" destId="{BC949430-DC74-4085-9951-3E332F96290F}" srcOrd="7" destOrd="0" presId="urn:microsoft.com/office/officeart/2005/8/layout/default#4"/>
    <dgm:cxn modelId="{262F8727-49BF-44EC-B86C-02F8551B2F7D}" type="presParOf" srcId="{3A4E936B-B1FF-49C4-85C3-1CC9B86881BA}" destId="{33E789A2-41DD-499A-B37C-9D6EDB55DE6E}" srcOrd="8" destOrd="0" presId="urn:microsoft.com/office/officeart/2005/8/layout/default#4"/>
    <dgm:cxn modelId="{5BEB60C3-B129-4C42-8E5C-A8F0CC6BE4B0}" type="presParOf" srcId="{3A4E936B-B1FF-49C4-85C3-1CC9B86881BA}" destId="{281E7F8F-B0F1-4CCB-BD47-3C190E72AF53}" srcOrd="9" destOrd="0" presId="urn:microsoft.com/office/officeart/2005/8/layout/default#4"/>
    <dgm:cxn modelId="{0857F036-303D-42BD-ACEC-A202EF1DC4A5}" type="presParOf" srcId="{3A4E936B-B1FF-49C4-85C3-1CC9B86881BA}" destId="{0A9C9911-0439-450D-B2DB-628BBCF68D1A}" srcOrd="10" destOrd="0" presId="urn:microsoft.com/office/officeart/2005/8/layout/default#4"/>
    <dgm:cxn modelId="{8C65E1E7-1439-47B8-B108-86F01B8353B5}" type="presParOf" srcId="{3A4E936B-B1FF-49C4-85C3-1CC9B86881BA}" destId="{45D68228-C07F-489B-B5F5-3F1F5458337D}" srcOrd="11" destOrd="0" presId="urn:microsoft.com/office/officeart/2005/8/layout/default#4"/>
    <dgm:cxn modelId="{41740AA2-376B-437D-AE38-B39669E025E8}" type="presParOf" srcId="{3A4E936B-B1FF-49C4-85C3-1CC9B86881BA}" destId="{8AE01F0E-E641-476A-922F-DC402FB37B17}" srcOrd="12" destOrd="0" presId="urn:microsoft.com/office/officeart/2005/8/layout/default#4"/>
    <dgm:cxn modelId="{30115BC5-91A1-4517-9912-C23D0B292848}" type="presParOf" srcId="{3A4E936B-B1FF-49C4-85C3-1CC9B86881BA}" destId="{C3071AC8-5E36-4EA2-9CF3-B91B722E72F7}" srcOrd="13" destOrd="0" presId="urn:microsoft.com/office/officeart/2005/8/layout/default#4"/>
    <dgm:cxn modelId="{BD782604-08D3-4EBF-B24F-51A7ABCEC351}" type="presParOf" srcId="{3A4E936B-B1FF-49C4-85C3-1CC9B86881BA}" destId="{A71B8AC5-5292-43E9-93A5-5835E3532461}" srcOrd="14" destOrd="0" presId="urn:microsoft.com/office/officeart/2005/8/layout/default#4"/>
    <dgm:cxn modelId="{6F064F06-5A32-4AFB-B033-F772B5EE65DD}" type="presParOf" srcId="{3A4E936B-B1FF-49C4-85C3-1CC9B86881BA}" destId="{89AABBAC-1E9E-4255-B233-A752FD50F4FB}" srcOrd="15" destOrd="0" presId="urn:microsoft.com/office/officeart/2005/8/layout/default#4"/>
    <dgm:cxn modelId="{BB1F9F2F-CC38-430E-86F4-47DF9C35745B}" type="presParOf" srcId="{3A4E936B-B1FF-49C4-85C3-1CC9B86881BA}" destId="{BAF923A9-7E5C-43C3-B94A-21531E1B9289}" srcOrd="16" destOrd="0" presId="urn:microsoft.com/office/officeart/2005/8/layout/default#4"/>
    <dgm:cxn modelId="{68B62DA3-ECC8-4DDA-8CBF-6CC5123668CA}" type="presParOf" srcId="{3A4E936B-B1FF-49C4-85C3-1CC9B86881BA}" destId="{FDE0CBBC-7BA3-4C6A-A98E-A121DB0699C2}" srcOrd="17" destOrd="0" presId="urn:microsoft.com/office/officeart/2005/8/layout/default#4"/>
    <dgm:cxn modelId="{75CD5A26-0D8D-4853-9999-7931BBBDBD37}" type="presParOf" srcId="{3A4E936B-B1FF-49C4-85C3-1CC9B86881BA}" destId="{C986AD59-89E6-489F-8189-B05967D89DDC}" srcOrd="18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D8A88CC-4CFC-427C-A161-8A7BAE714A0E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C12DAF9-5374-45BD-BF52-B2351F987E39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1. Utvoř větu se slovem    „</a:t>
          </a:r>
          <a:r>
            <a:rPr lang="cs-CZ" sz="1800" dirty="0" err="1" smtClean="0">
              <a:latin typeface="Verdana" pitchFamily="34" charset="0"/>
            </a:rPr>
            <a:t>penguin</a:t>
          </a:r>
          <a:r>
            <a:rPr lang="cs-CZ" sz="1800" dirty="0" smtClean="0">
              <a:latin typeface="Verdana" pitchFamily="34" charset="0"/>
            </a:rPr>
            <a:t>“.</a:t>
          </a:r>
          <a:endParaRPr lang="cs-CZ" sz="1800" dirty="0">
            <a:latin typeface="Verdana" pitchFamily="34" charset="0"/>
          </a:endParaRPr>
        </a:p>
      </dgm:t>
    </dgm:pt>
    <dgm:pt modelId="{5E69C3AD-7805-4DBE-A28E-23CBD7AB4738}" type="parTrans" cxnId="{0C603788-B5F7-4370-B69A-69D4C43AB608}">
      <dgm:prSet/>
      <dgm:spPr/>
      <dgm:t>
        <a:bodyPr/>
        <a:lstStyle/>
        <a:p>
          <a:endParaRPr lang="cs-CZ"/>
        </a:p>
      </dgm:t>
    </dgm:pt>
    <dgm:pt modelId="{D04DA991-7B87-42C9-97D2-714EE81553FE}" type="sibTrans" cxnId="{0C603788-B5F7-4370-B69A-69D4C43AB608}">
      <dgm:prSet/>
      <dgm:spPr/>
      <dgm:t>
        <a:bodyPr/>
        <a:lstStyle/>
        <a:p>
          <a:endParaRPr lang="cs-CZ"/>
        </a:p>
      </dgm:t>
    </dgm:pt>
    <dgm:pt modelId="{69DD8426-E548-4183-9DF5-64BBC47E589E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2. Slovo „</a:t>
          </a:r>
          <a:r>
            <a:rPr lang="cs-CZ" sz="1800" dirty="0" err="1" smtClean="0">
              <a:latin typeface="Verdana" pitchFamily="34" charset="0"/>
            </a:rPr>
            <a:t>penguin</a:t>
          </a:r>
          <a:r>
            <a:rPr lang="cs-CZ" sz="1800" dirty="0" smtClean="0">
              <a:latin typeface="Verdana" pitchFamily="34" charset="0"/>
            </a:rPr>
            <a:t>“ obsahuje další slovo. Najdeš ho?</a:t>
          </a:r>
          <a:endParaRPr lang="cs-CZ" sz="1800" dirty="0">
            <a:latin typeface="Verdana" pitchFamily="34" charset="0"/>
          </a:endParaRPr>
        </a:p>
      </dgm:t>
    </dgm:pt>
    <dgm:pt modelId="{8D4280B3-52D4-463D-A114-07874DF7B7A5}" type="parTrans" cxnId="{B10A3C50-F802-413C-A411-D58D6B671344}">
      <dgm:prSet/>
      <dgm:spPr/>
      <dgm:t>
        <a:bodyPr/>
        <a:lstStyle/>
        <a:p>
          <a:endParaRPr lang="cs-CZ"/>
        </a:p>
      </dgm:t>
    </dgm:pt>
    <dgm:pt modelId="{E4B0A113-08B1-46DD-B73F-4A530B379742}" type="sibTrans" cxnId="{B10A3C50-F802-413C-A411-D58D6B671344}">
      <dgm:prSet/>
      <dgm:spPr/>
      <dgm:t>
        <a:bodyPr/>
        <a:lstStyle/>
        <a:p>
          <a:endParaRPr lang="cs-CZ"/>
        </a:p>
      </dgm:t>
    </dgm:pt>
    <dgm:pt modelId="{00B49AB7-0C3D-456E-9C93-7E063BF5092F}">
      <dgm:prSet phldrT="[Text]" custT="1"/>
      <dgm:spPr/>
      <dgm:t>
        <a:bodyPr/>
        <a:lstStyle/>
        <a:p>
          <a:r>
            <a:rPr lang="cs-CZ" sz="1800" dirty="0" smtClean="0">
              <a:latin typeface="Verdana" pitchFamily="34" charset="0"/>
            </a:rPr>
            <a:t>3. Utvoř další slova z písmen ve slově „</a:t>
          </a:r>
          <a:r>
            <a:rPr lang="cs-CZ" sz="1800" dirty="0" err="1" smtClean="0">
              <a:latin typeface="Verdana" pitchFamily="34" charset="0"/>
            </a:rPr>
            <a:t>penguin</a:t>
          </a:r>
          <a:r>
            <a:rPr lang="cs-CZ" sz="1800" dirty="0" smtClean="0">
              <a:latin typeface="Verdana" pitchFamily="34" charset="0"/>
            </a:rPr>
            <a:t>“.</a:t>
          </a:r>
          <a:endParaRPr lang="cs-CZ" sz="1800" dirty="0">
            <a:latin typeface="Verdana" pitchFamily="34" charset="0"/>
          </a:endParaRPr>
        </a:p>
      </dgm:t>
    </dgm:pt>
    <dgm:pt modelId="{0AA10062-0407-43B5-AB1F-25473D2EA0A1}" type="parTrans" cxnId="{8E4DEC58-2AB8-4898-928E-C3E503B6C158}">
      <dgm:prSet/>
      <dgm:spPr/>
      <dgm:t>
        <a:bodyPr/>
        <a:lstStyle/>
        <a:p>
          <a:endParaRPr lang="cs-CZ"/>
        </a:p>
      </dgm:t>
    </dgm:pt>
    <dgm:pt modelId="{0CBB932F-917D-4233-8303-A052E8EC1175}" type="sibTrans" cxnId="{8E4DEC58-2AB8-4898-928E-C3E503B6C158}">
      <dgm:prSet/>
      <dgm:spPr/>
      <dgm:t>
        <a:bodyPr/>
        <a:lstStyle/>
        <a:p>
          <a:endParaRPr lang="cs-CZ"/>
        </a:p>
      </dgm:t>
    </dgm:pt>
    <dgm:pt modelId="{EC3D4E64-9E24-4424-9129-F1ED98C05E7B}" type="pres">
      <dgm:prSet presAssocID="{ED8A88CC-4CFC-427C-A161-8A7BAE714A0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25CF519-C567-4D59-8D1A-20D8DB30D8F3}" type="pres">
      <dgm:prSet presAssocID="{8C12DAF9-5374-45BD-BF52-B2351F987E3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316D4C-377D-467A-A6EA-7993C89F451C}" type="pres">
      <dgm:prSet presAssocID="{D04DA991-7B87-42C9-97D2-714EE81553FE}" presName="spacer" presStyleCnt="0"/>
      <dgm:spPr/>
    </dgm:pt>
    <dgm:pt modelId="{B4BE79F7-8D68-43BE-ACDE-7F5015A2B21B}" type="pres">
      <dgm:prSet presAssocID="{69DD8426-E548-4183-9DF5-64BBC47E589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B8CCE6-BF96-49E3-A50F-B7E1CFDE25F0}" type="pres">
      <dgm:prSet presAssocID="{E4B0A113-08B1-46DD-B73F-4A530B379742}" presName="spacer" presStyleCnt="0"/>
      <dgm:spPr/>
    </dgm:pt>
    <dgm:pt modelId="{128EB20F-B912-4427-B2AD-6B5A0CC4018E}" type="pres">
      <dgm:prSet presAssocID="{00B49AB7-0C3D-456E-9C93-7E063BF5092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578221-BA98-4A26-87FF-EE0AF3FFA58C}" type="presOf" srcId="{00B49AB7-0C3D-456E-9C93-7E063BF5092F}" destId="{128EB20F-B912-4427-B2AD-6B5A0CC4018E}" srcOrd="0" destOrd="0" presId="urn:microsoft.com/office/officeart/2005/8/layout/vList2"/>
    <dgm:cxn modelId="{27EBB1CE-2642-473D-9A35-949B1FABE104}" type="presOf" srcId="{8C12DAF9-5374-45BD-BF52-B2351F987E39}" destId="{025CF519-C567-4D59-8D1A-20D8DB30D8F3}" srcOrd="0" destOrd="0" presId="urn:microsoft.com/office/officeart/2005/8/layout/vList2"/>
    <dgm:cxn modelId="{B10A3C50-F802-413C-A411-D58D6B671344}" srcId="{ED8A88CC-4CFC-427C-A161-8A7BAE714A0E}" destId="{69DD8426-E548-4183-9DF5-64BBC47E589E}" srcOrd="1" destOrd="0" parTransId="{8D4280B3-52D4-463D-A114-07874DF7B7A5}" sibTransId="{E4B0A113-08B1-46DD-B73F-4A530B379742}"/>
    <dgm:cxn modelId="{0C603788-B5F7-4370-B69A-69D4C43AB608}" srcId="{ED8A88CC-4CFC-427C-A161-8A7BAE714A0E}" destId="{8C12DAF9-5374-45BD-BF52-B2351F987E39}" srcOrd="0" destOrd="0" parTransId="{5E69C3AD-7805-4DBE-A28E-23CBD7AB4738}" sibTransId="{D04DA991-7B87-42C9-97D2-714EE81553FE}"/>
    <dgm:cxn modelId="{FB41A1EA-9F5D-4F7C-9CDC-BA7D589AE4FE}" type="presOf" srcId="{69DD8426-E548-4183-9DF5-64BBC47E589E}" destId="{B4BE79F7-8D68-43BE-ACDE-7F5015A2B21B}" srcOrd="0" destOrd="0" presId="urn:microsoft.com/office/officeart/2005/8/layout/vList2"/>
    <dgm:cxn modelId="{8E4DEC58-2AB8-4898-928E-C3E503B6C158}" srcId="{ED8A88CC-4CFC-427C-A161-8A7BAE714A0E}" destId="{00B49AB7-0C3D-456E-9C93-7E063BF5092F}" srcOrd="2" destOrd="0" parTransId="{0AA10062-0407-43B5-AB1F-25473D2EA0A1}" sibTransId="{0CBB932F-917D-4233-8303-A052E8EC1175}"/>
    <dgm:cxn modelId="{0D2AD31D-FFF1-47EB-8B35-21851D1D47D6}" type="presOf" srcId="{ED8A88CC-4CFC-427C-A161-8A7BAE714A0E}" destId="{EC3D4E64-9E24-4424-9129-F1ED98C05E7B}" srcOrd="0" destOrd="0" presId="urn:microsoft.com/office/officeart/2005/8/layout/vList2"/>
    <dgm:cxn modelId="{6CA8AAA7-F682-4809-A156-91811FC9B8A6}" type="presParOf" srcId="{EC3D4E64-9E24-4424-9129-F1ED98C05E7B}" destId="{025CF519-C567-4D59-8D1A-20D8DB30D8F3}" srcOrd="0" destOrd="0" presId="urn:microsoft.com/office/officeart/2005/8/layout/vList2"/>
    <dgm:cxn modelId="{DB8AC111-1250-4A5D-B615-7AD84BC137DD}" type="presParOf" srcId="{EC3D4E64-9E24-4424-9129-F1ED98C05E7B}" destId="{5F316D4C-377D-467A-A6EA-7993C89F451C}" srcOrd="1" destOrd="0" presId="urn:microsoft.com/office/officeart/2005/8/layout/vList2"/>
    <dgm:cxn modelId="{A5226691-13C2-4D8E-AF54-EE649BF1A68F}" type="presParOf" srcId="{EC3D4E64-9E24-4424-9129-F1ED98C05E7B}" destId="{B4BE79F7-8D68-43BE-ACDE-7F5015A2B21B}" srcOrd="2" destOrd="0" presId="urn:microsoft.com/office/officeart/2005/8/layout/vList2"/>
    <dgm:cxn modelId="{8B230AB9-34D6-4F7E-8E75-08120F18CBD2}" type="presParOf" srcId="{EC3D4E64-9E24-4424-9129-F1ED98C05E7B}" destId="{44B8CCE6-BF96-49E3-A50F-B7E1CFDE25F0}" srcOrd="3" destOrd="0" presId="urn:microsoft.com/office/officeart/2005/8/layout/vList2"/>
    <dgm:cxn modelId="{6956BE76-5BD7-4555-A718-3407F9593165}" type="presParOf" srcId="{EC3D4E64-9E24-4424-9129-F1ED98C05E7B}" destId="{128EB20F-B912-4427-B2AD-6B5A0CC4018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B51BFD7-4A90-4C2D-8A44-D745B6EA740A}" type="doc">
      <dgm:prSet loTypeId="urn:microsoft.com/office/officeart/2005/8/layout/default#5" loCatId="list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395624EF-6629-4DD1-9024-5932E9F67A91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tea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7462199-5EBE-425C-A5A0-E7314141DDFF}" type="parTrans" cxnId="{DF293080-CC22-475D-A39D-0B1B84E54B19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C10FF8B-2CC9-46C2-8DFF-776F2E115A17}" type="sibTrans" cxnId="{DF293080-CC22-475D-A39D-0B1B84E54B19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CEC8D5F2-BFFD-4203-AF05-3B4047062929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sea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1BEF5FBE-0259-4EC4-9BB2-D9722EAE802C}" type="parTrans" cxnId="{5A2F472D-6B2A-4F58-BE5A-11F708EACCA3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6EF8095C-6455-482C-B161-7BF740E35198}" type="sibTrans" cxnId="{5A2F472D-6B2A-4F58-BE5A-11F708EACCA3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D5F19FE4-0E58-4156-9E25-76A4CC52805F}">
      <dgm:prSet phldrT="[Text]"/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look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C6ABC02-CDC9-4152-A2ED-72F465AC4B00}" type="parTrans" cxnId="{88AB9EEB-D605-4872-B620-301220EB4319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D17E189-756C-4DA3-AA54-4B97F2E2C0BB}" type="sibTrans" cxnId="{88AB9EEB-D605-4872-B620-301220EB4319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BB0A89F4-9BC8-4D53-A35A-DC140656086E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book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136F76-29AF-4A3B-A1C2-EB6867AF5679}" type="parTrans" cxnId="{3DDBAAF0-2F6A-4A73-B4AA-03738FB04A1C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E577B4CD-85F0-465A-9E67-463D82CA6D51}" type="sibTrans" cxnId="{3DDBAAF0-2F6A-4A73-B4AA-03738FB04A1C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CA09F82A-22FE-4CE0-B6CF-392616CD28BF}">
      <dgm:prSet phldrT="[Text]"/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ring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30F161AD-116F-4920-B727-EA739B3AB2CB}" type="parTrans" cxnId="{0559DCFC-BA09-4CA2-B2A7-25F0425D16EC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A85A7C1A-A2A7-4FDF-9F02-00E198E49052}" type="sibTrans" cxnId="{0559DCFC-BA09-4CA2-B2A7-25F0425D16EC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5B9E5F62-3AD3-4C05-B763-792976E447E7}">
      <dgm:prSet phldrT="[Text]"/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king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345EAA99-7B18-4D8F-A6F7-BB6AC94B157A}" type="parTrans" cxnId="{E6B7F03E-4990-4F78-BD24-C99F273D474E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1AAAB6CB-5BFB-415F-82FC-78E6BB0779EE}" type="sibTrans" cxnId="{E6B7F03E-4990-4F78-BD24-C99F273D474E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FB9F0167-CC48-4CAE-873D-64FC8489192C}">
      <dgm:prSet phldrT="[Text]"/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boy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A6906D73-51C6-4FD6-B674-BC308E8E27C1}" type="parTrans" cxnId="{EADE5240-4B44-4243-9747-662B0B3A90D8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B214D692-4401-4575-81E8-503D3E04EBA7}" type="sibTrans" cxnId="{EADE5240-4B44-4243-9747-662B0B3A90D8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635F3DC5-3574-490A-8092-73E3473A18A8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toy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E88F3338-A6E9-4D3B-BF02-5E3A08EDA943}" type="parTrans" cxnId="{8BB1B2D8-C9C1-456B-9FB2-F2448E8CDCDE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0C8F6EC-D90F-49EB-B6A2-046F5988F9C4}" type="sibTrans" cxnId="{8BB1B2D8-C9C1-456B-9FB2-F2448E8CDCDE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E963B32E-60AC-47A0-9991-46C7336E3BAF}">
      <dgm:prSet phldrT="[Text]"/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house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54EFC6C9-9671-41EA-8032-6506143B3356}" type="parTrans" cxnId="{8F405231-052D-4FC8-BEA1-DDCF4091DA13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73238523-F91F-4807-8520-2126A1F7B313}" type="sibTrans" cxnId="{8F405231-052D-4FC8-BEA1-DDCF4091DA13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564FB23-68A5-45F0-B5DE-C3B74B45361F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mouse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08E9F2A8-0DC1-47AC-A044-482E8D335CDF}" type="parTrans" cxnId="{14B3CCB0-6845-4C3E-A491-2EAEAB550A67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EBBC982B-B5AE-4EDC-A64C-8A5DCAB8BE6E}" type="sibTrans" cxnId="{14B3CCB0-6845-4C3E-A491-2EAEAB550A67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DBEAF49F-4748-4C3B-815F-441994F07393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pen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702D8B03-264D-4F41-A091-3825790C47E6}" type="parTrans" cxnId="{A4B72DF2-1712-430A-8BB1-75EDFD0F3C15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1CE5229-6168-4754-9F1A-33A3A120EC08}" type="sibTrans" cxnId="{A4B72DF2-1712-430A-8BB1-75EDFD0F3C15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B40594EA-59F2-4767-86AF-D8C31A4B6AEB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Ben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A675C85B-8F73-4941-9A5C-050FECF98077}" type="parTrans" cxnId="{E800FB57-668B-4C24-B0FC-EA193C98E02A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A7D4D750-8E25-49AB-BD88-4639440F5D63}" type="sibTrans" cxnId="{E800FB57-668B-4C24-B0FC-EA193C98E02A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C1E6C3E4-E51B-4FB7-93FC-1786DC29DC09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blue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C4D77C01-250A-4C72-A840-5D85202CCA0A}" type="parTrans" cxnId="{ECEB6F6E-17FF-4F93-8DFE-256710EF92FB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F42E9AC-D871-4078-9A48-0C50722FC972}" type="sibTrans" cxnId="{ECEB6F6E-17FF-4F93-8DFE-256710EF92FB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248317A9-2EC8-443A-863D-50AA4A0B15E0}">
      <dgm:prSet phldrT="[Text]"/>
      <dgm:spPr/>
      <dgm:t>
        <a:bodyPr/>
        <a:lstStyle/>
        <a:p>
          <a:r>
            <a:rPr lang="cs-CZ" b="1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glue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1781AFA8-4331-49F5-9E1B-950BBE6DB539}" type="parTrans" cxnId="{88CC5FFA-7E8C-4873-9E38-E542BAF2F317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7D9E913D-AC70-4170-B99D-6A367C931310}" type="sibTrans" cxnId="{88CC5FFA-7E8C-4873-9E38-E542BAF2F317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C06CFCFA-507B-4AA2-8D64-94201A34F11F}">
      <dgm:prSet phldrT="[Text]"/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rose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FB9C8177-FC5E-475B-A18D-621438756642}" type="parTrans" cxnId="{BC25EF7B-C821-404F-98F2-0841A92ED900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5AEC1B49-1B64-4839-B020-2DA61AFBDF05}" type="sibTrans" cxnId="{BC25EF7B-C821-404F-98F2-0841A92ED900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FD805FED-CDAE-4060-9E06-433855EEED7D}">
      <dgm:prSet phldrT="[Text]"/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nose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690E58C-2B48-4D8D-9119-CE47EB134AD2}" type="parTrans" cxnId="{5172880F-1127-465B-935C-038D6E454B46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EDB8941C-1716-412D-B6C7-E9BA979CB081}" type="sibTrans" cxnId="{5172880F-1127-465B-935C-038D6E454B46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8E61968-DD97-47FB-B78B-99F71B519B7B}" type="pres">
      <dgm:prSet presAssocID="{6B51BFD7-4A90-4C2D-8A44-D745B6EA740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38C6E7D-8966-417F-8D88-C1A5D8F56C93}" type="pres">
      <dgm:prSet presAssocID="{395624EF-6629-4DD1-9024-5932E9F67A91}" presName="node" presStyleLbl="node1" presStyleIdx="0" presStyleCnt="16" custLinFactX="100000" custLinFactY="150816" custLinFactNeighborX="126948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47AED0-B9F4-48C5-A73D-1E7D2E2CA850}" type="pres">
      <dgm:prSet presAssocID="{4C10FF8B-2CC9-46C2-8DFF-776F2E115A17}" presName="sibTrans" presStyleCnt="0"/>
      <dgm:spPr/>
    </dgm:pt>
    <dgm:pt modelId="{1AFF5C43-955E-4320-8908-09A828EBEC82}" type="pres">
      <dgm:prSet presAssocID="{CEC8D5F2-BFFD-4203-AF05-3B4047062929}" presName="node" presStyleLbl="node1" presStyleIdx="1" presStyleCnt="16" custLinFactNeighborX="-10193" custLinFactNeighborY="130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A3F869-6295-4EAC-A01C-86C693DD07BE}" type="pres">
      <dgm:prSet presAssocID="{6EF8095C-6455-482C-B161-7BF740E35198}" presName="sibTrans" presStyleCnt="0"/>
      <dgm:spPr/>
    </dgm:pt>
    <dgm:pt modelId="{C4478841-B9A2-41D4-A0A8-F10D54DFF36F}" type="pres">
      <dgm:prSet presAssocID="{D5F19FE4-0E58-4156-9E25-76A4CC52805F}" presName="node" presStyleLbl="node1" presStyleIdx="2" presStyleCnt="16" custLinFactNeighborX="6947" custLinFactNeighborY="130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F444E3-3CA0-4093-B9E7-EEBF4369F169}" type="pres">
      <dgm:prSet presAssocID="{2D17E189-756C-4DA3-AA54-4B97F2E2C0BB}" presName="sibTrans" presStyleCnt="0"/>
      <dgm:spPr/>
    </dgm:pt>
    <dgm:pt modelId="{BDF21FCD-F261-4119-A823-4C21173162CC}" type="pres">
      <dgm:prSet presAssocID="{BB0A89F4-9BC8-4D53-A35A-DC140656086E}" presName="node" presStyleLbl="node1" presStyleIdx="3" presStyleCnt="16" custLinFactX="-100000" custLinFactY="100000" custLinFactNeighborX="-130193" custLinFactNeighborY="1382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ECEED-6E50-452C-9FF7-D3CAC5CDA0D9}" type="pres">
      <dgm:prSet presAssocID="{E577B4CD-85F0-465A-9E67-463D82CA6D51}" presName="sibTrans" presStyleCnt="0"/>
      <dgm:spPr/>
    </dgm:pt>
    <dgm:pt modelId="{C08DB541-1AB1-46DC-A1B9-B73007D906CB}" type="pres">
      <dgm:prSet presAssocID="{CA09F82A-22FE-4CE0-B6CF-392616CD28BF}" presName="node" presStyleLbl="node1" presStyleIdx="4" presStyleCnt="16" custLinFactNeighborX="-27334" custLinFactNeighborY="90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4E4028-439D-4B44-BDD8-94C5BC8164EA}" type="pres">
      <dgm:prSet presAssocID="{A85A7C1A-A2A7-4FDF-9F02-00E198E49052}" presName="sibTrans" presStyleCnt="0"/>
      <dgm:spPr/>
    </dgm:pt>
    <dgm:pt modelId="{AF20ACEB-39AF-46CC-8CEA-EB9255F0C2AF}" type="pres">
      <dgm:prSet presAssocID="{5B9E5F62-3AD3-4C05-B763-792976E447E7}" presName="node" presStyleLbl="node1" presStyleIdx="5" presStyleCnt="16" custLinFactX="16947" custLinFactY="21577" custLinFactNeighborX="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B4B1D6-C49D-44D7-B1AB-707117DF5590}" type="pres">
      <dgm:prSet presAssocID="{1AAAB6CB-5BFB-415F-82FC-78E6BB0779EE}" presName="sibTrans" presStyleCnt="0"/>
      <dgm:spPr/>
    </dgm:pt>
    <dgm:pt modelId="{4C38C281-2AC4-47B7-A39B-25ABB4C003A8}" type="pres">
      <dgm:prSet presAssocID="{FB9F0167-CC48-4CAE-873D-64FC8489192C}" presName="node" presStyleLbl="node1" presStyleIdx="6" presStyleCnt="16" custLinFactX="-100000" custLinFactY="100000" custLinFactNeighborX="-143361" custLinFactNeighborY="1341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6EC88-B407-4697-90A8-81035D779A6A}" type="pres">
      <dgm:prSet presAssocID="{B214D692-4401-4575-81E8-503D3E04EBA7}" presName="sibTrans" presStyleCnt="0"/>
      <dgm:spPr/>
    </dgm:pt>
    <dgm:pt modelId="{C22FC548-0F92-445C-B644-ED931848C881}" type="pres">
      <dgm:prSet presAssocID="{635F3DC5-3574-490A-8092-73E3473A18A8}" presName="node" presStyleLbl="node1" presStyleIdx="7" presStyleCnt="16" custLinFactY="21577" custLinFactNeighborX="2207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3F774B-9FB4-477F-B27D-CD29890523A7}" type="pres">
      <dgm:prSet presAssocID="{20C8F6EC-D90F-49EB-B6A2-046F5988F9C4}" presName="sibTrans" presStyleCnt="0"/>
      <dgm:spPr/>
    </dgm:pt>
    <dgm:pt modelId="{D902F3AA-2F1F-44B6-9482-A52A3C8FF6E7}" type="pres">
      <dgm:prSet presAssocID="{E963B32E-60AC-47A0-9991-46C7336E3BAF}" presName="node" presStyleLbl="node1" presStyleIdx="8" presStyleCnt="16" custLinFactNeighborX="-27334" custLinFactNeighborY="49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5714ED-4669-4E7D-8658-1F7CEFD4C73F}" type="pres">
      <dgm:prSet presAssocID="{73238523-F91F-4807-8520-2126A1F7B313}" presName="sibTrans" presStyleCnt="0"/>
      <dgm:spPr/>
    </dgm:pt>
    <dgm:pt modelId="{DBFCE5D7-5A59-4CD1-973A-8FDEDC7FE52F}" type="pres">
      <dgm:prSet presAssocID="{2564FB23-68A5-45F0-B5DE-C3B74B45361F}" presName="node" presStyleLbl="node1" presStyleIdx="9" presStyleCnt="16" custLinFactX="100000" custLinFactY="-100000" custLinFactNeighborX="142074" custLinFactNeighborY="-1202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08C36-C552-428D-AE17-11F03044DED1}" type="pres">
      <dgm:prSet presAssocID="{EBBC982B-B5AE-4EDC-A64C-8A5DCAB8BE6E}" presName="sibTrans" presStyleCnt="0"/>
      <dgm:spPr/>
    </dgm:pt>
    <dgm:pt modelId="{20438BB5-C2B9-476E-8BF9-83481D1E149D}" type="pres">
      <dgm:prSet presAssocID="{DBEAF49F-4748-4C3B-815F-441994F07393}" presName="node" presStyleLbl="node1" presStyleIdx="10" presStyleCnt="16" custLinFactX="-100000" custLinFactY="-100000" custLinFactNeighborX="-145376" custLinFactNeighborY="-1202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D677E3-6566-48ED-972F-F3AD0745E7A5}" type="pres">
      <dgm:prSet presAssocID="{21CE5229-6168-4754-9F1A-33A3A120EC08}" presName="sibTrans" presStyleCnt="0"/>
      <dgm:spPr/>
    </dgm:pt>
    <dgm:pt modelId="{97145CF4-8BBF-41C1-BAA1-40B68FFBAE1A}" type="pres">
      <dgm:prSet presAssocID="{B40594EA-59F2-4767-86AF-D8C31A4B6AEB}" presName="node" presStyleLbl="node1" presStyleIdx="11" presStyleCnt="16" custLinFactY="-7662" custLinFactNeighborX="2207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570F5F-C0F1-49F6-849A-18CE813C1C55}" type="pres">
      <dgm:prSet presAssocID="{A7D4D750-8E25-49AB-BD88-4639440F5D63}" presName="sibTrans" presStyleCnt="0"/>
      <dgm:spPr/>
    </dgm:pt>
    <dgm:pt modelId="{55338E39-38C0-4CC4-A1A0-9B0275808D1A}" type="pres">
      <dgm:prSet presAssocID="{C1E6C3E4-E51B-4FB7-93FC-1786DC29DC09}" presName="node" presStyleLbl="node1" presStyleIdx="12" presStyleCnt="16" custLinFactY="-100000" custLinFactNeighborX="99807" custLinFactNeighborY="-1243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D3F648-148F-4515-AE50-2B917F3C059B}" type="pres">
      <dgm:prSet presAssocID="{2F42E9AC-D871-4078-9A48-0C50722FC972}" presName="sibTrans" presStyleCnt="0"/>
      <dgm:spPr/>
    </dgm:pt>
    <dgm:pt modelId="{FA8E9E48-266B-47C8-9619-90E7F8ED3CBF}" type="pres">
      <dgm:prSet presAssocID="{248317A9-2EC8-443A-863D-50AA4A0B15E0}" presName="node" presStyleLbl="node1" presStyleIdx="13" presStyleCnt="16" custLinFactX="100000" custLinFactNeighborX="142074" custLinFactNeighborY="8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4A6C77-76B8-4A93-8784-1BE05A505149}" type="pres">
      <dgm:prSet presAssocID="{7D9E913D-AC70-4170-B99D-6A367C931310}" presName="sibTrans" presStyleCnt="0"/>
      <dgm:spPr/>
    </dgm:pt>
    <dgm:pt modelId="{22403B60-6E99-4A57-B3AA-96ED176D0E36}" type="pres">
      <dgm:prSet presAssocID="{C06CFCFA-507B-4AA2-8D64-94201A34F11F}" presName="node" presStyleLbl="node1" presStyleIdx="14" presStyleCnt="16" custLinFactX="-20193" custLinFactNeighborX="-100000" custLinFactNeighborY="8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079988-EE19-497F-84CD-FD8C463FED61}" type="pres">
      <dgm:prSet presAssocID="{5AEC1B49-1B64-4839-B020-2DA61AFBDF05}" presName="sibTrans" presStyleCnt="0"/>
      <dgm:spPr/>
    </dgm:pt>
    <dgm:pt modelId="{F7F9333A-4893-4B00-B606-307C382EC63F}" type="pres">
      <dgm:prSet presAssocID="{FD805FED-CDAE-4060-9E06-433855EEED7D}" presName="node" presStyleLbl="node1" presStyleIdx="15" presStyleCnt="16" custLinFactX="-3053" custLinFactY="-100000" custLinFactNeighborX="-100000" custLinFactNeighborY="-1243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523A06-F944-47B4-8015-3FBB3414FD98}" type="presOf" srcId="{D5F19FE4-0E58-4156-9E25-76A4CC52805F}" destId="{C4478841-B9A2-41D4-A0A8-F10D54DFF36F}" srcOrd="0" destOrd="0" presId="urn:microsoft.com/office/officeart/2005/8/layout/default#5"/>
    <dgm:cxn modelId="{EADE5240-4B44-4243-9747-662B0B3A90D8}" srcId="{6B51BFD7-4A90-4C2D-8A44-D745B6EA740A}" destId="{FB9F0167-CC48-4CAE-873D-64FC8489192C}" srcOrd="6" destOrd="0" parTransId="{A6906D73-51C6-4FD6-B674-BC308E8E27C1}" sibTransId="{B214D692-4401-4575-81E8-503D3E04EBA7}"/>
    <dgm:cxn modelId="{5A2F472D-6B2A-4F58-BE5A-11F708EACCA3}" srcId="{6B51BFD7-4A90-4C2D-8A44-D745B6EA740A}" destId="{CEC8D5F2-BFFD-4203-AF05-3B4047062929}" srcOrd="1" destOrd="0" parTransId="{1BEF5FBE-0259-4EC4-9BB2-D9722EAE802C}" sibTransId="{6EF8095C-6455-482C-B161-7BF740E35198}"/>
    <dgm:cxn modelId="{7081C279-9400-4065-9B7F-119F30336C99}" type="presOf" srcId="{6B51BFD7-4A90-4C2D-8A44-D745B6EA740A}" destId="{48E61968-DD97-47FB-B78B-99F71B519B7B}" srcOrd="0" destOrd="0" presId="urn:microsoft.com/office/officeart/2005/8/layout/default#5"/>
    <dgm:cxn modelId="{14E91A9E-5C7B-4389-9FF1-0C6A9AE8A1BF}" type="presOf" srcId="{CEC8D5F2-BFFD-4203-AF05-3B4047062929}" destId="{1AFF5C43-955E-4320-8908-09A828EBEC82}" srcOrd="0" destOrd="0" presId="urn:microsoft.com/office/officeart/2005/8/layout/default#5"/>
    <dgm:cxn modelId="{D8BDC90A-BDBC-4E5E-AAF3-8F95F5F21072}" type="presOf" srcId="{FB9F0167-CC48-4CAE-873D-64FC8489192C}" destId="{4C38C281-2AC4-47B7-A39B-25ABB4C003A8}" srcOrd="0" destOrd="0" presId="urn:microsoft.com/office/officeart/2005/8/layout/default#5"/>
    <dgm:cxn modelId="{88AB9EEB-D605-4872-B620-301220EB4319}" srcId="{6B51BFD7-4A90-4C2D-8A44-D745B6EA740A}" destId="{D5F19FE4-0E58-4156-9E25-76A4CC52805F}" srcOrd="2" destOrd="0" parTransId="{2C6ABC02-CDC9-4152-A2ED-72F465AC4B00}" sibTransId="{2D17E189-756C-4DA3-AA54-4B97F2E2C0BB}"/>
    <dgm:cxn modelId="{98165B51-C57F-4F6C-9877-C0BAD6731EE4}" type="presOf" srcId="{FD805FED-CDAE-4060-9E06-433855EEED7D}" destId="{F7F9333A-4893-4B00-B606-307C382EC63F}" srcOrd="0" destOrd="0" presId="urn:microsoft.com/office/officeart/2005/8/layout/default#5"/>
    <dgm:cxn modelId="{A4B72DF2-1712-430A-8BB1-75EDFD0F3C15}" srcId="{6B51BFD7-4A90-4C2D-8A44-D745B6EA740A}" destId="{DBEAF49F-4748-4C3B-815F-441994F07393}" srcOrd="10" destOrd="0" parTransId="{702D8B03-264D-4F41-A091-3825790C47E6}" sibTransId="{21CE5229-6168-4754-9F1A-33A3A120EC08}"/>
    <dgm:cxn modelId="{C996A543-F072-4979-9FE4-9851F937667A}" type="presOf" srcId="{635F3DC5-3574-490A-8092-73E3473A18A8}" destId="{C22FC548-0F92-445C-B644-ED931848C881}" srcOrd="0" destOrd="0" presId="urn:microsoft.com/office/officeart/2005/8/layout/default#5"/>
    <dgm:cxn modelId="{8EA50DB7-0E6D-4503-8071-AD65EEDCA6E0}" type="presOf" srcId="{E963B32E-60AC-47A0-9991-46C7336E3BAF}" destId="{D902F3AA-2F1F-44B6-9482-A52A3C8FF6E7}" srcOrd="0" destOrd="0" presId="urn:microsoft.com/office/officeart/2005/8/layout/default#5"/>
    <dgm:cxn modelId="{3DDBAAF0-2F6A-4A73-B4AA-03738FB04A1C}" srcId="{6B51BFD7-4A90-4C2D-8A44-D745B6EA740A}" destId="{BB0A89F4-9BC8-4D53-A35A-DC140656086E}" srcOrd="3" destOrd="0" parTransId="{41136F76-29AF-4A3B-A1C2-EB6867AF5679}" sibTransId="{E577B4CD-85F0-465A-9E67-463D82CA6D51}"/>
    <dgm:cxn modelId="{C94F8A17-7E77-4919-9433-656A5DEBFB05}" type="presOf" srcId="{2564FB23-68A5-45F0-B5DE-C3B74B45361F}" destId="{DBFCE5D7-5A59-4CD1-973A-8FDEDC7FE52F}" srcOrd="0" destOrd="0" presId="urn:microsoft.com/office/officeart/2005/8/layout/default#5"/>
    <dgm:cxn modelId="{ECEB6F6E-17FF-4F93-8DFE-256710EF92FB}" srcId="{6B51BFD7-4A90-4C2D-8A44-D745B6EA740A}" destId="{C1E6C3E4-E51B-4FB7-93FC-1786DC29DC09}" srcOrd="12" destOrd="0" parTransId="{C4D77C01-250A-4C72-A840-5D85202CCA0A}" sibTransId="{2F42E9AC-D871-4078-9A48-0C50722FC972}"/>
    <dgm:cxn modelId="{5172880F-1127-465B-935C-038D6E454B46}" srcId="{6B51BFD7-4A90-4C2D-8A44-D745B6EA740A}" destId="{FD805FED-CDAE-4060-9E06-433855EEED7D}" srcOrd="15" destOrd="0" parTransId="{9690E58C-2B48-4D8D-9119-CE47EB134AD2}" sibTransId="{EDB8941C-1716-412D-B6C7-E9BA979CB081}"/>
    <dgm:cxn modelId="{BC25EF7B-C821-404F-98F2-0841A92ED900}" srcId="{6B51BFD7-4A90-4C2D-8A44-D745B6EA740A}" destId="{C06CFCFA-507B-4AA2-8D64-94201A34F11F}" srcOrd="14" destOrd="0" parTransId="{FB9C8177-FC5E-475B-A18D-621438756642}" sibTransId="{5AEC1B49-1B64-4839-B020-2DA61AFBDF05}"/>
    <dgm:cxn modelId="{0559DCFC-BA09-4CA2-B2A7-25F0425D16EC}" srcId="{6B51BFD7-4A90-4C2D-8A44-D745B6EA740A}" destId="{CA09F82A-22FE-4CE0-B6CF-392616CD28BF}" srcOrd="4" destOrd="0" parTransId="{30F161AD-116F-4920-B727-EA739B3AB2CB}" sibTransId="{A85A7C1A-A2A7-4FDF-9F02-00E198E49052}"/>
    <dgm:cxn modelId="{53675D9A-5060-472F-8CF4-6D1DD6DA03EC}" type="presOf" srcId="{5B9E5F62-3AD3-4C05-B763-792976E447E7}" destId="{AF20ACEB-39AF-46CC-8CEA-EB9255F0C2AF}" srcOrd="0" destOrd="0" presId="urn:microsoft.com/office/officeart/2005/8/layout/default#5"/>
    <dgm:cxn modelId="{7A2FE05F-CD04-4C6F-8460-8EC7E2D8AFB5}" type="presOf" srcId="{CA09F82A-22FE-4CE0-B6CF-392616CD28BF}" destId="{C08DB541-1AB1-46DC-A1B9-B73007D906CB}" srcOrd="0" destOrd="0" presId="urn:microsoft.com/office/officeart/2005/8/layout/default#5"/>
    <dgm:cxn modelId="{22A1A4C5-4D62-45A6-9C76-7E7ECF5A5657}" type="presOf" srcId="{DBEAF49F-4748-4C3B-815F-441994F07393}" destId="{20438BB5-C2B9-476E-8BF9-83481D1E149D}" srcOrd="0" destOrd="0" presId="urn:microsoft.com/office/officeart/2005/8/layout/default#5"/>
    <dgm:cxn modelId="{DAED8F47-7D86-4B33-A7FF-BA4253299A69}" type="presOf" srcId="{C1E6C3E4-E51B-4FB7-93FC-1786DC29DC09}" destId="{55338E39-38C0-4CC4-A1A0-9B0275808D1A}" srcOrd="0" destOrd="0" presId="urn:microsoft.com/office/officeart/2005/8/layout/default#5"/>
    <dgm:cxn modelId="{4001546B-DD59-4105-8D07-48877B5029BB}" type="presOf" srcId="{B40594EA-59F2-4767-86AF-D8C31A4B6AEB}" destId="{97145CF4-8BBF-41C1-BAA1-40B68FFBAE1A}" srcOrd="0" destOrd="0" presId="urn:microsoft.com/office/officeart/2005/8/layout/default#5"/>
    <dgm:cxn modelId="{E800FB57-668B-4C24-B0FC-EA193C98E02A}" srcId="{6B51BFD7-4A90-4C2D-8A44-D745B6EA740A}" destId="{B40594EA-59F2-4767-86AF-D8C31A4B6AEB}" srcOrd="11" destOrd="0" parTransId="{A675C85B-8F73-4941-9A5C-050FECF98077}" sibTransId="{A7D4D750-8E25-49AB-BD88-4639440F5D63}"/>
    <dgm:cxn modelId="{88CC5FFA-7E8C-4873-9E38-E542BAF2F317}" srcId="{6B51BFD7-4A90-4C2D-8A44-D745B6EA740A}" destId="{248317A9-2EC8-443A-863D-50AA4A0B15E0}" srcOrd="13" destOrd="0" parTransId="{1781AFA8-4331-49F5-9E1B-950BBE6DB539}" sibTransId="{7D9E913D-AC70-4170-B99D-6A367C931310}"/>
    <dgm:cxn modelId="{DF293080-CC22-475D-A39D-0B1B84E54B19}" srcId="{6B51BFD7-4A90-4C2D-8A44-D745B6EA740A}" destId="{395624EF-6629-4DD1-9024-5932E9F67A91}" srcOrd="0" destOrd="0" parTransId="{27462199-5EBE-425C-A5A0-E7314141DDFF}" sibTransId="{4C10FF8B-2CC9-46C2-8DFF-776F2E115A17}"/>
    <dgm:cxn modelId="{4E01F194-D4C6-44A1-A708-2CAA24F47F6F}" type="presOf" srcId="{395624EF-6629-4DD1-9024-5932E9F67A91}" destId="{538C6E7D-8966-417F-8D88-C1A5D8F56C93}" srcOrd="0" destOrd="0" presId="urn:microsoft.com/office/officeart/2005/8/layout/default#5"/>
    <dgm:cxn modelId="{E6B7F03E-4990-4F78-BD24-C99F273D474E}" srcId="{6B51BFD7-4A90-4C2D-8A44-D745B6EA740A}" destId="{5B9E5F62-3AD3-4C05-B763-792976E447E7}" srcOrd="5" destOrd="0" parTransId="{345EAA99-7B18-4D8F-A6F7-BB6AC94B157A}" sibTransId="{1AAAB6CB-5BFB-415F-82FC-78E6BB0779EE}"/>
    <dgm:cxn modelId="{F7DBFDB8-CF79-43C6-876E-9DD7225C8D9C}" type="presOf" srcId="{BB0A89F4-9BC8-4D53-A35A-DC140656086E}" destId="{BDF21FCD-F261-4119-A823-4C21173162CC}" srcOrd="0" destOrd="0" presId="urn:microsoft.com/office/officeart/2005/8/layout/default#5"/>
    <dgm:cxn modelId="{8BB1B2D8-C9C1-456B-9FB2-F2448E8CDCDE}" srcId="{6B51BFD7-4A90-4C2D-8A44-D745B6EA740A}" destId="{635F3DC5-3574-490A-8092-73E3473A18A8}" srcOrd="7" destOrd="0" parTransId="{E88F3338-A6E9-4D3B-BF02-5E3A08EDA943}" sibTransId="{20C8F6EC-D90F-49EB-B6A2-046F5988F9C4}"/>
    <dgm:cxn modelId="{8F405231-052D-4FC8-BEA1-DDCF4091DA13}" srcId="{6B51BFD7-4A90-4C2D-8A44-D745B6EA740A}" destId="{E963B32E-60AC-47A0-9991-46C7336E3BAF}" srcOrd="8" destOrd="0" parTransId="{54EFC6C9-9671-41EA-8032-6506143B3356}" sibTransId="{73238523-F91F-4807-8520-2126A1F7B313}"/>
    <dgm:cxn modelId="{84AAC90C-AEC9-4DB8-8BA2-5B71DF12FDD1}" type="presOf" srcId="{C06CFCFA-507B-4AA2-8D64-94201A34F11F}" destId="{22403B60-6E99-4A57-B3AA-96ED176D0E36}" srcOrd="0" destOrd="0" presId="urn:microsoft.com/office/officeart/2005/8/layout/default#5"/>
    <dgm:cxn modelId="{14B3CCB0-6845-4C3E-A491-2EAEAB550A67}" srcId="{6B51BFD7-4A90-4C2D-8A44-D745B6EA740A}" destId="{2564FB23-68A5-45F0-B5DE-C3B74B45361F}" srcOrd="9" destOrd="0" parTransId="{08E9F2A8-0DC1-47AC-A044-482E8D335CDF}" sibTransId="{EBBC982B-B5AE-4EDC-A64C-8A5DCAB8BE6E}"/>
    <dgm:cxn modelId="{6EB92ACC-7BD2-44DC-A372-61D973A9D806}" type="presOf" srcId="{248317A9-2EC8-443A-863D-50AA4A0B15E0}" destId="{FA8E9E48-266B-47C8-9619-90E7F8ED3CBF}" srcOrd="0" destOrd="0" presId="urn:microsoft.com/office/officeart/2005/8/layout/default#5"/>
    <dgm:cxn modelId="{B3383D71-C943-417C-AB22-0A4651419C26}" type="presParOf" srcId="{48E61968-DD97-47FB-B78B-99F71B519B7B}" destId="{538C6E7D-8966-417F-8D88-C1A5D8F56C93}" srcOrd="0" destOrd="0" presId="urn:microsoft.com/office/officeart/2005/8/layout/default#5"/>
    <dgm:cxn modelId="{9AA03A8E-CC6D-4DE4-8B24-94FDEB0F5889}" type="presParOf" srcId="{48E61968-DD97-47FB-B78B-99F71B519B7B}" destId="{DA47AED0-B9F4-48C5-A73D-1E7D2E2CA850}" srcOrd="1" destOrd="0" presId="urn:microsoft.com/office/officeart/2005/8/layout/default#5"/>
    <dgm:cxn modelId="{F90B572F-F8DB-4789-8A91-774890586330}" type="presParOf" srcId="{48E61968-DD97-47FB-B78B-99F71B519B7B}" destId="{1AFF5C43-955E-4320-8908-09A828EBEC82}" srcOrd="2" destOrd="0" presId="urn:microsoft.com/office/officeart/2005/8/layout/default#5"/>
    <dgm:cxn modelId="{1FA137C5-C731-45A1-AD79-282441392DB4}" type="presParOf" srcId="{48E61968-DD97-47FB-B78B-99F71B519B7B}" destId="{45A3F869-6295-4EAC-A01C-86C693DD07BE}" srcOrd="3" destOrd="0" presId="urn:microsoft.com/office/officeart/2005/8/layout/default#5"/>
    <dgm:cxn modelId="{A3176CAA-365C-4FAE-900A-54180790BDE2}" type="presParOf" srcId="{48E61968-DD97-47FB-B78B-99F71B519B7B}" destId="{C4478841-B9A2-41D4-A0A8-F10D54DFF36F}" srcOrd="4" destOrd="0" presId="urn:microsoft.com/office/officeart/2005/8/layout/default#5"/>
    <dgm:cxn modelId="{F8E8C586-AF9C-4A39-AE99-EC6BC7D73874}" type="presParOf" srcId="{48E61968-DD97-47FB-B78B-99F71B519B7B}" destId="{17F444E3-3CA0-4093-B9E7-EEBF4369F169}" srcOrd="5" destOrd="0" presId="urn:microsoft.com/office/officeart/2005/8/layout/default#5"/>
    <dgm:cxn modelId="{AE6A0BD7-3392-445D-ABDC-9EBBFF53D329}" type="presParOf" srcId="{48E61968-DD97-47FB-B78B-99F71B519B7B}" destId="{BDF21FCD-F261-4119-A823-4C21173162CC}" srcOrd="6" destOrd="0" presId="urn:microsoft.com/office/officeart/2005/8/layout/default#5"/>
    <dgm:cxn modelId="{0EE5495D-AC9F-46E9-8A08-97727BE3B7C7}" type="presParOf" srcId="{48E61968-DD97-47FB-B78B-99F71B519B7B}" destId="{5B6ECEED-6E50-452C-9FF7-D3CAC5CDA0D9}" srcOrd="7" destOrd="0" presId="urn:microsoft.com/office/officeart/2005/8/layout/default#5"/>
    <dgm:cxn modelId="{9960EA33-5BBB-4AF6-BBF3-10DAE6D28EAD}" type="presParOf" srcId="{48E61968-DD97-47FB-B78B-99F71B519B7B}" destId="{C08DB541-1AB1-46DC-A1B9-B73007D906CB}" srcOrd="8" destOrd="0" presId="urn:microsoft.com/office/officeart/2005/8/layout/default#5"/>
    <dgm:cxn modelId="{A401D4BB-D6E4-4802-8E73-6AB084432D27}" type="presParOf" srcId="{48E61968-DD97-47FB-B78B-99F71B519B7B}" destId="{884E4028-439D-4B44-BDD8-94C5BC8164EA}" srcOrd="9" destOrd="0" presId="urn:microsoft.com/office/officeart/2005/8/layout/default#5"/>
    <dgm:cxn modelId="{18067E70-41E6-4575-A1E4-C351543DB652}" type="presParOf" srcId="{48E61968-DD97-47FB-B78B-99F71B519B7B}" destId="{AF20ACEB-39AF-46CC-8CEA-EB9255F0C2AF}" srcOrd="10" destOrd="0" presId="urn:microsoft.com/office/officeart/2005/8/layout/default#5"/>
    <dgm:cxn modelId="{F8D6CC9A-0CDA-4F8B-AB5E-534B22ED9D21}" type="presParOf" srcId="{48E61968-DD97-47FB-B78B-99F71B519B7B}" destId="{50B4B1D6-C49D-44D7-B1AB-707117DF5590}" srcOrd="11" destOrd="0" presId="urn:microsoft.com/office/officeart/2005/8/layout/default#5"/>
    <dgm:cxn modelId="{4A995147-F64D-4BC7-9FF1-D849302E7A35}" type="presParOf" srcId="{48E61968-DD97-47FB-B78B-99F71B519B7B}" destId="{4C38C281-2AC4-47B7-A39B-25ABB4C003A8}" srcOrd="12" destOrd="0" presId="urn:microsoft.com/office/officeart/2005/8/layout/default#5"/>
    <dgm:cxn modelId="{3B2F9917-16DE-4B70-83A6-14C5A70D8E33}" type="presParOf" srcId="{48E61968-DD97-47FB-B78B-99F71B519B7B}" destId="{6AB6EC88-B407-4697-90A8-81035D779A6A}" srcOrd="13" destOrd="0" presId="urn:microsoft.com/office/officeart/2005/8/layout/default#5"/>
    <dgm:cxn modelId="{70C69BE7-B5F9-45EE-8369-151864263669}" type="presParOf" srcId="{48E61968-DD97-47FB-B78B-99F71B519B7B}" destId="{C22FC548-0F92-445C-B644-ED931848C881}" srcOrd="14" destOrd="0" presId="urn:microsoft.com/office/officeart/2005/8/layout/default#5"/>
    <dgm:cxn modelId="{2F57BA46-8E32-4825-A072-06CA9CADE9B2}" type="presParOf" srcId="{48E61968-DD97-47FB-B78B-99F71B519B7B}" destId="{6C3F774B-9FB4-477F-B27D-CD29890523A7}" srcOrd="15" destOrd="0" presId="urn:microsoft.com/office/officeart/2005/8/layout/default#5"/>
    <dgm:cxn modelId="{046801E6-1B1A-4995-AEDB-550CC666AD52}" type="presParOf" srcId="{48E61968-DD97-47FB-B78B-99F71B519B7B}" destId="{D902F3AA-2F1F-44B6-9482-A52A3C8FF6E7}" srcOrd="16" destOrd="0" presId="urn:microsoft.com/office/officeart/2005/8/layout/default#5"/>
    <dgm:cxn modelId="{2C974E59-16CE-47D0-8963-A29C67B13F71}" type="presParOf" srcId="{48E61968-DD97-47FB-B78B-99F71B519B7B}" destId="{C25714ED-4669-4E7D-8658-1F7CEFD4C73F}" srcOrd="17" destOrd="0" presId="urn:microsoft.com/office/officeart/2005/8/layout/default#5"/>
    <dgm:cxn modelId="{944CA9D8-3692-4AFD-A571-67958FD20F64}" type="presParOf" srcId="{48E61968-DD97-47FB-B78B-99F71B519B7B}" destId="{DBFCE5D7-5A59-4CD1-973A-8FDEDC7FE52F}" srcOrd="18" destOrd="0" presId="urn:microsoft.com/office/officeart/2005/8/layout/default#5"/>
    <dgm:cxn modelId="{B3E0A2E1-0F64-47D2-A4A7-03BEAD95CD92}" type="presParOf" srcId="{48E61968-DD97-47FB-B78B-99F71B519B7B}" destId="{64708C36-C552-428D-AE17-11F03044DED1}" srcOrd="19" destOrd="0" presId="urn:microsoft.com/office/officeart/2005/8/layout/default#5"/>
    <dgm:cxn modelId="{DA209C30-7DC4-4E21-A7D5-58862664D98C}" type="presParOf" srcId="{48E61968-DD97-47FB-B78B-99F71B519B7B}" destId="{20438BB5-C2B9-476E-8BF9-83481D1E149D}" srcOrd="20" destOrd="0" presId="urn:microsoft.com/office/officeart/2005/8/layout/default#5"/>
    <dgm:cxn modelId="{591B121D-D576-4257-9E46-327F2A65746F}" type="presParOf" srcId="{48E61968-DD97-47FB-B78B-99F71B519B7B}" destId="{CCD677E3-6566-48ED-972F-F3AD0745E7A5}" srcOrd="21" destOrd="0" presId="urn:microsoft.com/office/officeart/2005/8/layout/default#5"/>
    <dgm:cxn modelId="{A43CC9DA-4029-4DC9-BE66-E691C4B5D791}" type="presParOf" srcId="{48E61968-DD97-47FB-B78B-99F71B519B7B}" destId="{97145CF4-8BBF-41C1-BAA1-40B68FFBAE1A}" srcOrd="22" destOrd="0" presId="urn:microsoft.com/office/officeart/2005/8/layout/default#5"/>
    <dgm:cxn modelId="{859AB798-3CB9-483D-834D-5AC8A686B7B3}" type="presParOf" srcId="{48E61968-DD97-47FB-B78B-99F71B519B7B}" destId="{F6570F5F-C0F1-49F6-849A-18CE813C1C55}" srcOrd="23" destOrd="0" presId="urn:microsoft.com/office/officeart/2005/8/layout/default#5"/>
    <dgm:cxn modelId="{E7D328ED-28F5-49E2-B50F-6B134A3B9FB6}" type="presParOf" srcId="{48E61968-DD97-47FB-B78B-99F71B519B7B}" destId="{55338E39-38C0-4CC4-A1A0-9B0275808D1A}" srcOrd="24" destOrd="0" presId="urn:microsoft.com/office/officeart/2005/8/layout/default#5"/>
    <dgm:cxn modelId="{FF83DB49-3281-491F-80AA-5DEA54CA81CB}" type="presParOf" srcId="{48E61968-DD97-47FB-B78B-99F71B519B7B}" destId="{9AD3F648-148F-4515-AE50-2B917F3C059B}" srcOrd="25" destOrd="0" presId="urn:microsoft.com/office/officeart/2005/8/layout/default#5"/>
    <dgm:cxn modelId="{E6803F62-C496-4233-9BEA-6120B7215520}" type="presParOf" srcId="{48E61968-DD97-47FB-B78B-99F71B519B7B}" destId="{FA8E9E48-266B-47C8-9619-90E7F8ED3CBF}" srcOrd="26" destOrd="0" presId="urn:microsoft.com/office/officeart/2005/8/layout/default#5"/>
    <dgm:cxn modelId="{06DD96A9-6C84-46EF-8C1C-4656C72CB99A}" type="presParOf" srcId="{48E61968-DD97-47FB-B78B-99F71B519B7B}" destId="{364A6C77-76B8-4A93-8784-1BE05A505149}" srcOrd="27" destOrd="0" presId="urn:microsoft.com/office/officeart/2005/8/layout/default#5"/>
    <dgm:cxn modelId="{396A4B63-E9E7-40C0-A46B-564EBE48F158}" type="presParOf" srcId="{48E61968-DD97-47FB-B78B-99F71B519B7B}" destId="{22403B60-6E99-4A57-B3AA-96ED176D0E36}" srcOrd="28" destOrd="0" presId="urn:microsoft.com/office/officeart/2005/8/layout/default#5"/>
    <dgm:cxn modelId="{4D4DB054-8ECC-4047-B8DE-20AD5F629537}" type="presParOf" srcId="{48E61968-DD97-47FB-B78B-99F71B519B7B}" destId="{98079988-EE19-497F-84CD-FD8C463FED61}" srcOrd="29" destOrd="0" presId="urn:microsoft.com/office/officeart/2005/8/layout/default#5"/>
    <dgm:cxn modelId="{A039D6E2-5F09-44F8-A3CB-B5534896E607}" type="presParOf" srcId="{48E61968-DD97-47FB-B78B-99F71B519B7B}" destId="{F7F9333A-4893-4B00-B606-307C382EC63F}" srcOrd="30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FEDEDC6-5F73-4A80-87B2-2E38385C620B}" type="doc">
      <dgm:prSet loTypeId="urn:microsoft.com/office/officeart/2005/8/layout/default#6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6CE22A0D-FD17-4C14-BEC8-9C59633851E1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ONE</a:t>
          </a:r>
          <a:endParaRPr lang="cs-CZ" dirty="0">
            <a:latin typeface="Verdana" pitchFamily="34" charset="0"/>
          </a:endParaRPr>
        </a:p>
      </dgm:t>
    </dgm:pt>
    <dgm:pt modelId="{041EC8FD-E014-4F97-AC47-5AFDC055BCBB}" type="parTrans" cxnId="{240DCCC7-60AA-4340-907F-B979623F1178}">
      <dgm:prSet/>
      <dgm:spPr/>
      <dgm:t>
        <a:bodyPr/>
        <a:lstStyle/>
        <a:p>
          <a:endParaRPr lang="cs-CZ"/>
        </a:p>
      </dgm:t>
    </dgm:pt>
    <dgm:pt modelId="{49B0D55A-D28E-49F4-B59B-1B38DBB655AA}" type="sibTrans" cxnId="{240DCCC7-60AA-4340-907F-B979623F1178}">
      <dgm:prSet/>
      <dgm:spPr/>
      <dgm:t>
        <a:bodyPr/>
        <a:lstStyle/>
        <a:p>
          <a:endParaRPr lang="cs-CZ"/>
        </a:p>
      </dgm:t>
    </dgm:pt>
    <dgm:pt modelId="{B0655523-08FA-471D-BDDD-930202357291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TWO</a:t>
          </a:r>
          <a:endParaRPr lang="cs-CZ" dirty="0">
            <a:latin typeface="Verdana" pitchFamily="34" charset="0"/>
          </a:endParaRPr>
        </a:p>
      </dgm:t>
    </dgm:pt>
    <dgm:pt modelId="{70175E38-38AD-4D8E-9A6F-7F3E3D073A34}" type="parTrans" cxnId="{9099BBEA-2905-45E3-AF04-D9D330E26C34}">
      <dgm:prSet/>
      <dgm:spPr/>
      <dgm:t>
        <a:bodyPr/>
        <a:lstStyle/>
        <a:p>
          <a:endParaRPr lang="cs-CZ"/>
        </a:p>
      </dgm:t>
    </dgm:pt>
    <dgm:pt modelId="{20A34D6E-CED4-4D17-8D90-2C2F40F8EBB1}" type="sibTrans" cxnId="{9099BBEA-2905-45E3-AF04-D9D330E26C34}">
      <dgm:prSet/>
      <dgm:spPr/>
      <dgm:t>
        <a:bodyPr/>
        <a:lstStyle/>
        <a:p>
          <a:endParaRPr lang="cs-CZ"/>
        </a:p>
      </dgm:t>
    </dgm:pt>
    <dgm:pt modelId="{2FA18BF9-3D0D-4FD2-B525-2C5939DA5BCF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THREE</a:t>
          </a:r>
          <a:endParaRPr lang="cs-CZ" dirty="0">
            <a:latin typeface="Verdana" pitchFamily="34" charset="0"/>
          </a:endParaRPr>
        </a:p>
      </dgm:t>
    </dgm:pt>
    <dgm:pt modelId="{BD511CF4-AA7B-4928-9A8F-1B0D9A3ABBA9}" type="parTrans" cxnId="{1B4CD4CB-F5CB-44BB-8801-C14A0948D723}">
      <dgm:prSet/>
      <dgm:spPr/>
      <dgm:t>
        <a:bodyPr/>
        <a:lstStyle/>
        <a:p>
          <a:endParaRPr lang="cs-CZ"/>
        </a:p>
      </dgm:t>
    </dgm:pt>
    <dgm:pt modelId="{E6BB5938-16E2-4B4C-8602-53ADDD8B7BA6}" type="sibTrans" cxnId="{1B4CD4CB-F5CB-44BB-8801-C14A0948D723}">
      <dgm:prSet/>
      <dgm:spPr/>
      <dgm:t>
        <a:bodyPr/>
        <a:lstStyle/>
        <a:p>
          <a:endParaRPr lang="cs-CZ"/>
        </a:p>
      </dgm:t>
    </dgm:pt>
    <dgm:pt modelId="{0F6694B7-0D42-4A0C-993F-F3279E4BC1E5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FOUR</a:t>
          </a:r>
          <a:endParaRPr lang="cs-CZ" dirty="0">
            <a:latin typeface="Verdana" pitchFamily="34" charset="0"/>
          </a:endParaRPr>
        </a:p>
      </dgm:t>
    </dgm:pt>
    <dgm:pt modelId="{D8EFAF69-CF11-4AD1-BB43-1DA4D42AE77E}" type="parTrans" cxnId="{872BDD9E-3FA5-49CA-9C34-D35945A65A7D}">
      <dgm:prSet/>
      <dgm:spPr/>
      <dgm:t>
        <a:bodyPr/>
        <a:lstStyle/>
        <a:p>
          <a:endParaRPr lang="cs-CZ"/>
        </a:p>
      </dgm:t>
    </dgm:pt>
    <dgm:pt modelId="{E0938195-1FAD-4F13-81D5-8BB9A9584E03}" type="sibTrans" cxnId="{872BDD9E-3FA5-49CA-9C34-D35945A65A7D}">
      <dgm:prSet/>
      <dgm:spPr/>
      <dgm:t>
        <a:bodyPr/>
        <a:lstStyle/>
        <a:p>
          <a:endParaRPr lang="cs-CZ"/>
        </a:p>
      </dgm:t>
    </dgm:pt>
    <dgm:pt modelId="{DA5FD1F9-CFE7-49BE-A117-C9E27F28886F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FIVE</a:t>
          </a:r>
          <a:endParaRPr lang="cs-CZ" dirty="0">
            <a:latin typeface="Verdana" pitchFamily="34" charset="0"/>
          </a:endParaRPr>
        </a:p>
      </dgm:t>
    </dgm:pt>
    <dgm:pt modelId="{D5BF56D6-BF3B-48CF-B362-A7979D05BA99}" type="parTrans" cxnId="{D4118B71-1C36-49C6-A38F-D298B3D4606F}">
      <dgm:prSet/>
      <dgm:spPr/>
      <dgm:t>
        <a:bodyPr/>
        <a:lstStyle/>
        <a:p>
          <a:endParaRPr lang="cs-CZ"/>
        </a:p>
      </dgm:t>
    </dgm:pt>
    <dgm:pt modelId="{A3E7A82C-25C3-43F3-B5B8-DAC9DBEEB05C}" type="sibTrans" cxnId="{D4118B71-1C36-49C6-A38F-D298B3D4606F}">
      <dgm:prSet/>
      <dgm:spPr/>
      <dgm:t>
        <a:bodyPr/>
        <a:lstStyle/>
        <a:p>
          <a:endParaRPr lang="cs-CZ"/>
        </a:p>
      </dgm:t>
    </dgm:pt>
    <dgm:pt modelId="{742C8E7C-28E5-4C14-B72B-A520528C15E7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SIX</a:t>
          </a:r>
          <a:endParaRPr lang="cs-CZ" dirty="0">
            <a:latin typeface="Verdana" pitchFamily="34" charset="0"/>
          </a:endParaRPr>
        </a:p>
      </dgm:t>
    </dgm:pt>
    <dgm:pt modelId="{B9922C05-D300-47D6-871A-A22DDD2DACDF}" type="parTrans" cxnId="{0383D784-7286-4833-9F36-3D770EE10BE2}">
      <dgm:prSet/>
      <dgm:spPr/>
      <dgm:t>
        <a:bodyPr/>
        <a:lstStyle/>
        <a:p>
          <a:endParaRPr lang="cs-CZ"/>
        </a:p>
      </dgm:t>
    </dgm:pt>
    <dgm:pt modelId="{44ED937E-7110-4DFC-84DA-210868001016}" type="sibTrans" cxnId="{0383D784-7286-4833-9F36-3D770EE10BE2}">
      <dgm:prSet/>
      <dgm:spPr/>
      <dgm:t>
        <a:bodyPr/>
        <a:lstStyle/>
        <a:p>
          <a:endParaRPr lang="cs-CZ"/>
        </a:p>
      </dgm:t>
    </dgm:pt>
    <dgm:pt modelId="{562A7082-7EE9-4BFB-AEEB-95339E477E36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SEVEN</a:t>
          </a:r>
          <a:endParaRPr lang="cs-CZ" dirty="0">
            <a:latin typeface="Verdana" pitchFamily="34" charset="0"/>
          </a:endParaRPr>
        </a:p>
      </dgm:t>
    </dgm:pt>
    <dgm:pt modelId="{94A5937B-BC65-47A3-B5EF-F357DC489370}" type="parTrans" cxnId="{FDA409FE-9C8B-4031-B1EA-AE4CFA720104}">
      <dgm:prSet/>
      <dgm:spPr/>
      <dgm:t>
        <a:bodyPr/>
        <a:lstStyle/>
        <a:p>
          <a:endParaRPr lang="cs-CZ"/>
        </a:p>
      </dgm:t>
    </dgm:pt>
    <dgm:pt modelId="{3E59EBD7-CF85-4A90-9486-1E9E6E882CAD}" type="sibTrans" cxnId="{FDA409FE-9C8B-4031-B1EA-AE4CFA720104}">
      <dgm:prSet/>
      <dgm:spPr/>
      <dgm:t>
        <a:bodyPr/>
        <a:lstStyle/>
        <a:p>
          <a:endParaRPr lang="cs-CZ"/>
        </a:p>
      </dgm:t>
    </dgm:pt>
    <dgm:pt modelId="{45DD82B9-64AD-4104-A1BD-5249A922AC72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EIGHT</a:t>
          </a:r>
          <a:endParaRPr lang="cs-CZ" dirty="0">
            <a:latin typeface="Verdana" pitchFamily="34" charset="0"/>
          </a:endParaRPr>
        </a:p>
      </dgm:t>
    </dgm:pt>
    <dgm:pt modelId="{15F5246C-7C0E-4239-A06B-EDF50808B84B}" type="parTrans" cxnId="{E338BCD5-89B4-4D7A-AC07-1B40DD9DA611}">
      <dgm:prSet/>
      <dgm:spPr/>
      <dgm:t>
        <a:bodyPr/>
        <a:lstStyle/>
        <a:p>
          <a:endParaRPr lang="cs-CZ"/>
        </a:p>
      </dgm:t>
    </dgm:pt>
    <dgm:pt modelId="{78040DCB-84D4-4E40-9ED4-7E3C71ADD946}" type="sibTrans" cxnId="{E338BCD5-89B4-4D7A-AC07-1B40DD9DA611}">
      <dgm:prSet/>
      <dgm:spPr/>
      <dgm:t>
        <a:bodyPr/>
        <a:lstStyle/>
        <a:p>
          <a:endParaRPr lang="cs-CZ"/>
        </a:p>
      </dgm:t>
    </dgm:pt>
    <dgm:pt modelId="{7888F0E0-D990-49EE-84EC-E94684F67E45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NINE</a:t>
          </a:r>
          <a:endParaRPr lang="cs-CZ" dirty="0">
            <a:latin typeface="Verdana" pitchFamily="34" charset="0"/>
          </a:endParaRPr>
        </a:p>
      </dgm:t>
    </dgm:pt>
    <dgm:pt modelId="{0FF54E73-A421-44FA-886E-C82DD6865635}" type="parTrans" cxnId="{4D39C0D2-4C6B-4BEA-A41D-7CBC18D77275}">
      <dgm:prSet/>
      <dgm:spPr/>
      <dgm:t>
        <a:bodyPr/>
        <a:lstStyle/>
        <a:p>
          <a:endParaRPr lang="cs-CZ"/>
        </a:p>
      </dgm:t>
    </dgm:pt>
    <dgm:pt modelId="{7E00A73E-C889-43DA-BB74-9F5D365FC09A}" type="sibTrans" cxnId="{4D39C0D2-4C6B-4BEA-A41D-7CBC18D77275}">
      <dgm:prSet/>
      <dgm:spPr/>
      <dgm:t>
        <a:bodyPr/>
        <a:lstStyle/>
        <a:p>
          <a:endParaRPr lang="cs-CZ"/>
        </a:p>
      </dgm:t>
    </dgm:pt>
    <dgm:pt modelId="{B96E3381-BB44-4C13-A48E-34B5DE4BA2A1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TEN</a:t>
          </a:r>
          <a:endParaRPr lang="cs-CZ" dirty="0">
            <a:latin typeface="Verdana" pitchFamily="34" charset="0"/>
          </a:endParaRPr>
        </a:p>
      </dgm:t>
    </dgm:pt>
    <dgm:pt modelId="{3A34798A-E9B3-44C2-BA4B-CD4327D959F4}" type="parTrans" cxnId="{E5B609D0-0D85-4FAF-8E92-D0B7D69B144D}">
      <dgm:prSet/>
      <dgm:spPr/>
      <dgm:t>
        <a:bodyPr/>
        <a:lstStyle/>
        <a:p>
          <a:endParaRPr lang="cs-CZ"/>
        </a:p>
      </dgm:t>
    </dgm:pt>
    <dgm:pt modelId="{3C5FDD30-EB4C-49CF-B3D4-93213F1D512B}" type="sibTrans" cxnId="{E5B609D0-0D85-4FAF-8E92-D0B7D69B144D}">
      <dgm:prSet/>
      <dgm:spPr/>
      <dgm:t>
        <a:bodyPr/>
        <a:lstStyle/>
        <a:p>
          <a:endParaRPr lang="cs-CZ"/>
        </a:p>
      </dgm:t>
    </dgm:pt>
    <dgm:pt modelId="{74355683-F9D7-47A2-8086-C04DF286BCD6}" type="pres">
      <dgm:prSet presAssocID="{BFEDEDC6-5F73-4A80-87B2-2E38385C620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369659-5B57-4961-B8BC-E9ED4432DABE}" type="pres">
      <dgm:prSet presAssocID="{6CE22A0D-FD17-4C14-BEC8-9C59633851E1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2A43EB-FDDC-418B-8E45-E46BCDECEF32}" type="pres">
      <dgm:prSet presAssocID="{49B0D55A-D28E-49F4-B59B-1B38DBB655AA}" presName="sibTrans" presStyleCnt="0"/>
      <dgm:spPr/>
    </dgm:pt>
    <dgm:pt modelId="{10C70D9F-4A17-4A12-9DC7-C9AB46C05858}" type="pres">
      <dgm:prSet presAssocID="{B0655523-08FA-471D-BDDD-930202357291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4402EB-0049-4812-A6B1-301A57875E87}" type="pres">
      <dgm:prSet presAssocID="{20A34D6E-CED4-4D17-8D90-2C2F40F8EBB1}" presName="sibTrans" presStyleCnt="0"/>
      <dgm:spPr/>
    </dgm:pt>
    <dgm:pt modelId="{02A395EF-0B9C-43FC-9B1C-16EAC9563FA0}" type="pres">
      <dgm:prSet presAssocID="{2FA18BF9-3D0D-4FD2-B525-2C5939DA5BCF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08F954-6790-4D0A-8F45-DC4D54909823}" type="pres">
      <dgm:prSet presAssocID="{E6BB5938-16E2-4B4C-8602-53ADDD8B7BA6}" presName="sibTrans" presStyleCnt="0"/>
      <dgm:spPr/>
    </dgm:pt>
    <dgm:pt modelId="{4949197C-67D7-41E4-812B-AC14BA783703}" type="pres">
      <dgm:prSet presAssocID="{0F6694B7-0D42-4A0C-993F-F3279E4BC1E5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38EAF4-763F-479C-BC1D-818B3E132601}" type="pres">
      <dgm:prSet presAssocID="{E0938195-1FAD-4F13-81D5-8BB9A9584E03}" presName="sibTrans" presStyleCnt="0"/>
      <dgm:spPr/>
    </dgm:pt>
    <dgm:pt modelId="{7BD70858-1B1B-4576-BAE5-D266CD1F85CD}" type="pres">
      <dgm:prSet presAssocID="{DA5FD1F9-CFE7-49BE-A117-C9E27F28886F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2FCD3D-D33F-41A8-A25E-510D806B7C2E}" type="pres">
      <dgm:prSet presAssocID="{A3E7A82C-25C3-43F3-B5B8-DAC9DBEEB05C}" presName="sibTrans" presStyleCnt="0"/>
      <dgm:spPr/>
    </dgm:pt>
    <dgm:pt modelId="{D723B081-B760-43E1-BC1A-F39AC230839D}" type="pres">
      <dgm:prSet presAssocID="{742C8E7C-28E5-4C14-B72B-A520528C15E7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42B21F-A4D5-486A-AB4D-48C8733222E0}" type="pres">
      <dgm:prSet presAssocID="{44ED937E-7110-4DFC-84DA-210868001016}" presName="sibTrans" presStyleCnt="0"/>
      <dgm:spPr/>
    </dgm:pt>
    <dgm:pt modelId="{1F114D0D-6086-4D1E-BC2E-725C193E3DD4}" type="pres">
      <dgm:prSet presAssocID="{562A7082-7EE9-4BFB-AEEB-95339E477E36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85789E-F288-4F1A-A6B5-2D99A03E99D3}" type="pres">
      <dgm:prSet presAssocID="{3E59EBD7-CF85-4A90-9486-1E9E6E882CAD}" presName="sibTrans" presStyleCnt="0"/>
      <dgm:spPr/>
    </dgm:pt>
    <dgm:pt modelId="{C9002C51-ED0D-4E27-8F75-B9A8A037CD0A}" type="pres">
      <dgm:prSet presAssocID="{45DD82B9-64AD-4104-A1BD-5249A922AC72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9C1488-5DDB-45D1-A279-16ECAFB77223}" type="pres">
      <dgm:prSet presAssocID="{78040DCB-84D4-4E40-9ED4-7E3C71ADD946}" presName="sibTrans" presStyleCnt="0"/>
      <dgm:spPr/>
    </dgm:pt>
    <dgm:pt modelId="{782B393D-FFBA-4ED9-B938-1B89E354BA0E}" type="pres">
      <dgm:prSet presAssocID="{7888F0E0-D990-49EE-84EC-E94684F67E45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CD7B19-1839-47AD-B19E-E19079248439}" type="pres">
      <dgm:prSet presAssocID="{7E00A73E-C889-43DA-BB74-9F5D365FC09A}" presName="sibTrans" presStyleCnt="0"/>
      <dgm:spPr/>
    </dgm:pt>
    <dgm:pt modelId="{C5A2241C-318C-456D-91A3-C9FFFFEF9EA7}" type="pres">
      <dgm:prSet presAssocID="{B96E3381-BB44-4C13-A48E-34B5DE4BA2A1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F00D19-D30C-451F-AF39-6593FB53405D}" type="presOf" srcId="{562A7082-7EE9-4BFB-AEEB-95339E477E36}" destId="{1F114D0D-6086-4D1E-BC2E-725C193E3DD4}" srcOrd="0" destOrd="0" presId="urn:microsoft.com/office/officeart/2005/8/layout/default#6"/>
    <dgm:cxn modelId="{0383D784-7286-4833-9F36-3D770EE10BE2}" srcId="{BFEDEDC6-5F73-4A80-87B2-2E38385C620B}" destId="{742C8E7C-28E5-4C14-B72B-A520528C15E7}" srcOrd="5" destOrd="0" parTransId="{B9922C05-D300-47D6-871A-A22DDD2DACDF}" sibTransId="{44ED937E-7110-4DFC-84DA-210868001016}"/>
    <dgm:cxn modelId="{CACD706E-727F-442B-957B-1B6A7DB06942}" type="presOf" srcId="{2FA18BF9-3D0D-4FD2-B525-2C5939DA5BCF}" destId="{02A395EF-0B9C-43FC-9B1C-16EAC9563FA0}" srcOrd="0" destOrd="0" presId="urn:microsoft.com/office/officeart/2005/8/layout/default#6"/>
    <dgm:cxn modelId="{E5B609D0-0D85-4FAF-8E92-D0B7D69B144D}" srcId="{BFEDEDC6-5F73-4A80-87B2-2E38385C620B}" destId="{B96E3381-BB44-4C13-A48E-34B5DE4BA2A1}" srcOrd="9" destOrd="0" parTransId="{3A34798A-E9B3-44C2-BA4B-CD4327D959F4}" sibTransId="{3C5FDD30-EB4C-49CF-B3D4-93213F1D512B}"/>
    <dgm:cxn modelId="{872BDD9E-3FA5-49CA-9C34-D35945A65A7D}" srcId="{BFEDEDC6-5F73-4A80-87B2-2E38385C620B}" destId="{0F6694B7-0D42-4A0C-993F-F3279E4BC1E5}" srcOrd="3" destOrd="0" parTransId="{D8EFAF69-CF11-4AD1-BB43-1DA4D42AE77E}" sibTransId="{E0938195-1FAD-4F13-81D5-8BB9A9584E03}"/>
    <dgm:cxn modelId="{9AD034DC-9791-4191-9E1E-040B16DD6BA7}" type="presOf" srcId="{BFEDEDC6-5F73-4A80-87B2-2E38385C620B}" destId="{74355683-F9D7-47A2-8086-C04DF286BCD6}" srcOrd="0" destOrd="0" presId="urn:microsoft.com/office/officeart/2005/8/layout/default#6"/>
    <dgm:cxn modelId="{A4FDCB72-50E1-4278-8E48-F325E9227686}" type="presOf" srcId="{6CE22A0D-FD17-4C14-BEC8-9C59633851E1}" destId="{22369659-5B57-4961-B8BC-E9ED4432DABE}" srcOrd="0" destOrd="0" presId="urn:microsoft.com/office/officeart/2005/8/layout/default#6"/>
    <dgm:cxn modelId="{240DCCC7-60AA-4340-907F-B979623F1178}" srcId="{BFEDEDC6-5F73-4A80-87B2-2E38385C620B}" destId="{6CE22A0D-FD17-4C14-BEC8-9C59633851E1}" srcOrd="0" destOrd="0" parTransId="{041EC8FD-E014-4F97-AC47-5AFDC055BCBB}" sibTransId="{49B0D55A-D28E-49F4-B59B-1B38DBB655AA}"/>
    <dgm:cxn modelId="{B91F8CDC-250A-428B-AC31-449470696E87}" type="presOf" srcId="{B96E3381-BB44-4C13-A48E-34B5DE4BA2A1}" destId="{C5A2241C-318C-456D-91A3-C9FFFFEF9EA7}" srcOrd="0" destOrd="0" presId="urn:microsoft.com/office/officeart/2005/8/layout/default#6"/>
    <dgm:cxn modelId="{F0280EDC-A340-40C0-884B-6D68C95B005D}" type="presOf" srcId="{7888F0E0-D990-49EE-84EC-E94684F67E45}" destId="{782B393D-FFBA-4ED9-B938-1B89E354BA0E}" srcOrd="0" destOrd="0" presId="urn:microsoft.com/office/officeart/2005/8/layout/default#6"/>
    <dgm:cxn modelId="{DC0C4E8D-1822-41F9-AAB9-B2B969437B0F}" type="presOf" srcId="{DA5FD1F9-CFE7-49BE-A117-C9E27F28886F}" destId="{7BD70858-1B1B-4576-BAE5-D266CD1F85CD}" srcOrd="0" destOrd="0" presId="urn:microsoft.com/office/officeart/2005/8/layout/default#6"/>
    <dgm:cxn modelId="{1B4CD4CB-F5CB-44BB-8801-C14A0948D723}" srcId="{BFEDEDC6-5F73-4A80-87B2-2E38385C620B}" destId="{2FA18BF9-3D0D-4FD2-B525-2C5939DA5BCF}" srcOrd="2" destOrd="0" parTransId="{BD511CF4-AA7B-4928-9A8F-1B0D9A3ABBA9}" sibTransId="{E6BB5938-16E2-4B4C-8602-53ADDD8B7BA6}"/>
    <dgm:cxn modelId="{4D39C0D2-4C6B-4BEA-A41D-7CBC18D77275}" srcId="{BFEDEDC6-5F73-4A80-87B2-2E38385C620B}" destId="{7888F0E0-D990-49EE-84EC-E94684F67E45}" srcOrd="8" destOrd="0" parTransId="{0FF54E73-A421-44FA-886E-C82DD6865635}" sibTransId="{7E00A73E-C889-43DA-BB74-9F5D365FC09A}"/>
    <dgm:cxn modelId="{FDA409FE-9C8B-4031-B1EA-AE4CFA720104}" srcId="{BFEDEDC6-5F73-4A80-87B2-2E38385C620B}" destId="{562A7082-7EE9-4BFB-AEEB-95339E477E36}" srcOrd="6" destOrd="0" parTransId="{94A5937B-BC65-47A3-B5EF-F357DC489370}" sibTransId="{3E59EBD7-CF85-4A90-9486-1E9E6E882CAD}"/>
    <dgm:cxn modelId="{9099BBEA-2905-45E3-AF04-D9D330E26C34}" srcId="{BFEDEDC6-5F73-4A80-87B2-2E38385C620B}" destId="{B0655523-08FA-471D-BDDD-930202357291}" srcOrd="1" destOrd="0" parTransId="{70175E38-38AD-4D8E-9A6F-7F3E3D073A34}" sibTransId="{20A34D6E-CED4-4D17-8D90-2C2F40F8EBB1}"/>
    <dgm:cxn modelId="{E338BCD5-89B4-4D7A-AC07-1B40DD9DA611}" srcId="{BFEDEDC6-5F73-4A80-87B2-2E38385C620B}" destId="{45DD82B9-64AD-4104-A1BD-5249A922AC72}" srcOrd="7" destOrd="0" parTransId="{15F5246C-7C0E-4239-A06B-EDF50808B84B}" sibTransId="{78040DCB-84D4-4E40-9ED4-7E3C71ADD946}"/>
    <dgm:cxn modelId="{D4118B71-1C36-49C6-A38F-D298B3D4606F}" srcId="{BFEDEDC6-5F73-4A80-87B2-2E38385C620B}" destId="{DA5FD1F9-CFE7-49BE-A117-C9E27F28886F}" srcOrd="4" destOrd="0" parTransId="{D5BF56D6-BF3B-48CF-B362-A7979D05BA99}" sibTransId="{A3E7A82C-25C3-43F3-B5B8-DAC9DBEEB05C}"/>
    <dgm:cxn modelId="{623160AB-4964-471A-A1BE-8E2F3D74AFA3}" type="presOf" srcId="{742C8E7C-28E5-4C14-B72B-A520528C15E7}" destId="{D723B081-B760-43E1-BC1A-F39AC230839D}" srcOrd="0" destOrd="0" presId="urn:microsoft.com/office/officeart/2005/8/layout/default#6"/>
    <dgm:cxn modelId="{4E9077CF-AE3A-405E-B2BE-DE966D8BFFAF}" type="presOf" srcId="{45DD82B9-64AD-4104-A1BD-5249A922AC72}" destId="{C9002C51-ED0D-4E27-8F75-B9A8A037CD0A}" srcOrd="0" destOrd="0" presId="urn:microsoft.com/office/officeart/2005/8/layout/default#6"/>
    <dgm:cxn modelId="{4B24FA73-E530-4C57-A1B6-566E0C00F7E5}" type="presOf" srcId="{0F6694B7-0D42-4A0C-993F-F3279E4BC1E5}" destId="{4949197C-67D7-41E4-812B-AC14BA783703}" srcOrd="0" destOrd="0" presId="urn:microsoft.com/office/officeart/2005/8/layout/default#6"/>
    <dgm:cxn modelId="{5A0012F2-1765-4E1B-BCF6-B840EA5589BB}" type="presOf" srcId="{B0655523-08FA-471D-BDDD-930202357291}" destId="{10C70D9F-4A17-4A12-9DC7-C9AB46C05858}" srcOrd="0" destOrd="0" presId="urn:microsoft.com/office/officeart/2005/8/layout/default#6"/>
    <dgm:cxn modelId="{6E07BF6E-C75C-4DD7-9E2C-E29E2B200C96}" type="presParOf" srcId="{74355683-F9D7-47A2-8086-C04DF286BCD6}" destId="{22369659-5B57-4961-B8BC-E9ED4432DABE}" srcOrd="0" destOrd="0" presId="urn:microsoft.com/office/officeart/2005/8/layout/default#6"/>
    <dgm:cxn modelId="{2BAFA6BC-5A47-41D3-BD9E-EBB974598B99}" type="presParOf" srcId="{74355683-F9D7-47A2-8086-C04DF286BCD6}" destId="{542A43EB-FDDC-418B-8E45-E46BCDECEF32}" srcOrd="1" destOrd="0" presId="urn:microsoft.com/office/officeart/2005/8/layout/default#6"/>
    <dgm:cxn modelId="{214B0F52-2DAC-447C-87A1-738F156DE936}" type="presParOf" srcId="{74355683-F9D7-47A2-8086-C04DF286BCD6}" destId="{10C70D9F-4A17-4A12-9DC7-C9AB46C05858}" srcOrd="2" destOrd="0" presId="urn:microsoft.com/office/officeart/2005/8/layout/default#6"/>
    <dgm:cxn modelId="{D5893A84-4D60-465D-8230-4EA9A0BF0321}" type="presParOf" srcId="{74355683-F9D7-47A2-8086-C04DF286BCD6}" destId="{274402EB-0049-4812-A6B1-301A57875E87}" srcOrd="3" destOrd="0" presId="urn:microsoft.com/office/officeart/2005/8/layout/default#6"/>
    <dgm:cxn modelId="{38479097-B877-4BAD-ACAB-8A4D368E4438}" type="presParOf" srcId="{74355683-F9D7-47A2-8086-C04DF286BCD6}" destId="{02A395EF-0B9C-43FC-9B1C-16EAC9563FA0}" srcOrd="4" destOrd="0" presId="urn:microsoft.com/office/officeart/2005/8/layout/default#6"/>
    <dgm:cxn modelId="{9E0BB1DB-A853-4F82-9C72-B60F505C8F96}" type="presParOf" srcId="{74355683-F9D7-47A2-8086-C04DF286BCD6}" destId="{E208F954-6790-4D0A-8F45-DC4D54909823}" srcOrd="5" destOrd="0" presId="urn:microsoft.com/office/officeart/2005/8/layout/default#6"/>
    <dgm:cxn modelId="{3B8C84A4-20E1-475C-8F04-D685AF33919F}" type="presParOf" srcId="{74355683-F9D7-47A2-8086-C04DF286BCD6}" destId="{4949197C-67D7-41E4-812B-AC14BA783703}" srcOrd="6" destOrd="0" presId="urn:microsoft.com/office/officeart/2005/8/layout/default#6"/>
    <dgm:cxn modelId="{9F2AAB1E-DDFC-40AE-A72D-545064ADCF95}" type="presParOf" srcId="{74355683-F9D7-47A2-8086-C04DF286BCD6}" destId="{DA38EAF4-763F-479C-BC1D-818B3E132601}" srcOrd="7" destOrd="0" presId="urn:microsoft.com/office/officeart/2005/8/layout/default#6"/>
    <dgm:cxn modelId="{AC32FF87-043F-4715-AD95-A234B00F1076}" type="presParOf" srcId="{74355683-F9D7-47A2-8086-C04DF286BCD6}" destId="{7BD70858-1B1B-4576-BAE5-D266CD1F85CD}" srcOrd="8" destOrd="0" presId="urn:microsoft.com/office/officeart/2005/8/layout/default#6"/>
    <dgm:cxn modelId="{E932854F-EE25-4713-A146-34F89FF236BA}" type="presParOf" srcId="{74355683-F9D7-47A2-8086-C04DF286BCD6}" destId="{E42FCD3D-D33F-41A8-A25E-510D806B7C2E}" srcOrd="9" destOrd="0" presId="urn:microsoft.com/office/officeart/2005/8/layout/default#6"/>
    <dgm:cxn modelId="{C37B0F91-A0C1-489E-9A98-127586D7D8B1}" type="presParOf" srcId="{74355683-F9D7-47A2-8086-C04DF286BCD6}" destId="{D723B081-B760-43E1-BC1A-F39AC230839D}" srcOrd="10" destOrd="0" presId="urn:microsoft.com/office/officeart/2005/8/layout/default#6"/>
    <dgm:cxn modelId="{E6B6F0FE-C0BD-4C52-81B1-C7ABE040C283}" type="presParOf" srcId="{74355683-F9D7-47A2-8086-C04DF286BCD6}" destId="{BF42B21F-A4D5-486A-AB4D-48C8733222E0}" srcOrd="11" destOrd="0" presId="urn:microsoft.com/office/officeart/2005/8/layout/default#6"/>
    <dgm:cxn modelId="{6C3D7714-2FAA-4085-8078-A577C5F52229}" type="presParOf" srcId="{74355683-F9D7-47A2-8086-C04DF286BCD6}" destId="{1F114D0D-6086-4D1E-BC2E-725C193E3DD4}" srcOrd="12" destOrd="0" presId="urn:microsoft.com/office/officeart/2005/8/layout/default#6"/>
    <dgm:cxn modelId="{BF86D60D-D3FD-4E8C-A587-54E5480CAC72}" type="presParOf" srcId="{74355683-F9D7-47A2-8086-C04DF286BCD6}" destId="{AB85789E-F288-4F1A-A6B5-2D99A03E99D3}" srcOrd="13" destOrd="0" presId="urn:microsoft.com/office/officeart/2005/8/layout/default#6"/>
    <dgm:cxn modelId="{51DE8E29-19BC-4EA0-BFF9-138180609B22}" type="presParOf" srcId="{74355683-F9D7-47A2-8086-C04DF286BCD6}" destId="{C9002C51-ED0D-4E27-8F75-B9A8A037CD0A}" srcOrd="14" destOrd="0" presId="urn:microsoft.com/office/officeart/2005/8/layout/default#6"/>
    <dgm:cxn modelId="{4110989A-AE3B-4CD3-AF72-E02E9C9C378C}" type="presParOf" srcId="{74355683-F9D7-47A2-8086-C04DF286BCD6}" destId="{349C1488-5DDB-45D1-A279-16ECAFB77223}" srcOrd="15" destOrd="0" presId="urn:microsoft.com/office/officeart/2005/8/layout/default#6"/>
    <dgm:cxn modelId="{5391CC11-B3B9-49E5-B9A4-6A06D1314809}" type="presParOf" srcId="{74355683-F9D7-47A2-8086-C04DF286BCD6}" destId="{782B393D-FFBA-4ED9-B938-1B89E354BA0E}" srcOrd="16" destOrd="0" presId="urn:microsoft.com/office/officeart/2005/8/layout/default#6"/>
    <dgm:cxn modelId="{61DC8D46-6A69-4A4A-A1A8-BF90B81DB624}" type="presParOf" srcId="{74355683-F9D7-47A2-8086-C04DF286BCD6}" destId="{C0CD7B19-1839-47AD-B19E-E19079248439}" srcOrd="17" destOrd="0" presId="urn:microsoft.com/office/officeart/2005/8/layout/default#6"/>
    <dgm:cxn modelId="{63E054D4-DF22-4D01-A2D3-CEEB7AAF4BAD}" type="presParOf" srcId="{74355683-F9D7-47A2-8086-C04DF286BCD6}" destId="{C5A2241C-318C-456D-91A3-C9FFFFEF9EA7}" srcOrd="18" destOrd="0" presId="urn:microsoft.com/office/officeart/2005/8/layout/default#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3C2825B-74CF-4182-96F0-09AD17A1C3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FA4263A-D585-4C95-893F-A840D5A620B0}">
      <dgm:prSet phldrT="[Text]" custT="1"/>
      <dgm:spPr/>
      <dgm:t>
        <a:bodyPr/>
        <a:lstStyle/>
        <a:p>
          <a:r>
            <a:rPr lang="cs-CZ" sz="8000" b="1" kern="4000" baseline="0" dirty="0" smtClean="0">
              <a:solidFill>
                <a:schemeClr val="tx1"/>
              </a:solidFill>
            </a:rPr>
            <a:t>_  _  _ </a:t>
          </a:r>
          <a:endParaRPr lang="cs-CZ" sz="8000" b="1" kern="4000" baseline="0" dirty="0">
            <a:solidFill>
              <a:schemeClr val="tx1"/>
            </a:solidFill>
          </a:endParaRPr>
        </a:p>
      </dgm:t>
    </dgm:pt>
    <dgm:pt modelId="{0D51A343-4C67-49AD-95BB-F6FEB14FFDFB}" type="parTrans" cxnId="{1C839670-AB52-4154-961E-36C22E110D94}">
      <dgm:prSet/>
      <dgm:spPr/>
      <dgm:t>
        <a:bodyPr/>
        <a:lstStyle/>
        <a:p>
          <a:endParaRPr lang="cs-CZ"/>
        </a:p>
      </dgm:t>
    </dgm:pt>
    <dgm:pt modelId="{16866B44-96BB-4025-A84A-C9CB7699206B}" type="sibTrans" cxnId="{1C839670-AB52-4154-961E-36C22E110D94}">
      <dgm:prSet/>
      <dgm:spPr/>
      <dgm:t>
        <a:bodyPr/>
        <a:lstStyle/>
        <a:p>
          <a:endParaRPr lang="cs-CZ"/>
        </a:p>
      </dgm:t>
    </dgm:pt>
    <dgm:pt modelId="{FD7BF8E7-3213-4275-B0F7-B33D083FAAC1}">
      <dgm:prSet phldrT="[Text]" custT="1"/>
      <dgm:spPr/>
      <dgm:t>
        <a:bodyPr/>
        <a:lstStyle/>
        <a:p>
          <a:r>
            <a:rPr lang="cs-CZ" sz="8000" b="1" kern="4000" baseline="0" dirty="0" smtClean="0">
              <a:solidFill>
                <a:schemeClr val="tx1"/>
              </a:solidFill>
            </a:rPr>
            <a:t>_  _  _  _ </a:t>
          </a:r>
          <a:endParaRPr lang="cs-CZ" sz="8000" b="1" kern="4000" baseline="0" dirty="0">
            <a:solidFill>
              <a:schemeClr val="tx1"/>
            </a:solidFill>
          </a:endParaRPr>
        </a:p>
      </dgm:t>
    </dgm:pt>
    <dgm:pt modelId="{15C68CEE-9713-4DDD-A39D-F4D6392A101B}" type="parTrans" cxnId="{364C9A09-E636-467A-B5DA-D77DC8B68752}">
      <dgm:prSet/>
      <dgm:spPr/>
      <dgm:t>
        <a:bodyPr/>
        <a:lstStyle/>
        <a:p>
          <a:endParaRPr lang="cs-CZ"/>
        </a:p>
      </dgm:t>
    </dgm:pt>
    <dgm:pt modelId="{C9821297-7EF8-4718-9B15-F0EF0DFF8D8A}" type="sibTrans" cxnId="{364C9A09-E636-467A-B5DA-D77DC8B68752}">
      <dgm:prSet/>
      <dgm:spPr/>
      <dgm:t>
        <a:bodyPr/>
        <a:lstStyle/>
        <a:p>
          <a:endParaRPr lang="cs-CZ"/>
        </a:p>
      </dgm:t>
    </dgm:pt>
    <dgm:pt modelId="{71235479-FBD8-4A59-A527-59EEE7D5C5E5}">
      <dgm:prSet phldrT="[Text]" custT="1"/>
      <dgm:spPr/>
      <dgm:t>
        <a:bodyPr/>
        <a:lstStyle/>
        <a:p>
          <a:r>
            <a:rPr lang="cs-CZ" sz="8000" b="1" kern="4000" baseline="0" dirty="0" smtClean="0">
              <a:solidFill>
                <a:schemeClr val="tx1"/>
              </a:solidFill>
            </a:rPr>
            <a:t>_  _  _  _  _</a:t>
          </a:r>
          <a:endParaRPr lang="cs-CZ" sz="8000" b="1" kern="4000" baseline="0" dirty="0">
            <a:solidFill>
              <a:schemeClr val="tx1"/>
            </a:solidFill>
          </a:endParaRPr>
        </a:p>
      </dgm:t>
    </dgm:pt>
    <dgm:pt modelId="{68441FFA-9988-40BD-ABF8-ABC0AB2B5F16}" type="parTrans" cxnId="{3FBF9F6E-F4CC-4063-8C99-12FF0A3D43C6}">
      <dgm:prSet/>
      <dgm:spPr/>
      <dgm:t>
        <a:bodyPr/>
        <a:lstStyle/>
        <a:p>
          <a:endParaRPr lang="cs-CZ"/>
        </a:p>
      </dgm:t>
    </dgm:pt>
    <dgm:pt modelId="{CFF19B90-2C68-4C81-9B31-929214950D19}" type="sibTrans" cxnId="{3FBF9F6E-F4CC-4063-8C99-12FF0A3D43C6}">
      <dgm:prSet/>
      <dgm:spPr/>
      <dgm:t>
        <a:bodyPr/>
        <a:lstStyle/>
        <a:p>
          <a:endParaRPr lang="cs-CZ"/>
        </a:p>
      </dgm:t>
    </dgm:pt>
    <dgm:pt modelId="{D412DB05-0DEE-4568-8B5C-D241528E0900}">
      <dgm:prSet phldrT="[Text]" custT="1"/>
      <dgm:spPr/>
      <dgm:t>
        <a:bodyPr/>
        <a:lstStyle/>
        <a:p>
          <a:pPr algn="l"/>
          <a:r>
            <a:rPr lang="cs-CZ" sz="8800" b="1" kern="4000" baseline="0" dirty="0" smtClean="0">
              <a:solidFill>
                <a:schemeClr val="tx1"/>
              </a:solidFill>
            </a:rPr>
            <a:t>_  _  _  _  _  _</a:t>
          </a:r>
          <a:endParaRPr lang="cs-CZ" sz="8800" b="1" kern="4000" baseline="0" dirty="0">
            <a:solidFill>
              <a:schemeClr val="tx1"/>
            </a:solidFill>
          </a:endParaRPr>
        </a:p>
      </dgm:t>
    </dgm:pt>
    <dgm:pt modelId="{2EE61D2E-2074-49B1-A75D-1B55B4C1F690}" type="parTrans" cxnId="{708E2992-CE45-474C-9FF4-C44E55D2D3BA}">
      <dgm:prSet/>
      <dgm:spPr/>
      <dgm:t>
        <a:bodyPr/>
        <a:lstStyle/>
        <a:p>
          <a:endParaRPr lang="cs-CZ"/>
        </a:p>
      </dgm:t>
    </dgm:pt>
    <dgm:pt modelId="{1F7485A9-688C-475A-9269-0D743F6ACA9E}" type="sibTrans" cxnId="{708E2992-CE45-474C-9FF4-C44E55D2D3BA}">
      <dgm:prSet/>
      <dgm:spPr/>
      <dgm:t>
        <a:bodyPr/>
        <a:lstStyle/>
        <a:p>
          <a:endParaRPr lang="cs-CZ"/>
        </a:p>
      </dgm:t>
    </dgm:pt>
    <dgm:pt modelId="{702E244D-C09C-4FCA-A2C4-4E5157039983}" type="pres">
      <dgm:prSet presAssocID="{C3C2825B-74CF-4182-96F0-09AD17A1C34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BC41E0-8A07-4C5C-B610-D10F0AD4DD48}" type="pres">
      <dgm:prSet presAssocID="{8FA4263A-D585-4C95-893F-A840D5A620B0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2EEEE1-3F5A-4344-8B70-396039F98DA2}" type="pres">
      <dgm:prSet presAssocID="{16866B44-96BB-4025-A84A-C9CB7699206B}" presName="spacer" presStyleCnt="0"/>
      <dgm:spPr/>
    </dgm:pt>
    <dgm:pt modelId="{6FA9644B-9E39-41FA-AF5B-FED797A9CF3B}" type="pres">
      <dgm:prSet presAssocID="{FD7BF8E7-3213-4275-B0F7-B33D083FAAC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15B30D-FC4E-4BBF-8211-E69C99D659D9}" type="pres">
      <dgm:prSet presAssocID="{C9821297-7EF8-4718-9B15-F0EF0DFF8D8A}" presName="spacer" presStyleCnt="0"/>
      <dgm:spPr/>
    </dgm:pt>
    <dgm:pt modelId="{9161AADA-DA50-4761-80E2-79E093BCF11E}" type="pres">
      <dgm:prSet presAssocID="{71235479-FBD8-4A59-A527-59EEE7D5C5E5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469E91-1685-43D7-80C0-EF5DB82CDABF}" type="pres">
      <dgm:prSet presAssocID="{CFF19B90-2C68-4C81-9B31-929214950D19}" presName="spacer" presStyleCnt="0"/>
      <dgm:spPr/>
    </dgm:pt>
    <dgm:pt modelId="{FA3FB93E-873C-4E2C-8C80-BA7DCE6685BE}" type="pres">
      <dgm:prSet presAssocID="{D412DB05-0DEE-4568-8B5C-D241528E0900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500D6A-FB6A-49BF-8CF8-7418B797495F}" type="presOf" srcId="{8FA4263A-D585-4C95-893F-A840D5A620B0}" destId="{B3BC41E0-8A07-4C5C-B610-D10F0AD4DD48}" srcOrd="0" destOrd="0" presId="urn:microsoft.com/office/officeart/2005/8/layout/vList2"/>
    <dgm:cxn modelId="{1C839670-AB52-4154-961E-36C22E110D94}" srcId="{C3C2825B-74CF-4182-96F0-09AD17A1C347}" destId="{8FA4263A-D585-4C95-893F-A840D5A620B0}" srcOrd="0" destOrd="0" parTransId="{0D51A343-4C67-49AD-95BB-F6FEB14FFDFB}" sibTransId="{16866B44-96BB-4025-A84A-C9CB7699206B}"/>
    <dgm:cxn modelId="{EB910934-33B0-4B40-A65D-723E03DAEAC8}" type="presOf" srcId="{71235479-FBD8-4A59-A527-59EEE7D5C5E5}" destId="{9161AADA-DA50-4761-80E2-79E093BCF11E}" srcOrd="0" destOrd="0" presId="urn:microsoft.com/office/officeart/2005/8/layout/vList2"/>
    <dgm:cxn modelId="{3FBF9F6E-F4CC-4063-8C99-12FF0A3D43C6}" srcId="{C3C2825B-74CF-4182-96F0-09AD17A1C347}" destId="{71235479-FBD8-4A59-A527-59EEE7D5C5E5}" srcOrd="2" destOrd="0" parTransId="{68441FFA-9988-40BD-ABF8-ABC0AB2B5F16}" sibTransId="{CFF19B90-2C68-4C81-9B31-929214950D19}"/>
    <dgm:cxn modelId="{9B043B7D-018E-4E21-BA9A-E6B5C1ACB495}" type="presOf" srcId="{C3C2825B-74CF-4182-96F0-09AD17A1C347}" destId="{702E244D-C09C-4FCA-A2C4-4E5157039983}" srcOrd="0" destOrd="0" presId="urn:microsoft.com/office/officeart/2005/8/layout/vList2"/>
    <dgm:cxn modelId="{364C9A09-E636-467A-B5DA-D77DC8B68752}" srcId="{C3C2825B-74CF-4182-96F0-09AD17A1C347}" destId="{FD7BF8E7-3213-4275-B0F7-B33D083FAAC1}" srcOrd="1" destOrd="0" parTransId="{15C68CEE-9713-4DDD-A39D-F4D6392A101B}" sibTransId="{C9821297-7EF8-4718-9B15-F0EF0DFF8D8A}"/>
    <dgm:cxn modelId="{708E2992-CE45-474C-9FF4-C44E55D2D3BA}" srcId="{C3C2825B-74CF-4182-96F0-09AD17A1C347}" destId="{D412DB05-0DEE-4568-8B5C-D241528E0900}" srcOrd="3" destOrd="0" parTransId="{2EE61D2E-2074-49B1-A75D-1B55B4C1F690}" sibTransId="{1F7485A9-688C-475A-9269-0D743F6ACA9E}"/>
    <dgm:cxn modelId="{BC44002D-F990-4C82-90A7-66ADA26950F0}" type="presOf" srcId="{FD7BF8E7-3213-4275-B0F7-B33D083FAAC1}" destId="{6FA9644B-9E39-41FA-AF5B-FED797A9CF3B}" srcOrd="0" destOrd="0" presId="urn:microsoft.com/office/officeart/2005/8/layout/vList2"/>
    <dgm:cxn modelId="{63AAD329-D23D-4A59-AD26-A07BB3038C92}" type="presOf" srcId="{D412DB05-0DEE-4568-8B5C-D241528E0900}" destId="{FA3FB93E-873C-4E2C-8C80-BA7DCE6685BE}" srcOrd="0" destOrd="0" presId="urn:microsoft.com/office/officeart/2005/8/layout/vList2"/>
    <dgm:cxn modelId="{689E9F3B-F4A0-4F46-B4E6-4BC5F01F4B23}" type="presParOf" srcId="{702E244D-C09C-4FCA-A2C4-4E5157039983}" destId="{B3BC41E0-8A07-4C5C-B610-D10F0AD4DD48}" srcOrd="0" destOrd="0" presId="urn:microsoft.com/office/officeart/2005/8/layout/vList2"/>
    <dgm:cxn modelId="{7B42D977-96B2-4EDE-B450-F0EFE59EAC88}" type="presParOf" srcId="{702E244D-C09C-4FCA-A2C4-4E5157039983}" destId="{D82EEEE1-3F5A-4344-8B70-396039F98DA2}" srcOrd="1" destOrd="0" presId="urn:microsoft.com/office/officeart/2005/8/layout/vList2"/>
    <dgm:cxn modelId="{2CD5BC3F-8687-458B-82AA-978DE6B672DE}" type="presParOf" srcId="{702E244D-C09C-4FCA-A2C4-4E5157039983}" destId="{6FA9644B-9E39-41FA-AF5B-FED797A9CF3B}" srcOrd="2" destOrd="0" presId="urn:microsoft.com/office/officeart/2005/8/layout/vList2"/>
    <dgm:cxn modelId="{3259752D-7AEA-4465-9BE1-E6AE2DD89B62}" type="presParOf" srcId="{702E244D-C09C-4FCA-A2C4-4E5157039983}" destId="{5B15B30D-FC4E-4BBF-8211-E69C99D659D9}" srcOrd="3" destOrd="0" presId="urn:microsoft.com/office/officeart/2005/8/layout/vList2"/>
    <dgm:cxn modelId="{CD08C825-3950-42C1-A2E8-E12F99E5E185}" type="presParOf" srcId="{702E244D-C09C-4FCA-A2C4-4E5157039983}" destId="{9161AADA-DA50-4761-80E2-79E093BCF11E}" srcOrd="4" destOrd="0" presId="urn:microsoft.com/office/officeart/2005/8/layout/vList2"/>
    <dgm:cxn modelId="{9E33BDDD-E3A0-43B7-99A0-C335BD29C4C5}" type="presParOf" srcId="{702E244D-C09C-4FCA-A2C4-4E5157039983}" destId="{D4469E91-1685-43D7-80C0-EF5DB82CDABF}" srcOrd="5" destOrd="0" presId="urn:microsoft.com/office/officeart/2005/8/layout/vList2"/>
    <dgm:cxn modelId="{3A06CC54-65A3-4AFD-8466-C90043B9EE2F}" type="presParOf" srcId="{702E244D-C09C-4FCA-A2C4-4E5157039983}" destId="{FA3FB93E-873C-4E2C-8C80-BA7DCE6685B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D8A88CC-4CFC-427C-A161-8A7BAE714A0E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0E705222-0CE8-49B9-A649-28C250D91138}">
      <dgm:prSet/>
      <dgm:spPr/>
      <dgm:t>
        <a:bodyPr/>
        <a:lstStyle/>
        <a:p>
          <a:r>
            <a:rPr lang="cs-CZ" dirty="0" smtClean="0"/>
            <a:t>1. Napiš a vyhláskuj své křestní jméno.</a:t>
          </a:r>
          <a:endParaRPr lang="cs-CZ" dirty="0"/>
        </a:p>
      </dgm:t>
    </dgm:pt>
    <dgm:pt modelId="{EF8CDC74-2C2E-4158-AA5D-E3871A51359F}" type="parTrans" cxnId="{7665A176-706A-4AC0-B127-A4EB2075D846}">
      <dgm:prSet/>
      <dgm:spPr/>
      <dgm:t>
        <a:bodyPr/>
        <a:lstStyle/>
        <a:p>
          <a:endParaRPr lang="cs-CZ"/>
        </a:p>
      </dgm:t>
    </dgm:pt>
    <dgm:pt modelId="{BFA6009E-EB9B-4B53-B8B4-59FBBC3D7AAB}" type="sibTrans" cxnId="{7665A176-706A-4AC0-B127-A4EB2075D846}">
      <dgm:prSet/>
      <dgm:spPr/>
      <dgm:t>
        <a:bodyPr/>
        <a:lstStyle/>
        <a:p>
          <a:endParaRPr lang="cs-CZ"/>
        </a:p>
      </dgm:t>
    </dgm:pt>
    <dgm:pt modelId="{25EDC8CF-7F39-41C5-9C5E-9A0D9162FC87}">
      <dgm:prSet/>
      <dgm:spPr/>
      <dgm:t>
        <a:bodyPr/>
        <a:lstStyle/>
        <a:p>
          <a:r>
            <a:rPr lang="cs-CZ" dirty="0" smtClean="0"/>
            <a:t>2. Vyhláskuj jej pozpátku.</a:t>
          </a:r>
          <a:endParaRPr lang="cs-CZ" dirty="0"/>
        </a:p>
      </dgm:t>
    </dgm:pt>
    <dgm:pt modelId="{1374EA08-E58F-454A-A96E-DF22030B9391}" type="parTrans" cxnId="{02AE5D13-B003-471C-B634-9C5689633B47}">
      <dgm:prSet/>
      <dgm:spPr/>
      <dgm:t>
        <a:bodyPr/>
        <a:lstStyle/>
        <a:p>
          <a:endParaRPr lang="cs-CZ"/>
        </a:p>
      </dgm:t>
    </dgm:pt>
    <dgm:pt modelId="{A785B215-89E4-45A4-A7F0-09B0F1CB075C}" type="sibTrans" cxnId="{02AE5D13-B003-471C-B634-9C5689633B47}">
      <dgm:prSet/>
      <dgm:spPr/>
      <dgm:t>
        <a:bodyPr/>
        <a:lstStyle/>
        <a:p>
          <a:endParaRPr lang="cs-CZ"/>
        </a:p>
      </dgm:t>
    </dgm:pt>
    <dgm:pt modelId="{C247D545-6218-4435-9128-C035FD2B63DF}">
      <dgm:prSet/>
      <dgm:spPr/>
      <dgm:t>
        <a:bodyPr/>
        <a:lstStyle/>
        <a:p>
          <a:r>
            <a:rPr lang="cs-CZ" dirty="0" smtClean="0"/>
            <a:t>3. Seřaď jednotlivá písmena svého jména podle abecedy.</a:t>
          </a:r>
          <a:endParaRPr lang="cs-CZ" dirty="0"/>
        </a:p>
      </dgm:t>
    </dgm:pt>
    <dgm:pt modelId="{C6E28EFF-9394-4128-B791-D00E7E86002F}" type="parTrans" cxnId="{60174480-77FD-4D15-BCF4-3CB36A3B1C8A}">
      <dgm:prSet/>
      <dgm:spPr/>
      <dgm:t>
        <a:bodyPr/>
        <a:lstStyle/>
        <a:p>
          <a:endParaRPr lang="cs-CZ"/>
        </a:p>
      </dgm:t>
    </dgm:pt>
    <dgm:pt modelId="{D3C2AD52-4B4A-4E25-A920-AE49915ECA08}" type="sibTrans" cxnId="{60174480-77FD-4D15-BCF4-3CB36A3B1C8A}">
      <dgm:prSet/>
      <dgm:spPr/>
      <dgm:t>
        <a:bodyPr/>
        <a:lstStyle/>
        <a:p>
          <a:endParaRPr lang="cs-CZ"/>
        </a:p>
      </dgm:t>
    </dgm:pt>
    <dgm:pt modelId="{A4762D94-74CF-4C6F-AE33-94E0870DFDF0}">
      <dgm:prSet/>
      <dgm:spPr/>
      <dgm:t>
        <a:bodyPr/>
        <a:lstStyle/>
        <a:p>
          <a:r>
            <a:rPr lang="cs-CZ" dirty="0" smtClean="0"/>
            <a:t>4. Zkus z těchto písmen utvořit nějaké slovo.</a:t>
          </a:r>
          <a:endParaRPr lang="cs-CZ" dirty="0"/>
        </a:p>
      </dgm:t>
    </dgm:pt>
    <dgm:pt modelId="{F9D08FCE-77C5-4CD8-B3C1-EA584B223EB3}" type="parTrans" cxnId="{6481FF03-9515-4B77-8D8E-6BBD2F23A843}">
      <dgm:prSet/>
      <dgm:spPr/>
      <dgm:t>
        <a:bodyPr/>
        <a:lstStyle/>
        <a:p>
          <a:endParaRPr lang="cs-CZ"/>
        </a:p>
      </dgm:t>
    </dgm:pt>
    <dgm:pt modelId="{4883A083-F71E-4C83-9E73-884ADCB96430}" type="sibTrans" cxnId="{6481FF03-9515-4B77-8D8E-6BBD2F23A843}">
      <dgm:prSet/>
      <dgm:spPr/>
      <dgm:t>
        <a:bodyPr/>
        <a:lstStyle/>
        <a:p>
          <a:endParaRPr lang="cs-CZ"/>
        </a:p>
      </dgm:t>
    </dgm:pt>
    <dgm:pt modelId="{EC3D4E64-9E24-4424-9129-F1ED98C05E7B}" type="pres">
      <dgm:prSet presAssocID="{ED8A88CC-4CFC-427C-A161-8A7BAE714A0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0D97DE5-250A-4217-9216-C8E4C9D0FA7F}" type="pres">
      <dgm:prSet presAssocID="{0E705222-0CE8-49B9-A649-28C250D91138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2570DF-0346-46C5-88D3-58408FD8E902}" type="pres">
      <dgm:prSet presAssocID="{BFA6009E-EB9B-4B53-B8B4-59FBBC3D7AAB}" presName="spacer" presStyleCnt="0"/>
      <dgm:spPr/>
    </dgm:pt>
    <dgm:pt modelId="{79912EB7-753B-428F-81CE-30A63DE490BE}" type="pres">
      <dgm:prSet presAssocID="{25EDC8CF-7F39-41C5-9C5E-9A0D9162FC87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9B4265-E5C1-4BC5-BFC4-19C88DDD6B0B}" type="pres">
      <dgm:prSet presAssocID="{A785B215-89E4-45A4-A7F0-09B0F1CB075C}" presName="spacer" presStyleCnt="0"/>
      <dgm:spPr/>
    </dgm:pt>
    <dgm:pt modelId="{83C41955-74B1-4E14-B2E2-91D3027EA2A1}" type="pres">
      <dgm:prSet presAssocID="{C247D545-6218-4435-9128-C035FD2B63D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A76689-1C42-478E-ABD3-CE6999DF75D5}" type="pres">
      <dgm:prSet presAssocID="{D3C2AD52-4B4A-4E25-A920-AE49915ECA08}" presName="spacer" presStyleCnt="0"/>
      <dgm:spPr/>
    </dgm:pt>
    <dgm:pt modelId="{09925D33-0C59-47F5-A76F-A3B1DC7DE17C}" type="pres">
      <dgm:prSet presAssocID="{A4762D94-74CF-4C6F-AE33-94E0870DFDF0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298C53-74C0-4F5B-9B25-5141A7E4A347}" type="presOf" srcId="{ED8A88CC-4CFC-427C-A161-8A7BAE714A0E}" destId="{EC3D4E64-9E24-4424-9129-F1ED98C05E7B}" srcOrd="0" destOrd="0" presId="urn:microsoft.com/office/officeart/2005/8/layout/vList2"/>
    <dgm:cxn modelId="{02AE5D13-B003-471C-B634-9C5689633B47}" srcId="{ED8A88CC-4CFC-427C-A161-8A7BAE714A0E}" destId="{25EDC8CF-7F39-41C5-9C5E-9A0D9162FC87}" srcOrd="1" destOrd="0" parTransId="{1374EA08-E58F-454A-A96E-DF22030B9391}" sibTransId="{A785B215-89E4-45A4-A7F0-09B0F1CB075C}"/>
    <dgm:cxn modelId="{DE2CB529-29BC-4870-9D81-24D4A31B32DA}" type="presOf" srcId="{C247D545-6218-4435-9128-C035FD2B63DF}" destId="{83C41955-74B1-4E14-B2E2-91D3027EA2A1}" srcOrd="0" destOrd="0" presId="urn:microsoft.com/office/officeart/2005/8/layout/vList2"/>
    <dgm:cxn modelId="{6481FF03-9515-4B77-8D8E-6BBD2F23A843}" srcId="{ED8A88CC-4CFC-427C-A161-8A7BAE714A0E}" destId="{A4762D94-74CF-4C6F-AE33-94E0870DFDF0}" srcOrd="3" destOrd="0" parTransId="{F9D08FCE-77C5-4CD8-B3C1-EA584B223EB3}" sibTransId="{4883A083-F71E-4C83-9E73-884ADCB96430}"/>
    <dgm:cxn modelId="{8355B8A1-2EB5-4D56-A1B4-DDAACED449C3}" type="presOf" srcId="{25EDC8CF-7F39-41C5-9C5E-9A0D9162FC87}" destId="{79912EB7-753B-428F-81CE-30A63DE490BE}" srcOrd="0" destOrd="0" presId="urn:microsoft.com/office/officeart/2005/8/layout/vList2"/>
    <dgm:cxn modelId="{49FEC4CA-7A57-46DD-BFFA-1FB52C7F5330}" type="presOf" srcId="{0E705222-0CE8-49B9-A649-28C250D91138}" destId="{00D97DE5-250A-4217-9216-C8E4C9D0FA7F}" srcOrd="0" destOrd="0" presId="urn:microsoft.com/office/officeart/2005/8/layout/vList2"/>
    <dgm:cxn modelId="{60174480-77FD-4D15-BCF4-3CB36A3B1C8A}" srcId="{ED8A88CC-4CFC-427C-A161-8A7BAE714A0E}" destId="{C247D545-6218-4435-9128-C035FD2B63DF}" srcOrd="2" destOrd="0" parTransId="{C6E28EFF-9394-4128-B791-D00E7E86002F}" sibTransId="{D3C2AD52-4B4A-4E25-A920-AE49915ECA08}"/>
    <dgm:cxn modelId="{7665A176-706A-4AC0-B127-A4EB2075D846}" srcId="{ED8A88CC-4CFC-427C-A161-8A7BAE714A0E}" destId="{0E705222-0CE8-49B9-A649-28C250D91138}" srcOrd="0" destOrd="0" parTransId="{EF8CDC74-2C2E-4158-AA5D-E3871A51359F}" sibTransId="{BFA6009E-EB9B-4B53-B8B4-59FBBC3D7AAB}"/>
    <dgm:cxn modelId="{A2987BD6-7E34-4302-A7E1-E3692D85B9E4}" type="presOf" srcId="{A4762D94-74CF-4C6F-AE33-94E0870DFDF0}" destId="{09925D33-0C59-47F5-A76F-A3B1DC7DE17C}" srcOrd="0" destOrd="0" presId="urn:microsoft.com/office/officeart/2005/8/layout/vList2"/>
    <dgm:cxn modelId="{F81E914B-B8EB-4644-91A4-16505819D38B}" type="presParOf" srcId="{EC3D4E64-9E24-4424-9129-F1ED98C05E7B}" destId="{00D97DE5-250A-4217-9216-C8E4C9D0FA7F}" srcOrd="0" destOrd="0" presId="urn:microsoft.com/office/officeart/2005/8/layout/vList2"/>
    <dgm:cxn modelId="{0C002C78-9536-4320-BAB5-09A5C97D6879}" type="presParOf" srcId="{EC3D4E64-9E24-4424-9129-F1ED98C05E7B}" destId="{772570DF-0346-46C5-88D3-58408FD8E902}" srcOrd="1" destOrd="0" presId="urn:microsoft.com/office/officeart/2005/8/layout/vList2"/>
    <dgm:cxn modelId="{FFE93EF1-407B-47EB-9E7F-945756634D92}" type="presParOf" srcId="{EC3D4E64-9E24-4424-9129-F1ED98C05E7B}" destId="{79912EB7-753B-428F-81CE-30A63DE490BE}" srcOrd="2" destOrd="0" presId="urn:microsoft.com/office/officeart/2005/8/layout/vList2"/>
    <dgm:cxn modelId="{8DC11732-B5D5-4115-9237-67AB70FFBFB4}" type="presParOf" srcId="{EC3D4E64-9E24-4424-9129-F1ED98C05E7B}" destId="{AF9B4265-E5C1-4BC5-BFC4-19C88DDD6B0B}" srcOrd="3" destOrd="0" presId="urn:microsoft.com/office/officeart/2005/8/layout/vList2"/>
    <dgm:cxn modelId="{33D3C4EC-E179-4C4C-9070-98CC1147FF27}" type="presParOf" srcId="{EC3D4E64-9E24-4424-9129-F1ED98C05E7B}" destId="{83C41955-74B1-4E14-B2E2-91D3027EA2A1}" srcOrd="4" destOrd="0" presId="urn:microsoft.com/office/officeart/2005/8/layout/vList2"/>
    <dgm:cxn modelId="{742F44E9-40AC-47CD-972E-09710F7DEAC1}" type="presParOf" srcId="{EC3D4E64-9E24-4424-9129-F1ED98C05E7B}" destId="{86A76689-1C42-478E-ABD3-CE6999DF75D5}" srcOrd="5" destOrd="0" presId="urn:microsoft.com/office/officeart/2005/8/layout/vList2"/>
    <dgm:cxn modelId="{859D2401-941A-40D4-8A57-05DB6B544DF4}" type="presParOf" srcId="{EC3D4E64-9E24-4424-9129-F1ED98C05E7B}" destId="{09925D33-0C59-47F5-A76F-A3B1DC7DE17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8BB0F-0F66-4AE3-A62A-D15A8921EFC5}">
      <dsp:nvSpPr>
        <dsp:cNvPr id="0" name=""/>
        <dsp:cNvSpPr/>
      </dsp:nvSpPr>
      <dsp:spPr>
        <a:xfrm>
          <a:off x="366804" y="1486"/>
          <a:ext cx="1228679" cy="7372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</a:t>
          </a:r>
          <a:endParaRPr lang="cs-CZ" sz="3600" kern="1200" dirty="0"/>
        </a:p>
      </dsp:txBody>
      <dsp:txXfrm>
        <a:off x="366804" y="1486"/>
        <a:ext cx="1228679" cy="737207"/>
      </dsp:txXfrm>
    </dsp:sp>
    <dsp:sp modelId="{53AC439A-2DA1-42B6-9210-003381F20E9E}">
      <dsp:nvSpPr>
        <dsp:cNvPr id="0" name=""/>
        <dsp:cNvSpPr/>
      </dsp:nvSpPr>
      <dsp:spPr>
        <a:xfrm>
          <a:off x="1718352" y="1486"/>
          <a:ext cx="1228679" cy="737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B</a:t>
          </a:r>
          <a:endParaRPr lang="cs-CZ" sz="3600" kern="1200" dirty="0"/>
        </a:p>
      </dsp:txBody>
      <dsp:txXfrm>
        <a:off x="1718352" y="1486"/>
        <a:ext cx="1228679" cy="737207"/>
      </dsp:txXfrm>
    </dsp:sp>
    <dsp:sp modelId="{4D747819-05FA-4C6F-8C59-68182597A3A0}">
      <dsp:nvSpPr>
        <dsp:cNvPr id="0" name=""/>
        <dsp:cNvSpPr/>
      </dsp:nvSpPr>
      <dsp:spPr>
        <a:xfrm>
          <a:off x="3069900" y="1486"/>
          <a:ext cx="1228679" cy="73720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C</a:t>
          </a:r>
          <a:endParaRPr lang="cs-CZ" sz="3600" kern="1200" dirty="0"/>
        </a:p>
      </dsp:txBody>
      <dsp:txXfrm>
        <a:off x="3069900" y="1486"/>
        <a:ext cx="1228679" cy="737207"/>
      </dsp:txXfrm>
    </dsp:sp>
    <dsp:sp modelId="{B981AF49-A190-456B-B7E8-52380B94C67A}">
      <dsp:nvSpPr>
        <dsp:cNvPr id="0" name=""/>
        <dsp:cNvSpPr/>
      </dsp:nvSpPr>
      <dsp:spPr>
        <a:xfrm>
          <a:off x="4421447" y="1486"/>
          <a:ext cx="1228679" cy="73720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D</a:t>
          </a:r>
          <a:endParaRPr lang="cs-CZ" sz="3600" kern="1200" dirty="0"/>
        </a:p>
      </dsp:txBody>
      <dsp:txXfrm>
        <a:off x="4421447" y="1486"/>
        <a:ext cx="1228679" cy="737207"/>
      </dsp:txXfrm>
    </dsp:sp>
    <dsp:sp modelId="{74E8DEDC-900F-468B-8E17-816F5A220040}">
      <dsp:nvSpPr>
        <dsp:cNvPr id="0" name=""/>
        <dsp:cNvSpPr/>
      </dsp:nvSpPr>
      <dsp:spPr>
        <a:xfrm>
          <a:off x="5772995" y="1486"/>
          <a:ext cx="1228679" cy="73720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E</a:t>
          </a:r>
          <a:endParaRPr lang="cs-CZ" sz="3600" kern="1200" dirty="0"/>
        </a:p>
      </dsp:txBody>
      <dsp:txXfrm>
        <a:off x="5772995" y="1486"/>
        <a:ext cx="1228679" cy="737207"/>
      </dsp:txXfrm>
    </dsp:sp>
    <dsp:sp modelId="{231B3799-4ABF-4439-9903-690B05556C7C}">
      <dsp:nvSpPr>
        <dsp:cNvPr id="0" name=""/>
        <dsp:cNvSpPr/>
      </dsp:nvSpPr>
      <dsp:spPr>
        <a:xfrm>
          <a:off x="366804" y="861562"/>
          <a:ext cx="1228679" cy="7372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F</a:t>
          </a:r>
          <a:endParaRPr lang="cs-CZ" sz="3600" kern="1200" dirty="0"/>
        </a:p>
      </dsp:txBody>
      <dsp:txXfrm>
        <a:off x="366804" y="861562"/>
        <a:ext cx="1228679" cy="737207"/>
      </dsp:txXfrm>
    </dsp:sp>
    <dsp:sp modelId="{6F78A0FB-99F2-446A-BE56-77023A6EBDCC}">
      <dsp:nvSpPr>
        <dsp:cNvPr id="0" name=""/>
        <dsp:cNvSpPr/>
      </dsp:nvSpPr>
      <dsp:spPr>
        <a:xfrm>
          <a:off x="1718352" y="861562"/>
          <a:ext cx="1228679" cy="737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G</a:t>
          </a:r>
          <a:endParaRPr lang="cs-CZ" sz="3600" kern="1200" dirty="0"/>
        </a:p>
      </dsp:txBody>
      <dsp:txXfrm>
        <a:off x="1718352" y="861562"/>
        <a:ext cx="1228679" cy="737207"/>
      </dsp:txXfrm>
    </dsp:sp>
    <dsp:sp modelId="{216FA564-0661-4094-ADC4-3D4D88645A3E}">
      <dsp:nvSpPr>
        <dsp:cNvPr id="0" name=""/>
        <dsp:cNvSpPr/>
      </dsp:nvSpPr>
      <dsp:spPr>
        <a:xfrm>
          <a:off x="3069900" y="861562"/>
          <a:ext cx="1228679" cy="73720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</a:t>
          </a:r>
          <a:endParaRPr lang="cs-CZ" sz="3600" kern="1200" dirty="0"/>
        </a:p>
      </dsp:txBody>
      <dsp:txXfrm>
        <a:off x="3069900" y="861562"/>
        <a:ext cx="1228679" cy="737207"/>
      </dsp:txXfrm>
    </dsp:sp>
    <dsp:sp modelId="{88A3641F-AD01-4F00-AEFD-E676AEA6CB10}">
      <dsp:nvSpPr>
        <dsp:cNvPr id="0" name=""/>
        <dsp:cNvSpPr/>
      </dsp:nvSpPr>
      <dsp:spPr>
        <a:xfrm>
          <a:off x="4421447" y="861562"/>
          <a:ext cx="1228679" cy="73720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I</a:t>
          </a:r>
          <a:endParaRPr lang="cs-CZ" sz="3600" kern="1200" dirty="0"/>
        </a:p>
      </dsp:txBody>
      <dsp:txXfrm>
        <a:off x="4421447" y="861562"/>
        <a:ext cx="1228679" cy="737207"/>
      </dsp:txXfrm>
    </dsp:sp>
    <dsp:sp modelId="{61FC05EA-AA5F-48F4-ABD3-F556450EE588}">
      <dsp:nvSpPr>
        <dsp:cNvPr id="0" name=""/>
        <dsp:cNvSpPr/>
      </dsp:nvSpPr>
      <dsp:spPr>
        <a:xfrm>
          <a:off x="5772995" y="861562"/>
          <a:ext cx="1228679" cy="73720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J</a:t>
          </a:r>
          <a:endParaRPr lang="cs-CZ" sz="3600" kern="1200" dirty="0"/>
        </a:p>
      </dsp:txBody>
      <dsp:txXfrm>
        <a:off x="5772995" y="861562"/>
        <a:ext cx="1228679" cy="737207"/>
      </dsp:txXfrm>
    </dsp:sp>
    <dsp:sp modelId="{B7A289B6-A68D-42D8-BEAE-E660EFCC2A96}">
      <dsp:nvSpPr>
        <dsp:cNvPr id="0" name=""/>
        <dsp:cNvSpPr/>
      </dsp:nvSpPr>
      <dsp:spPr>
        <a:xfrm>
          <a:off x="366804" y="1721638"/>
          <a:ext cx="1228679" cy="7372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K</a:t>
          </a:r>
          <a:endParaRPr lang="cs-CZ" sz="3600" kern="1200" dirty="0"/>
        </a:p>
      </dsp:txBody>
      <dsp:txXfrm>
        <a:off x="366804" y="1721638"/>
        <a:ext cx="1228679" cy="737207"/>
      </dsp:txXfrm>
    </dsp:sp>
    <dsp:sp modelId="{2E7532B7-15C3-4AFE-A250-C72FAFF4D9E5}">
      <dsp:nvSpPr>
        <dsp:cNvPr id="0" name=""/>
        <dsp:cNvSpPr/>
      </dsp:nvSpPr>
      <dsp:spPr>
        <a:xfrm>
          <a:off x="1718352" y="1721638"/>
          <a:ext cx="1228679" cy="737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L</a:t>
          </a:r>
          <a:endParaRPr lang="cs-CZ" sz="3600" kern="1200" dirty="0"/>
        </a:p>
      </dsp:txBody>
      <dsp:txXfrm>
        <a:off x="1718352" y="1721638"/>
        <a:ext cx="1228679" cy="737207"/>
      </dsp:txXfrm>
    </dsp:sp>
    <dsp:sp modelId="{2E87B1D2-F266-4C8A-BC9D-6347DDC819D6}">
      <dsp:nvSpPr>
        <dsp:cNvPr id="0" name=""/>
        <dsp:cNvSpPr/>
      </dsp:nvSpPr>
      <dsp:spPr>
        <a:xfrm>
          <a:off x="3069900" y="1721638"/>
          <a:ext cx="1228679" cy="73720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</a:t>
          </a:r>
          <a:endParaRPr lang="cs-CZ" sz="3600" kern="1200" dirty="0"/>
        </a:p>
      </dsp:txBody>
      <dsp:txXfrm>
        <a:off x="3069900" y="1721638"/>
        <a:ext cx="1228679" cy="737207"/>
      </dsp:txXfrm>
    </dsp:sp>
    <dsp:sp modelId="{05D95EDB-BE4E-4B48-9D34-513AE347A4E9}">
      <dsp:nvSpPr>
        <dsp:cNvPr id="0" name=""/>
        <dsp:cNvSpPr/>
      </dsp:nvSpPr>
      <dsp:spPr>
        <a:xfrm>
          <a:off x="4421447" y="1721638"/>
          <a:ext cx="1228679" cy="73720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N</a:t>
          </a:r>
          <a:endParaRPr lang="cs-CZ" sz="3600" kern="1200" dirty="0"/>
        </a:p>
      </dsp:txBody>
      <dsp:txXfrm>
        <a:off x="4421447" y="1721638"/>
        <a:ext cx="1228679" cy="737207"/>
      </dsp:txXfrm>
    </dsp:sp>
    <dsp:sp modelId="{12B83B05-5D37-45AC-B38E-9BC7B9BDEB24}">
      <dsp:nvSpPr>
        <dsp:cNvPr id="0" name=""/>
        <dsp:cNvSpPr/>
      </dsp:nvSpPr>
      <dsp:spPr>
        <a:xfrm>
          <a:off x="5772995" y="1721638"/>
          <a:ext cx="1228679" cy="73720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O</a:t>
          </a:r>
          <a:endParaRPr lang="cs-CZ" sz="3600" kern="1200" dirty="0"/>
        </a:p>
      </dsp:txBody>
      <dsp:txXfrm>
        <a:off x="5772995" y="1721638"/>
        <a:ext cx="1228679" cy="737207"/>
      </dsp:txXfrm>
    </dsp:sp>
    <dsp:sp modelId="{B2E90CDA-E726-4BD1-849A-D8BE8A077FE5}">
      <dsp:nvSpPr>
        <dsp:cNvPr id="0" name=""/>
        <dsp:cNvSpPr/>
      </dsp:nvSpPr>
      <dsp:spPr>
        <a:xfrm>
          <a:off x="366804" y="2581713"/>
          <a:ext cx="1228679" cy="7372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</a:t>
          </a:r>
          <a:endParaRPr lang="cs-CZ" sz="3600" kern="1200" dirty="0"/>
        </a:p>
      </dsp:txBody>
      <dsp:txXfrm>
        <a:off x="366804" y="2581713"/>
        <a:ext cx="1228679" cy="737207"/>
      </dsp:txXfrm>
    </dsp:sp>
    <dsp:sp modelId="{3AAC6C0F-5295-492C-A1AE-97AFFBD0EE55}">
      <dsp:nvSpPr>
        <dsp:cNvPr id="0" name=""/>
        <dsp:cNvSpPr/>
      </dsp:nvSpPr>
      <dsp:spPr>
        <a:xfrm>
          <a:off x="1718352" y="2581713"/>
          <a:ext cx="1228679" cy="737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Q</a:t>
          </a:r>
          <a:endParaRPr lang="cs-CZ" sz="3600" kern="1200" dirty="0"/>
        </a:p>
      </dsp:txBody>
      <dsp:txXfrm>
        <a:off x="1718352" y="2581713"/>
        <a:ext cx="1228679" cy="737207"/>
      </dsp:txXfrm>
    </dsp:sp>
    <dsp:sp modelId="{32CDC9E0-3C29-43F2-9304-D49628846DCD}">
      <dsp:nvSpPr>
        <dsp:cNvPr id="0" name=""/>
        <dsp:cNvSpPr/>
      </dsp:nvSpPr>
      <dsp:spPr>
        <a:xfrm>
          <a:off x="3069900" y="2581713"/>
          <a:ext cx="1228679" cy="73720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R</a:t>
          </a:r>
          <a:endParaRPr lang="cs-CZ" sz="3600" kern="1200" dirty="0"/>
        </a:p>
      </dsp:txBody>
      <dsp:txXfrm>
        <a:off x="3069900" y="2581713"/>
        <a:ext cx="1228679" cy="737207"/>
      </dsp:txXfrm>
    </dsp:sp>
    <dsp:sp modelId="{63BCE7CC-CE92-4DCD-9572-0A7D80204FB8}">
      <dsp:nvSpPr>
        <dsp:cNvPr id="0" name=""/>
        <dsp:cNvSpPr/>
      </dsp:nvSpPr>
      <dsp:spPr>
        <a:xfrm>
          <a:off x="4421447" y="2581713"/>
          <a:ext cx="1228679" cy="73720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</a:t>
          </a:r>
          <a:endParaRPr lang="cs-CZ" sz="3600" kern="1200" dirty="0"/>
        </a:p>
      </dsp:txBody>
      <dsp:txXfrm>
        <a:off x="4421447" y="2581713"/>
        <a:ext cx="1228679" cy="737207"/>
      </dsp:txXfrm>
    </dsp:sp>
    <dsp:sp modelId="{59EB8B3C-1BBA-4C1E-9112-2F80A71354DC}">
      <dsp:nvSpPr>
        <dsp:cNvPr id="0" name=""/>
        <dsp:cNvSpPr/>
      </dsp:nvSpPr>
      <dsp:spPr>
        <a:xfrm>
          <a:off x="5772995" y="2581713"/>
          <a:ext cx="1228679" cy="73720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T</a:t>
          </a:r>
          <a:endParaRPr lang="cs-CZ" sz="3600" kern="1200" dirty="0"/>
        </a:p>
      </dsp:txBody>
      <dsp:txXfrm>
        <a:off x="5772995" y="2581713"/>
        <a:ext cx="1228679" cy="737207"/>
      </dsp:txXfrm>
    </dsp:sp>
    <dsp:sp modelId="{A431F862-9624-41B9-83D5-E004F819DE6A}">
      <dsp:nvSpPr>
        <dsp:cNvPr id="0" name=""/>
        <dsp:cNvSpPr/>
      </dsp:nvSpPr>
      <dsp:spPr>
        <a:xfrm>
          <a:off x="366804" y="3441789"/>
          <a:ext cx="1228679" cy="7372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U</a:t>
          </a:r>
          <a:endParaRPr lang="cs-CZ" sz="3600" kern="1200" dirty="0"/>
        </a:p>
      </dsp:txBody>
      <dsp:txXfrm>
        <a:off x="366804" y="3441789"/>
        <a:ext cx="1228679" cy="737207"/>
      </dsp:txXfrm>
    </dsp:sp>
    <dsp:sp modelId="{88D92789-2A76-4191-A141-E674A85BC250}">
      <dsp:nvSpPr>
        <dsp:cNvPr id="0" name=""/>
        <dsp:cNvSpPr/>
      </dsp:nvSpPr>
      <dsp:spPr>
        <a:xfrm>
          <a:off x="1718352" y="3441789"/>
          <a:ext cx="1228679" cy="7372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V</a:t>
          </a:r>
          <a:endParaRPr lang="cs-CZ" sz="3600" kern="1200" dirty="0"/>
        </a:p>
      </dsp:txBody>
      <dsp:txXfrm>
        <a:off x="1718352" y="3441789"/>
        <a:ext cx="1228679" cy="737207"/>
      </dsp:txXfrm>
    </dsp:sp>
    <dsp:sp modelId="{BE343C5C-1C1B-4ABE-A657-A02261F8ECDF}">
      <dsp:nvSpPr>
        <dsp:cNvPr id="0" name=""/>
        <dsp:cNvSpPr/>
      </dsp:nvSpPr>
      <dsp:spPr>
        <a:xfrm>
          <a:off x="3069900" y="3441789"/>
          <a:ext cx="1228679" cy="73720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W</a:t>
          </a:r>
          <a:endParaRPr lang="cs-CZ" sz="3600" kern="1200" dirty="0"/>
        </a:p>
      </dsp:txBody>
      <dsp:txXfrm>
        <a:off x="3069900" y="3441789"/>
        <a:ext cx="1228679" cy="737207"/>
      </dsp:txXfrm>
    </dsp:sp>
    <dsp:sp modelId="{E5CB8A03-2A3F-40A4-992D-416CCF5551A2}">
      <dsp:nvSpPr>
        <dsp:cNvPr id="0" name=""/>
        <dsp:cNvSpPr/>
      </dsp:nvSpPr>
      <dsp:spPr>
        <a:xfrm>
          <a:off x="4421447" y="3441789"/>
          <a:ext cx="1228679" cy="73720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X</a:t>
          </a:r>
          <a:endParaRPr lang="cs-CZ" sz="3600" kern="1200" dirty="0"/>
        </a:p>
      </dsp:txBody>
      <dsp:txXfrm>
        <a:off x="4421447" y="3441789"/>
        <a:ext cx="1228679" cy="737207"/>
      </dsp:txXfrm>
    </dsp:sp>
    <dsp:sp modelId="{6701F0F8-2F22-4A8E-93BE-AFD837A04C60}">
      <dsp:nvSpPr>
        <dsp:cNvPr id="0" name=""/>
        <dsp:cNvSpPr/>
      </dsp:nvSpPr>
      <dsp:spPr>
        <a:xfrm>
          <a:off x="5772995" y="3441789"/>
          <a:ext cx="1228679" cy="73720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Y</a:t>
          </a:r>
          <a:endParaRPr lang="cs-CZ" sz="3600" kern="1200" dirty="0"/>
        </a:p>
      </dsp:txBody>
      <dsp:txXfrm>
        <a:off x="5772995" y="3441789"/>
        <a:ext cx="1228679" cy="737207"/>
      </dsp:txXfrm>
    </dsp:sp>
    <dsp:sp modelId="{4324CC47-94B7-4466-ADFE-7C5B8087D0CD}">
      <dsp:nvSpPr>
        <dsp:cNvPr id="0" name=""/>
        <dsp:cNvSpPr/>
      </dsp:nvSpPr>
      <dsp:spPr>
        <a:xfrm>
          <a:off x="3069900" y="4301865"/>
          <a:ext cx="1228679" cy="7372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Z</a:t>
          </a:r>
          <a:endParaRPr lang="cs-CZ" sz="3600" kern="1200" dirty="0"/>
        </a:p>
      </dsp:txBody>
      <dsp:txXfrm>
        <a:off x="3069900" y="4301865"/>
        <a:ext cx="1228679" cy="7372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6F679-9C6A-4C9F-AEAD-04FEE87C6159}">
      <dsp:nvSpPr>
        <dsp:cNvPr id="0" name=""/>
        <dsp:cNvSpPr/>
      </dsp:nvSpPr>
      <dsp:spPr>
        <a:xfrm>
          <a:off x="0" y="1832"/>
          <a:ext cx="7920880" cy="5475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Kolik má anglická abeceda písmen?</a:t>
          </a:r>
          <a:endParaRPr lang="cs-CZ" sz="2400" kern="1200" dirty="0"/>
        </a:p>
      </dsp:txBody>
      <dsp:txXfrm>
        <a:off x="26730" y="28562"/>
        <a:ext cx="7867420" cy="494099"/>
      </dsp:txXfrm>
    </dsp:sp>
    <dsp:sp modelId="{1713A1F6-1031-4A53-91FF-B4956AD716B8}">
      <dsp:nvSpPr>
        <dsp:cNvPr id="0" name=""/>
        <dsp:cNvSpPr/>
      </dsp:nvSpPr>
      <dsp:spPr>
        <a:xfrm>
          <a:off x="0" y="618512"/>
          <a:ext cx="7920880" cy="547559"/>
        </a:xfrm>
        <a:prstGeom prst="round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Doplň písmena podle pořadí v abecedě a  vylušti tajenku:</a:t>
          </a:r>
          <a:endParaRPr lang="cs-CZ" sz="2400" kern="1200" dirty="0"/>
        </a:p>
      </dsp:txBody>
      <dsp:txXfrm>
        <a:off x="26730" y="645242"/>
        <a:ext cx="7867420" cy="4940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F9DBB1-D32D-4F02-AF76-309161721379}">
      <dsp:nvSpPr>
        <dsp:cNvPr id="0" name=""/>
        <dsp:cNvSpPr/>
      </dsp:nvSpPr>
      <dsp:spPr>
        <a:xfrm>
          <a:off x="894474" y="984"/>
          <a:ext cx="1691203" cy="10147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18</a:t>
          </a:r>
          <a:endParaRPr lang="cs-CZ" sz="5000" kern="1200" dirty="0"/>
        </a:p>
      </dsp:txBody>
      <dsp:txXfrm>
        <a:off x="894474" y="984"/>
        <a:ext cx="1691203" cy="1014722"/>
      </dsp:txXfrm>
    </dsp:sp>
    <dsp:sp modelId="{5B98B7FC-4A47-4FD0-A9C7-1ABFC18909D4}">
      <dsp:nvSpPr>
        <dsp:cNvPr id="0" name=""/>
        <dsp:cNvSpPr/>
      </dsp:nvSpPr>
      <dsp:spPr>
        <a:xfrm>
          <a:off x="2754798" y="984"/>
          <a:ext cx="1691203" cy="1014722"/>
        </a:xfrm>
        <a:prstGeom prst="rect">
          <a:avLst/>
        </a:prstGeom>
        <a:solidFill>
          <a:schemeClr val="accent3">
            <a:hueOff val="-149999"/>
            <a:satOff val="4535"/>
            <a:lumOff val="784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1</a:t>
          </a:r>
          <a:endParaRPr lang="cs-CZ" sz="5000" kern="1200" dirty="0"/>
        </a:p>
      </dsp:txBody>
      <dsp:txXfrm>
        <a:off x="2754798" y="984"/>
        <a:ext cx="1691203" cy="1014722"/>
      </dsp:txXfrm>
    </dsp:sp>
    <dsp:sp modelId="{4C472C8B-54C8-4C15-9313-008618B2776B}">
      <dsp:nvSpPr>
        <dsp:cNvPr id="0" name=""/>
        <dsp:cNvSpPr/>
      </dsp:nvSpPr>
      <dsp:spPr>
        <a:xfrm>
          <a:off x="4615122" y="984"/>
          <a:ext cx="1691203" cy="1014722"/>
        </a:xfrm>
        <a:prstGeom prst="rect">
          <a:avLst/>
        </a:prstGeom>
        <a:solidFill>
          <a:schemeClr val="accent3">
            <a:hueOff val="-299999"/>
            <a:satOff val="9071"/>
            <a:lumOff val="1568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19</a:t>
          </a:r>
          <a:endParaRPr lang="cs-CZ" sz="5000" kern="1200" dirty="0"/>
        </a:p>
      </dsp:txBody>
      <dsp:txXfrm>
        <a:off x="4615122" y="984"/>
        <a:ext cx="1691203" cy="1014722"/>
      </dsp:txXfrm>
    </dsp:sp>
    <dsp:sp modelId="{EF57CDF5-D742-4503-B159-DB13A78952D9}">
      <dsp:nvSpPr>
        <dsp:cNvPr id="0" name=""/>
        <dsp:cNvSpPr/>
      </dsp:nvSpPr>
      <dsp:spPr>
        <a:xfrm>
          <a:off x="894474" y="1184826"/>
          <a:ext cx="1691203" cy="1014722"/>
        </a:xfrm>
        <a:prstGeom prst="rect">
          <a:avLst/>
        </a:prstGeom>
        <a:solidFill>
          <a:schemeClr val="accent3">
            <a:hueOff val="-449998"/>
            <a:satOff val="13606"/>
            <a:lumOff val="235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16</a:t>
          </a:r>
          <a:endParaRPr lang="cs-CZ" sz="5000" kern="1200" dirty="0"/>
        </a:p>
      </dsp:txBody>
      <dsp:txXfrm>
        <a:off x="894474" y="1184826"/>
        <a:ext cx="1691203" cy="1014722"/>
      </dsp:txXfrm>
    </dsp:sp>
    <dsp:sp modelId="{B100911C-5671-4EB6-89EB-6CDF32333B70}">
      <dsp:nvSpPr>
        <dsp:cNvPr id="0" name=""/>
        <dsp:cNvSpPr/>
      </dsp:nvSpPr>
      <dsp:spPr>
        <a:xfrm>
          <a:off x="2754798" y="1184826"/>
          <a:ext cx="1691203" cy="1014722"/>
        </a:xfrm>
        <a:prstGeom prst="rect">
          <a:avLst/>
        </a:prstGeom>
        <a:solidFill>
          <a:schemeClr val="accent3">
            <a:hueOff val="-599998"/>
            <a:satOff val="18141"/>
            <a:lumOff val="3137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5</a:t>
          </a:r>
          <a:endParaRPr lang="cs-CZ" sz="5000" kern="1200" dirty="0"/>
        </a:p>
      </dsp:txBody>
      <dsp:txXfrm>
        <a:off x="2754798" y="1184826"/>
        <a:ext cx="1691203" cy="1014722"/>
      </dsp:txXfrm>
    </dsp:sp>
    <dsp:sp modelId="{AA2194C6-1AF9-4C00-9F1E-18A3CD615024}">
      <dsp:nvSpPr>
        <dsp:cNvPr id="0" name=""/>
        <dsp:cNvSpPr/>
      </dsp:nvSpPr>
      <dsp:spPr>
        <a:xfrm>
          <a:off x="4615122" y="1184826"/>
          <a:ext cx="1691203" cy="1014722"/>
        </a:xfrm>
        <a:prstGeom prst="rect">
          <a:avLst/>
        </a:prstGeom>
        <a:solidFill>
          <a:schemeClr val="accent3">
            <a:hueOff val="-749997"/>
            <a:satOff val="22677"/>
            <a:lumOff val="3921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14</a:t>
          </a:r>
          <a:endParaRPr lang="cs-CZ" sz="5000" kern="1200" dirty="0"/>
        </a:p>
      </dsp:txBody>
      <dsp:txXfrm>
        <a:off x="4615122" y="1184826"/>
        <a:ext cx="1691203" cy="1014722"/>
      </dsp:txXfrm>
    </dsp:sp>
    <dsp:sp modelId="{1E98120B-886D-42BF-B372-A60CEE9E6757}">
      <dsp:nvSpPr>
        <dsp:cNvPr id="0" name=""/>
        <dsp:cNvSpPr/>
      </dsp:nvSpPr>
      <dsp:spPr>
        <a:xfrm>
          <a:off x="894474" y="2368669"/>
          <a:ext cx="1691203" cy="1014722"/>
        </a:xfrm>
        <a:prstGeom prst="rect">
          <a:avLst/>
        </a:prstGeom>
        <a:solidFill>
          <a:schemeClr val="accent3">
            <a:hueOff val="-899996"/>
            <a:satOff val="27212"/>
            <a:lumOff val="470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1</a:t>
          </a:r>
          <a:endParaRPr lang="cs-CZ" sz="5000" kern="1200" dirty="0"/>
        </a:p>
      </dsp:txBody>
      <dsp:txXfrm>
        <a:off x="894474" y="2368669"/>
        <a:ext cx="1691203" cy="1014722"/>
      </dsp:txXfrm>
    </dsp:sp>
    <dsp:sp modelId="{44133A63-EE3B-458E-A9C9-2FE06A05C5E3}">
      <dsp:nvSpPr>
        <dsp:cNvPr id="0" name=""/>
        <dsp:cNvSpPr/>
      </dsp:nvSpPr>
      <dsp:spPr>
        <a:xfrm>
          <a:off x="2754798" y="2368669"/>
          <a:ext cx="1691203" cy="1014722"/>
        </a:xfrm>
        <a:prstGeom prst="rect">
          <a:avLst/>
        </a:prstGeom>
        <a:solidFill>
          <a:schemeClr val="accent3">
            <a:hueOff val="-1049996"/>
            <a:satOff val="31748"/>
            <a:lumOff val="549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22</a:t>
          </a:r>
          <a:endParaRPr lang="cs-CZ" sz="5000" kern="1200" dirty="0"/>
        </a:p>
      </dsp:txBody>
      <dsp:txXfrm>
        <a:off x="2754798" y="2368669"/>
        <a:ext cx="1691203" cy="1014722"/>
      </dsp:txXfrm>
    </dsp:sp>
    <dsp:sp modelId="{D654C93D-848D-4FC6-9159-BD54E50E24C1}">
      <dsp:nvSpPr>
        <dsp:cNvPr id="0" name=""/>
        <dsp:cNvSpPr/>
      </dsp:nvSpPr>
      <dsp:spPr>
        <a:xfrm>
          <a:off x="4615122" y="2368669"/>
          <a:ext cx="1691203" cy="1014722"/>
        </a:xfrm>
        <a:prstGeom prst="rect">
          <a:avLst/>
        </a:prstGeom>
        <a:solidFill>
          <a:schemeClr val="accent3">
            <a:hueOff val="-1199995"/>
            <a:satOff val="36283"/>
            <a:lumOff val="6274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1</a:t>
          </a:r>
          <a:endParaRPr lang="cs-CZ" sz="5000" kern="1200" dirty="0"/>
        </a:p>
      </dsp:txBody>
      <dsp:txXfrm>
        <a:off x="4615122" y="2368669"/>
        <a:ext cx="1691203" cy="10147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B7679C-BBD3-442A-8855-3C35F366DA93}">
      <dsp:nvSpPr>
        <dsp:cNvPr id="0" name=""/>
        <dsp:cNvSpPr/>
      </dsp:nvSpPr>
      <dsp:spPr>
        <a:xfrm>
          <a:off x="492711" y="1828"/>
          <a:ext cx="1838850" cy="11033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_og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92711" y="1828"/>
        <a:ext cx="1838850" cy="1103310"/>
      </dsp:txXfrm>
    </dsp:sp>
    <dsp:sp modelId="{FAF383C7-7AC2-4556-82C6-DD55B8F2CF8A}">
      <dsp:nvSpPr>
        <dsp:cNvPr id="0" name=""/>
        <dsp:cNvSpPr/>
      </dsp:nvSpPr>
      <dsp:spPr>
        <a:xfrm>
          <a:off x="2515447" y="1828"/>
          <a:ext cx="1838850" cy="1103310"/>
        </a:xfrm>
        <a:prstGeom prst="rect">
          <a:avLst/>
        </a:prstGeom>
        <a:solidFill>
          <a:schemeClr val="accent2">
            <a:hueOff val="-569566"/>
            <a:satOff val="1664"/>
            <a:lumOff val="-314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_ay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515447" y="1828"/>
        <a:ext cx="1838850" cy="1103310"/>
      </dsp:txXfrm>
    </dsp:sp>
    <dsp:sp modelId="{E13B58E8-713E-41FC-88BF-2B6792D4B834}">
      <dsp:nvSpPr>
        <dsp:cNvPr id="0" name=""/>
        <dsp:cNvSpPr/>
      </dsp:nvSpPr>
      <dsp:spPr>
        <a:xfrm>
          <a:off x="4538182" y="1828"/>
          <a:ext cx="1838850" cy="1103310"/>
        </a:xfrm>
        <a:prstGeom prst="rect">
          <a:avLst/>
        </a:prstGeom>
        <a:solidFill>
          <a:schemeClr val="accent2">
            <a:hueOff val="-1139132"/>
            <a:satOff val="3328"/>
            <a:lumOff val="-627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_oor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38182" y="1828"/>
        <a:ext cx="1838850" cy="1103310"/>
      </dsp:txXfrm>
    </dsp:sp>
    <dsp:sp modelId="{708D9D7F-0C07-4FF9-AACB-50BC3083FCAF}">
      <dsp:nvSpPr>
        <dsp:cNvPr id="0" name=""/>
        <dsp:cNvSpPr/>
      </dsp:nvSpPr>
      <dsp:spPr>
        <a:xfrm>
          <a:off x="6560917" y="1828"/>
          <a:ext cx="1838850" cy="1103310"/>
        </a:xfrm>
        <a:prstGeom prst="rect">
          <a:avLst/>
        </a:prstGeom>
        <a:solidFill>
          <a:schemeClr val="accent2">
            <a:hueOff val="-1708697"/>
            <a:satOff val="4992"/>
            <a:lumOff val="-941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_isco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6560917" y="1828"/>
        <a:ext cx="1838850" cy="1103310"/>
      </dsp:txXfrm>
    </dsp:sp>
    <dsp:sp modelId="{AADE66CC-02B1-4CD4-BC77-462692E40936}">
      <dsp:nvSpPr>
        <dsp:cNvPr id="0" name=""/>
        <dsp:cNvSpPr/>
      </dsp:nvSpPr>
      <dsp:spPr>
        <a:xfrm>
          <a:off x="492711" y="1289023"/>
          <a:ext cx="1838850" cy="1103310"/>
        </a:xfrm>
        <a:prstGeom prst="rect">
          <a:avLst/>
        </a:prstGeom>
        <a:solidFill>
          <a:schemeClr val="accent2">
            <a:hueOff val="-2278263"/>
            <a:satOff val="6657"/>
            <a:lumOff val="-125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_other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92711" y="1289023"/>
        <a:ext cx="1838850" cy="1103310"/>
      </dsp:txXfrm>
    </dsp:sp>
    <dsp:sp modelId="{0632CD6E-7116-4631-B8CA-D1C76CDD4DBB}">
      <dsp:nvSpPr>
        <dsp:cNvPr id="0" name=""/>
        <dsp:cNvSpPr/>
      </dsp:nvSpPr>
      <dsp:spPr>
        <a:xfrm>
          <a:off x="2515447" y="1289023"/>
          <a:ext cx="1838850" cy="1103310"/>
        </a:xfrm>
        <a:prstGeom prst="rect">
          <a:avLst/>
        </a:prstGeom>
        <a:solidFill>
          <a:schemeClr val="accent2">
            <a:hueOff val="-2847829"/>
            <a:satOff val="8321"/>
            <a:lumOff val="-156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_ouse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515447" y="1289023"/>
        <a:ext cx="1838850" cy="1103310"/>
      </dsp:txXfrm>
    </dsp:sp>
    <dsp:sp modelId="{9FC4F937-5269-4418-B391-4C70719F37F8}">
      <dsp:nvSpPr>
        <dsp:cNvPr id="0" name=""/>
        <dsp:cNvSpPr/>
      </dsp:nvSpPr>
      <dsp:spPr>
        <a:xfrm>
          <a:off x="4538182" y="1289023"/>
          <a:ext cx="1838850" cy="1103310"/>
        </a:xfrm>
        <a:prstGeom prst="rect">
          <a:avLst/>
        </a:prstGeom>
        <a:solidFill>
          <a:schemeClr val="accent2">
            <a:hueOff val="-3417395"/>
            <a:satOff val="9985"/>
            <a:lumOff val="-1882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_ilk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38182" y="1289023"/>
        <a:ext cx="1838850" cy="1103310"/>
      </dsp:txXfrm>
    </dsp:sp>
    <dsp:sp modelId="{F680BAC4-19BF-4929-851E-D7927BAB3FD6}">
      <dsp:nvSpPr>
        <dsp:cNvPr id="0" name=""/>
        <dsp:cNvSpPr/>
      </dsp:nvSpPr>
      <dsp:spPr>
        <a:xfrm>
          <a:off x="6560917" y="1289023"/>
          <a:ext cx="1838850" cy="1103310"/>
        </a:xfrm>
        <a:prstGeom prst="rect">
          <a:avLst/>
        </a:prstGeom>
        <a:solidFill>
          <a:schemeClr val="accent2">
            <a:hueOff val="-3986960"/>
            <a:satOff val="11649"/>
            <a:lumOff val="-219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_an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6560917" y="1289023"/>
        <a:ext cx="1838850" cy="1103310"/>
      </dsp:txXfrm>
    </dsp:sp>
    <dsp:sp modelId="{0F7AC020-EFF2-48D2-8C87-CA3EF3FCFAD2}">
      <dsp:nvSpPr>
        <dsp:cNvPr id="0" name=""/>
        <dsp:cNvSpPr/>
      </dsp:nvSpPr>
      <dsp:spPr>
        <a:xfrm>
          <a:off x="492711" y="2576218"/>
          <a:ext cx="1838850" cy="1103310"/>
        </a:xfrm>
        <a:prstGeom prst="rect">
          <a:avLst/>
        </a:prstGeom>
        <a:solidFill>
          <a:schemeClr val="accent2">
            <a:hueOff val="-4556526"/>
            <a:satOff val="13313"/>
            <a:lumOff val="-251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_allon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92711" y="2576218"/>
        <a:ext cx="1838850" cy="1103310"/>
      </dsp:txXfrm>
    </dsp:sp>
    <dsp:sp modelId="{B0EBCB4C-995E-4C0C-9B70-F3C481E31C3F}">
      <dsp:nvSpPr>
        <dsp:cNvPr id="0" name=""/>
        <dsp:cNvSpPr/>
      </dsp:nvSpPr>
      <dsp:spPr>
        <a:xfrm>
          <a:off x="2515447" y="2576218"/>
          <a:ext cx="1838850" cy="1103310"/>
        </a:xfrm>
        <a:prstGeom prst="rect">
          <a:avLst/>
        </a:prstGeom>
        <a:solidFill>
          <a:schemeClr val="accent2">
            <a:hueOff val="-5126093"/>
            <a:satOff val="14977"/>
            <a:lumOff val="-2824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_ig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515447" y="2576218"/>
        <a:ext cx="1838850" cy="1103310"/>
      </dsp:txXfrm>
    </dsp:sp>
    <dsp:sp modelId="{4F322969-E5DA-4B78-ACBA-1B103C75DABF}">
      <dsp:nvSpPr>
        <dsp:cNvPr id="0" name=""/>
        <dsp:cNvSpPr/>
      </dsp:nvSpPr>
      <dsp:spPr>
        <a:xfrm>
          <a:off x="4538182" y="2576218"/>
          <a:ext cx="1838850" cy="1103310"/>
        </a:xfrm>
        <a:prstGeom prst="rect">
          <a:avLst/>
        </a:prstGeom>
        <a:solidFill>
          <a:schemeClr val="accent2">
            <a:hueOff val="-5695658"/>
            <a:satOff val="16641"/>
            <a:lumOff val="-3137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_ook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38182" y="2576218"/>
        <a:ext cx="1838850" cy="1103310"/>
      </dsp:txXfrm>
    </dsp:sp>
    <dsp:sp modelId="{998BE3F8-35E6-4669-BE5E-C531321AFA8F}">
      <dsp:nvSpPr>
        <dsp:cNvPr id="0" name=""/>
        <dsp:cNvSpPr/>
      </dsp:nvSpPr>
      <dsp:spPr>
        <a:xfrm>
          <a:off x="6560917" y="2576218"/>
          <a:ext cx="1838850" cy="1103310"/>
        </a:xfrm>
        <a:prstGeom prst="rect">
          <a:avLst/>
        </a:prstGeom>
        <a:solidFill>
          <a:schemeClr val="accent2">
            <a:hueOff val="-6265224"/>
            <a:satOff val="18305"/>
            <a:lumOff val="-3451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_aby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6560917" y="2576218"/>
        <a:ext cx="1838850" cy="1103310"/>
      </dsp:txXfrm>
    </dsp:sp>
    <dsp:sp modelId="{5C6D094C-B292-44D3-AFF5-69E4C12052C2}">
      <dsp:nvSpPr>
        <dsp:cNvPr id="0" name=""/>
        <dsp:cNvSpPr/>
      </dsp:nvSpPr>
      <dsp:spPr>
        <a:xfrm>
          <a:off x="492711" y="3863413"/>
          <a:ext cx="1838850" cy="1103310"/>
        </a:xfrm>
        <a:prstGeom prst="rect">
          <a:avLst/>
        </a:prstGeom>
        <a:solidFill>
          <a:schemeClr val="accent2">
            <a:hueOff val="-6834790"/>
            <a:satOff val="19970"/>
            <a:lumOff val="-376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_chool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92711" y="3863413"/>
        <a:ext cx="1838850" cy="1103310"/>
      </dsp:txXfrm>
    </dsp:sp>
    <dsp:sp modelId="{CE67AA07-8102-4C8D-9840-1736BBC52726}">
      <dsp:nvSpPr>
        <dsp:cNvPr id="0" name=""/>
        <dsp:cNvSpPr/>
      </dsp:nvSpPr>
      <dsp:spPr>
        <a:xfrm>
          <a:off x="2515447" y="3863413"/>
          <a:ext cx="1838850" cy="1103310"/>
        </a:xfrm>
        <a:prstGeom prst="rect">
          <a:avLst/>
        </a:prstGeom>
        <a:solidFill>
          <a:schemeClr val="accent2">
            <a:hueOff val="-7404355"/>
            <a:satOff val="21634"/>
            <a:lumOff val="-407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_un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515447" y="3863413"/>
        <a:ext cx="1838850" cy="1103310"/>
      </dsp:txXfrm>
    </dsp:sp>
    <dsp:sp modelId="{EAA8A70F-D526-4990-914E-E1FDD2BAD1EA}">
      <dsp:nvSpPr>
        <dsp:cNvPr id="0" name=""/>
        <dsp:cNvSpPr/>
      </dsp:nvSpPr>
      <dsp:spPr>
        <a:xfrm>
          <a:off x="4538182" y="3863413"/>
          <a:ext cx="1838850" cy="1103310"/>
        </a:xfrm>
        <a:prstGeom prst="rect">
          <a:avLst/>
        </a:prstGeom>
        <a:solidFill>
          <a:schemeClr val="accent2">
            <a:hueOff val="-7973921"/>
            <a:satOff val="23298"/>
            <a:lumOff val="-4392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_leep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38182" y="3863413"/>
        <a:ext cx="1838850" cy="1103310"/>
      </dsp:txXfrm>
    </dsp:sp>
    <dsp:sp modelId="{D51D5DC0-CD9E-4C73-8429-AD422D7D020A}">
      <dsp:nvSpPr>
        <dsp:cNvPr id="0" name=""/>
        <dsp:cNvSpPr/>
      </dsp:nvSpPr>
      <dsp:spPr>
        <a:xfrm>
          <a:off x="6560917" y="3863413"/>
          <a:ext cx="1838850" cy="1103310"/>
        </a:xfrm>
        <a:prstGeom prst="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_ister</a:t>
          </a:r>
          <a:endParaRPr lang="cs-CZ" sz="45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6560917" y="3863413"/>
        <a:ext cx="1838850" cy="1103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2FE2E-39CE-45E1-8451-9493A7CE3C8F}">
      <dsp:nvSpPr>
        <dsp:cNvPr id="0" name=""/>
        <dsp:cNvSpPr/>
      </dsp:nvSpPr>
      <dsp:spPr>
        <a:xfrm>
          <a:off x="0" y="30511"/>
          <a:ext cx="3312368" cy="861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James</a:t>
          </a:r>
          <a:r>
            <a:rPr lang="cs-CZ" sz="2000" kern="1200" dirty="0" smtClean="0">
              <a:latin typeface="Verdana" pitchFamily="34" charset="0"/>
            </a:rPr>
            <a:t> Bond</a:t>
          </a:r>
          <a:endParaRPr lang="cs-CZ" sz="2000" kern="1200" dirty="0">
            <a:latin typeface="Verdana" pitchFamily="34" charset="0"/>
          </a:endParaRPr>
        </a:p>
      </dsp:txBody>
      <dsp:txXfrm>
        <a:off x="42036" y="72547"/>
        <a:ext cx="3228296" cy="777048"/>
      </dsp:txXfrm>
    </dsp:sp>
    <dsp:sp modelId="{6BB61BB1-42C9-43BA-A2B2-FA99BADF85E1}">
      <dsp:nvSpPr>
        <dsp:cNvPr id="0" name=""/>
        <dsp:cNvSpPr/>
      </dsp:nvSpPr>
      <dsp:spPr>
        <a:xfrm>
          <a:off x="0" y="1024111"/>
          <a:ext cx="3312368" cy="861120"/>
        </a:xfrm>
        <a:prstGeom prst="roundRect">
          <a:avLst/>
        </a:prstGeom>
        <a:solidFill>
          <a:schemeClr val="accent2">
            <a:hueOff val="-2135872"/>
            <a:satOff val="6241"/>
            <a:lumOff val="-117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Zdeněk </a:t>
          </a:r>
          <a:r>
            <a:rPr lang="cs-CZ" sz="2000" kern="1200" dirty="0" err="1" smtClean="0">
              <a:latin typeface="Verdana" pitchFamily="34" charset="0"/>
            </a:rPr>
            <a:t>Pohlreich</a:t>
          </a:r>
          <a:endParaRPr lang="cs-CZ" sz="2000" kern="1200" dirty="0">
            <a:latin typeface="Verdana" pitchFamily="34" charset="0"/>
          </a:endParaRPr>
        </a:p>
      </dsp:txBody>
      <dsp:txXfrm>
        <a:off x="42036" y="1066147"/>
        <a:ext cx="3228296" cy="777048"/>
      </dsp:txXfrm>
    </dsp:sp>
    <dsp:sp modelId="{2FAEE259-F3FA-4787-9F1F-9B0CA85C4CD0}">
      <dsp:nvSpPr>
        <dsp:cNvPr id="0" name=""/>
        <dsp:cNvSpPr/>
      </dsp:nvSpPr>
      <dsp:spPr>
        <a:xfrm>
          <a:off x="0" y="2017711"/>
          <a:ext cx="3312368" cy="861120"/>
        </a:xfrm>
        <a:prstGeom prst="roundRect">
          <a:avLst/>
        </a:prstGeom>
        <a:solidFill>
          <a:schemeClr val="accent2">
            <a:hueOff val="-4271743"/>
            <a:satOff val="12481"/>
            <a:lumOff val="-235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Michael Jackson</a:t>
          </a:r>
          <a:endParaRPr lang="cs-CZ" sz="2000" kern="1200" dirty="0">
            <a:latin typeface="Verdana" pitchFamily="34" charset="0"/>
          </a:endParaRPr>
        </a:p>
      </dsp:txBody>
      <dsp:txXfrm>
        <a:off x="42036" y="2059747"/>
        <a:ext cx="3228296" cy="777048"/>
      </dsp:txXfrm>
    </dsp:sp>
    <dsp:sp modelId="{0FE576D7-F655-497B-AE23-FC02D680C38D}">
      <dsp:nvSpPr>
        <dsp:cNvPr id="0" name=""/>
        <dsp:cNvSpPr/>
      </dsp:nvSpPr>
      <dsp:spPr>
        <a:xfrm>
          <a:off x="0" y="3011312"/>
          <a:ext cx="3312368" cy="861120"/>
        </a:xfrm>
        <a:prstGeom prst="roundRect">
          <a:avLst/>
        </a:prstGeom>
        <a:solidFill>
          <a:schemeClr val="accent2">
            <a:hueOff val="-6407615"/>
            <a:satOff val="18722"/>
            <a:lumOff val="-352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Barack</a:t>
          </a:r>
          <a:r>
            <a:rPr lang="cs-CZ" sz="2000" kern="1200" dirty="0" smtClean="0">
              <a:latin typeface="Verdana" pitchFamily="34" charset="0"/>
            </a:rPr>
            <a:t> </a:t>
          </a:r>
          <a:r>
            <a:rPr lang="cs-CZ" sz="2000" kern="1200" dirty="0" err="1" smtClean="0">
              <a:latin typeface="Verdana" pitchFamily="34" charset="0"/>
            </a:rPr>
            <a:t>Obama</a:t>
          </a:r>
          <a:endParaRPr lang="cs-CZ" sz="2000" kern="1200" dirty="0">
            <a:latin typeface="Verdana" pitchFamily="34" charset="0"/>
          </a:endParaRPr>
        </a:p>
      </dsp:txBody>
      <dsp:txXfrm>
        <a:off x="42036" y="3053348"/>
        <a:ext cx="3228296" cy="777048"/>
      </dsp:txXfrm>
    </dsp:sp>
    <dsp:sp modelId="{CD5BE0D1-9110-473B-B2C5-086DE98072F4}">
      <dsp:nvSpPr>
        <dsp:cNvPr id="0" name=""/>
        <dsp:cNvSpPr/>
      </dsp:nvSpPr>
      <dsp:spPr>
        <a:xfrm>
          <a:off x="0" y="4004912"/>
          <a:ext cx="3312368" cy="861120"/>
        </a:xfrm>
        <a:prstGeom prst="round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J. K. </a:t>
          </a:r>
          <a:r>
            <a:rPr lang="cs-CZ" sz="2000" kern="1200" dirty="0" err="1" smtClean="0">
              <a:latin typeface="Verdana" pitchFamily="34" charset="0"/>
            </a:rPr>
            <a:t>Rowling</a:t>
          </a:r>
          <a:endParaRPr lang="cs-CZ" sz="2000" kern="1200" dirty="0">
            <a:latin typeface="Verdana" pitchFamily="34" charset="0"/>
          </a:endParaRPr>
        </a:p>
      </dsp:txBody>
      <dsp:txXfrm>
        <a:off x="42036" y="4046948"/>
        <a:ext cx="3228296" cy="7770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2FE2E-39CE-45E1-8451-9493A7CE3C8F}">
      <dsp:nvSpPr>
        <dsp:cNvPr id="0" name=""/>
        <dsp:cNvSpPr/>
      </dsp:nvSpPr>
      <dsp:spPr>
        <a:xfrm>
          <a:off x="0" y="0"/>
          <a:ext cx="3312368" cy="861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singer</a:t>
          </a:r>
          <a:endParaRPr lang="cs-CZ" sz="2000" kern="1200" dirty="0">
            <a:latin typeface="Verdana" pitchFamily="34" charset="0"/>
          </a:endParaRPr>
        </a:p>
      </dsp:txBody>
      <dsp:txXfrm>
        <a:off x="42036" y="42036"/>
        <a:ext cx="3228296" cy="777048"/>
      </dsp:txXfrm>
    </dsp:sp>
    <dsp:sp modelId="{766C5361-9627-41C2-BEEB-2AC9886D9D42}">
      <dsp:nvSpPr>
        <dsp:cNvPr id="0" name=""/>
        <dsp:cNvSpPr/>
      </dsp:nvSpPr>
      <dsp:spPr>
        <a:xfrm>
          <a:off x="0" y="1024111"/>
          <a:ext cx="3312368" cy="861120"/>
        </a:xfrm>
        <a:prstGeom prst="roundRect">
          <a:avLst/>
        </a:prstGeom>
        <a:solidFill>
          <a:schemeClr val="accent2">
            <a:hueOff val="-2135872"/>
            <a:satOff val="6241"/>
            <a:lumOff val="-117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hero</a:t>
          </a:r>
          <a:endParaRPr lang="cs-CZ" sz="2000" kern="1200" dirty="0">
            <a:latin typeface="Verdana" pitchFamily="34" charset="0"/>
          </a:endParaRPr>
        </a:p>
      </dsp:txBody>
      <dsp:txXfrm>
        <a:off x="42036" y="1066147"/>
        <a:ext cx="3228296" cy="777048"/>
      </dsp:txXfrm>
    </dsp:sp>
    <dsp:sp modelId="{6BB61BB1-42C9-43BA-A2B2-FA99BADF85E1}">
      <dsp:nvSpPr>
        <dsp:cNvPr id="0" name=""/>
        <dsp:cNvSpPr/>
      </dsp:nvSpPr>
      <dsp:spPr>
        <a:xfrm>
          <a:off x="0" y="2017711"/>
          <a:ext cx="3312368" cy="861120"/>
        </a:xfrm>
        <a:prstGeom prst="roundRect">
          <a:avLst/>
        </a:prstGeom>
        <a:solidFill>
          <a:schemeClr val="accent2">
            <a:hueOff val="-4271743"/>
            <a:satOff val="12481"/>
            <a:lumOff val="-235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writer</a:t>
          </a:r>
          <a:endParaRPr lang="cs-CZ" sz="2000" kern="1200" dirty="0">
            <a:latin typeface="Verdana" pitchFamily="34" charset="0"/>
          </a:endParaRPr>
        </a:p>
      </dsp:txBody>
      <dsp:txXfrm>
        <a:off x="42036" y="2059747"/>
        <a:ext cx="3228296" cy="777048"/>
      </dsp:txXfrm>
    </dsp:sp>
    <dsp:sp modelId="{2FAEE259-F3FA-4787-9F1F-9B0CA85C4CD0}">
      <dsp:nvSpPr>
        <dsp:cNvPr id="0" name=""/>
        <dsp:cNvSpPr/>
      </dsp:nvSpPr>
      <dsp:spPr>
        <a:xfrm>
          <a:off x="0" y="3011312"/>
          <a:ext cx="3312368" cy="861120"/>
        </a:xfrm>
        <a:prstGeom prst="roundRect">
          <a:avLst/>
        </a:prstGeom>
        <a:solidFill>
          <a:schemeClr val="accent2">
            <a:hueOff val="-6407615"/>
            <a:satOff val="18722"/>
            <a:lumOff val="-352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>
              <a:latin typeface="Verdana" pitchFamily="34" charset="0"/>
            </a:rPr>
            <a:t>cook</a:t>
          </a:r>
          <a:endParaRPr lang="cs-CZ" sz="2000" kern="1200" dirty="0">
            <a:latin typeface="Verdana" pitchFamily="34" charset="0"/>
          </a:endParaRPr>
        </a:p>
      </dsp:txBody>
      <dsp:txXfrm>
        <a:off x="42036" y="3053348"/>
        <a:ext cx="3228296" cy="777048"/>
      </dsp:txXfrm>
    </dsp:sp>
    <dsp:sp modelId="{A2B3777B-3BAB-4E9F-82E3-60D6350E5AF7}">
      <dsp:nvSpPr>
        <dsp:cNvPr id="0" name=""/>
        <dsp:cNvSpPr/>
      </dsp:nvSpPr>
      <dsp:spPr>
        <a:xfrm>
          <a:off x="0" y="4004912"/>
          <a:ext cx="3312368" cy="861120"/>
        </a:xfrm>
        <a:prstGeom prst="round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Verdana" pitchFamily="34" charset="0"/>
            </a:rPr>
            <a:t>president</a:t>
          </a:r>
          <a:endParaRPr lang="cs-CZ" sz="2000" kern="1200" dirty="0">
            <a:latin typeface="Verdana" pitchFamily="34" charset="0"/>
          </a:endParaRPr>
        </a:p>
      </dsp:txBody>
      <dsp:txXfrm>
        <a:off x="42036" y="4046948"/>
        <a:ext cx="3228296" cy="7770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084084-B3B3-4138-B52D-E66CDFF451E5}">
      <dsp:nvSpPr>
        <dsp:cNvPr id="0" name=""/>
        <dsp:cNvSpPr/>
      </dsp:nvSpPr>
      <dsp:spPr>
        <a:xfrm>
          <a:off x="2953" y="436759"/>
          <a:ext cx="1599083" cy="9594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C</a:t>
          </a:r>
          <a:endParaRPr lang="cs-CZ" sz="4700" kern="1200" dirty="0"/>
        </a:p>
      </dsp:txBody>
      <dsp:txXfrm>
        <a:off x="2953" y="436759"/>
        <a:ext cx="1599083" cy="959450"/>
      </dsp:txXfrm>
    </dsp:sp>
    <dsp:sp modelId="{C08AAF92-EC0A-4E6B-9459-EC032B2BFB13}">
      <dsp:nvSpPr>
        <dsp:cNvPr id="0" name=""/>
        <dsp:cNvSpPr/>
      </dsp:nvSpPr>
      <dsp:spPr>
        <a:xfrm>
          <a:off x="1761945" y="436759"/>
          <a:ext cx="1599083" cy="959450"/>
        </a:xfrm>
        <a:prstGeom prst="rect">
          <a:avLst/>
        </a:prstGeom>
        <a:solidFill>
          <a:schemeClr val="accent2">
            <a:hueOff val="-949276"/>
            <a:satOff val="2774"/>
            <a:lumOff val="-52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L</a:t>
          </a:r>
          <a:endParaRPr lang="cs-CZ" sz="4700" kern="1200" dirty="0"/>
        </a:p>
      </dsp:txBody>
      <dsp:txXfrm>
        <a:off x="1761945" y="436759"/>
        <a:ext cx="1599083" cy="959450"/>
      </dsp:txXfrm>
    </dsp:sp>
    <dsp:sp modelId="{7A520929-D0F0-464B-B491-777488ED5462}">
      <dsp:nvSpPr>
        <dsp:cNvPr id="0" name=""/>
        <dsp:cNvSpPr/>
      </dsp:nvSpPr>
      <dsp:spPr>
        <a:xfrm>
          <a:off x="3520938" y="436759"/>
          <a:ext cx="1599083" cy="959450"/>
        </a:xfrm>
        <a:prstGeom prst="rect">
          <a:avLst/>
        </a:prstGeom>
        <a:solidFill>
          <a:schemeClr val="accent2">
            <a:hueOff val="-1898553"/>
            <a:satOff val="5547"/>
            <a:lumOff val="-104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K</a:t>
          </a:r>
          <a:endParaRPr lang="cs-CZ" sz="4700" kern="1200" dirty="0"/>
        </a:p>
      </dsp:txBody>
      <dsp:txXfrm>
        <a:off x="3520938" y="436759"/>
        <a:ext cx="1599083" cy="959450"/>
      </dsp:txXfrm>
    </dsp:sp>
    <dsp:sp modelId="{4A6748A3-7DC2-4C1D-90A2-41CD7D7728C4}">
      <dsp:nvSpPr>
        <dsp:cNvPr id="0" name=""/>
        <dsp:cNvSpPr/>
      </dsp:nvSpPr>
      <dsp:spPr>
        <a:xfrm>
          <a:off x="5279930" y="436759"/>
          <a:ext cx="1599083" cy="959450"/>
        </a:xfrm>
        <a:prstGeom prst="rect">
          <a:avLst/>
        </a:prstGeom>
        <a:solidFill>
          <a:schemeClr val="accent2">
            <a:hueOff val="-2847829"/>
            <a:satOff val="8321"/>
            <a:lumOff val="-156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O</a:t>
          </a:r>
          <a:endParaRPr lang="cs-CZ" sz="4700" kern="1200" dirty="0"/>
        </a:p>
      </dsp:txBody>
      <dsp:txXfrm>
        <a:off x="5279930" y="436759"/>
        <a:ext cx="1599083" cy="959450"/>
      </dsp:txXfrm>
    </dsp:sp>
    <dsp:sp modelId="{33E789A2-41DD-499A-B37C-9D6EDB55DE6E}">
      <dsp:nvSpPr>
        <dsp:cNvPr id="0" name=""/>
        <dsp:cNvSpPr/>
      </dsp:nvSpPr>
      <dsp:spPr>
        <a:xfrm>
          <a:off x="7038922" y="436759"/>
          <a:ext cx="1599083" cy="959450"/>
        </a:xfrm>
        <a:prstGeom prst="rect">
          <a:avLst/>
        </a:prstGeom>
        <a:solidFill>
          <a:schemeClr val="accent2">
            <a:hueOff val="-3797105"/>
            <a:satOff val="11094"/>
            <a:lumOff val="-2092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O</a:t>
          </a:r>
          <a:endParaRPr lang="cs-CZ" sz="4700" kern="1200" dirty="0"/>
        </a:p>
      </dsp:txBody>
      <dsp:txXfrm>
        <a:off x="7038922" y="436759"/>
        <a:ext cx="1599083" cy="959450"/>
      </dsp:txXfrm>
    </dsp:sp>
    <dsp:sp modelId="{0A9C9911-0439-450D-B2DB-628BBCF68D1A}">
      <dsp:nvSpPr>
        <dsp:cNvPr id="0" name=""/>
        <dsp:cNvSpPr/>
      </dsp:nvSpPr>
      <dsp:spPr>
        <a:xfrm>
          <a:off x="2953" y="1556118"/>
          <a:ext cx="1599083" cy="959450"/>
        </a:xfrm>
        <a:prstGeom prst="rect">
          <a:avLst/>
        </a:prstGeom>
        <a:solidFill>
          <a:schemeClr val="accent2">
            <a:hueOff val="-4746382"/>
            <a:satOff val="13868"/>
            <a:lumOff val="-2614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A</a:t>
          </a:r>
          <a:endParaRPr lang="cs-CZ" sz="4700" kern="1200" dirty="0"/>
        </a:p>
      </dsp:txBody>
      <dsp:txXfrm>
        <a:off x="2953" y="1556118"/>
        <a:ext cx="1599083" cy="959450"/>
      </dsp:txXfrm>
    </dsp:sp>
    <dsp:sp modelId="{8AE01F0E-E641-476A-922F-DC402FB37B17}">
      <dsp:nvSpPr>
        <dsp:cNvPr id="0" name=""/>
        <dsp:cNvSpPr/>
      </dsp:nvSpPr>
      <dsp:spPr>
        <a:xfrm>
          <a:off x="1761945" y="1556118"/>
          <a:ext cx="1599083" cy="959450"/>
        </a:xfrm>
        <a:prstGeom prst="rect">
          <a:avLst/>
        </a:prstGeom>
        <a:solidFill>
          <a:schemeClr val="accent2">
            <a:hueOff val="-5695658"/>
            <a:satOff val="16641"/>
            <a:lumOff val="-3137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E</a:t>
          </a:r>
          <a:endParaRPr lang="cs-CZ" sz="4700" kern="1200" dirty="0"/>
        </a:p>
      </dsp:txBody>
      <dsp:txXfrm>
        <a:off x="1761945" y="1556118"/>
        <a:ext cx="1599083" cy="959450"/>
      </dsp:txXfrm>
    </dsp:sp>
    <dsp:sp modelId="{A71B8AC5-5292-43E9-93A5-5835E3532461}">
      <dsp:nvSpPr>
        <dsp:cNvPr id="0" name=""/>
        <dsp:cNvSpPr/>
      </dsp:nvSpPr>
      <dsp:spPr>
        <a:xfrm>
          <a:off x="3520938" y="1556118"/>
          <a:ext cx="1599083" cy="959450"/>
        </a:xfrm>
        <a:prstGeom prst="rect">
          <a:avLst/>
        </a:prstGeom>
        <a:solidFill>
          <a:schemeClr val="accent2">
            <a:hueOff val="-6644935"/>
            <a:satOff val="19415"/>
            <a:lumOff val="-366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B</a:t>
          </a:r>
          <a:endParaRPr lang="cs-CZ" sz="4700" kern="1200" dirty="0"/>
        </a:p>
      </dsp:txBody>
      <dsp:txXfrm>
        <a:off x="3520938" y="1556118"/>
        <a:ext cx="1599083" cy="959450"/>
      </dsp:txXfrm>
    </dsp:sp>
    <dsp:sp modelId="{BAF923A9-7E5C-43C3-B94A-21531E1B9289}">
      <dsp:nvSpPr>
        <dsp:cNvPr id="0" name=""/>
        <dsp:cNvSpPr/>
      </dsp:nvSpPr>
      <dsp:spPr>
        <a:xfrm>
          <a:off x="5279930" y="1556118"/>
          <a:ext cx="1599083" cy="959450"/>
        </a:xfrm>
        <a:prstGeom prst="rect">
          <a:avLst/>
        </a:prstGeom>
        <a:solidFill>
          <a:schemeClr val="accent2">
            <a:hueOff val="-7594211"/>
            <a:satOff val="22188"/>
            <a:lumOff val="-418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T</a:t>
          </a:r>
          <a:endParaRPr lang="cs-CZ" sz="4700" kern="1200" dirty="0"/>
        </a:p>
      </dsp:txBody>
      <dsp:txXfrm>
        <a:off x="5279930" y="1556118"/>
        <a:ext cx="1599083" cy="959450"/>
      </dsp:txXfrm>
    </dsp:sp>
    <dsp:sp modelId="{C986AD59-89E6-489F-8189-B05967D89DDC}">
      <dsp:nvSpPr>
        <dsp:cNvPr id="0" name=""/>
        <dsp:cNvSpPr/>
      </dsp:nvSpPr>
      <dsp:spPr>
        <a:xfrm>
          <a:off x="7038922" y="1556118"/>
          <a:ext cx="1599083" cy="959450"/>
        </a:xfrm>
        <a:prstGeom prst="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G</a:t>
          </a:r>
          <a:endParaRPr lang="cs-CZ" sz="4700" kern="1200" dirty="0"/>
        </a:p>
      </dsp:txBody>
      <dsp:txXfrm>
        <a:off x="7038922" y="1556118"/>
        <a:ext cx="1599083" cy="9594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5CF519-C567-4D59-8D1A-20D8DB30D8F3}">
      <dsp:nvSpPr>
        <dsp:cNvPr id="0" name=""/>
        <dsp:cNvSpPr/>
      </dsp:nvSpPr>
      <dsp:spPr>
        <a:xfrm>
          <a:off x="0" y="19599"/>
          <a:ext cx="4176464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1. Utvoř větu se slovem    „</a:t>
          </a:r>
          <a:r>
            <a:rPr lang="cs-CZ" sz="1800" kern="1200" dirty="0" err="1" smtClean="0">
              <a:latin typeface="Verdana" pitchFamily="34" charset="0"/>
            </a:rPr>
            <a:t>penguin</a:t>
          </a:r>
          <a:r>
            <a:rPr lang="cs-CZ" sz="1800" kern="1200" dirty="0" smtClean="0">
              <a:latin typeface="Verdana" pitchFamily="34" charset="0"/>
            </a:rPr>
            <a:t>“.</a:t>
          </a:r>
          <a:endParaRPr lang="cs-CZ" sz="1800" kern="1200" dirty="0">
            <a:latin typeface="Verdana" pitchFamily="34" charset="0"/>
          </a:endParaRPr>
        </a:p>
      </dsp:txBody>
      <dsp:txXfrm>
        <a:off x="59399" y="78998"/>
        <a:ext cx="4057666" cy="1098002"/>
      </dsp:txXfrm>
    </dsp:sp>
    <dsp:sp modelId="{B4BE79F7-8D68-43BE-ACDE-7F5015A2B21B}">
      <dsp:nvSpPr>
        <dsp:cNvPr id="0" name=""/>
        <dsp:cNvSpPr/>
      </dsp:nvSpPr>
      <dsp:spPr>
        <a:xfrm>
          <a:off x="0" y="1423600"/>
          <a:ext cx="4176464" cy="1216800"/>
        </a:xfrm>
        <a:prstGeom prst="roundRect">
          <a:avLst/>
        </a:prstGeom>
        <a:solidFill>
          <a:schemeClr val="accent2">
            <a:hueOff val="-4271743"/>
            <a:satOff val="12481"/>
            <a:lumOff val="-235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2. Slovo „</a:t>
          </a:r>
          <a:r>
            <a:rPr lang="cs-CZ" sz="1800" kern="1200" dirty="0" err="1" smtClean="0">
              <a:latin typeface="Verdana" pitchFamily="34" charset="0"/>
            </a:rPr>
            <a:t>penguin</a:t>
          </a:r>
          <a:r>
            <a:rPr lang="cs-CZ" sz="1800" kern="1200" dirty="0" smtClean="0">
              <a:latin typeface="Verdana" pitchFamily="34" charset="0"/>
            </a:rPr>
            <a:t>“ obsahuje další slovo. Najdeš ho?</a:t>
          </a:r>
          <a:endParaRPr lang="cs-CZ" sz="1800" kern="1200" dirty="0">
            <a:latin typeface="Verdana" pitchFamily="34" charset="0"/>
          </a:endParaRPr>
        </a:p>
      </dsp:txBody>
      <dsp:txXfrm>
        <a:off x="59399" y="1482999"/>
        <a:ext cx="4057666" cy="1098002"/>
      </dsp:txXfrm>
    </dsp:sp>
    <dsp:sp modelId="{128EB20F-B912-4427-B2AD-6B5A0CC4018E}">
      <dsp:nvSpPr>
        <dsp:cNvPr id="0" name=""/>
        <dsp:cNvSpPr/>
      </dsp:nvSpPr>
      <dsp:spPr>
        <a:xfrm>
          <a:off x="0" y="2827600"/>
          <a:ext cx="4176464" cy="1216800"/>
        </a:xfrm>
        <a:prstGeom prst="round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Verdana" pitchFamily="34" charset="0"/>
            </a:rPr>
            <a:t>3. Utvoř další slova z písmen ve slově „</a:t>
          </a:r>
          <a:r>
            <a:rPr lang="cs-CZ" sz="1800" kern="1200" dirty="0" err="1" smtClean="0">
              <a:latin typeface="Verdana" pitchFamily="34" charset="0"/>
            </a:rPr>
            <a:t>penguin</a:t>
          </a:r>
          <a:r>
            <a:rPr lang="cs-CZ" sz="1800" kern="1200" dirty="0" smtClean="0">
              <a:latin typeface="Verdana" pitchFamily="34" charset="0"/>
            </a:rPr>
            <a:t>“.</a:t>
          </a:r>
          <a:endParaRPr lang="cs-CZ" sz="1800" kern="1200" dirty="0">
            <a:latin typeface="Verdana" pitchFamily="34" charset="0"/>
          </a:endParaRPr>
        </a:p>
      </dsp:txBody>
      <dsp:txXfrm>
        <a:off x="59399" y="2886999"/>
        <a:ext cx="4057666" cy="109800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8C6E7D-8966-417F-8D88-C1A5D8F56C93}">
      <dsp:nvSpPr>
        <dsp:cNvPr id="0" name=""/>
        <dsp:cNvSpPr/>
      </dsp:nvSpPr>
      <dsp:spPr>
        <a:xfrm>
          <a:off x="4432172" y="3865247"/>
          <a:ext cx="1838841" cy="11033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tea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4432172" y="3865247"/>
        <a:ext cx="1838841" cy="1103304"/>
      </dsp:txXfrm>
    </dsp:sp>
    <dsp:sp modelId="{1AFF5C43-955E-4320-8908-09A828EBEC82}">
      <dsp:nvSpPr>
        <dsp:cNvPr id="0" name=""/>
        <dsp:cNvSpPr/>
      </dsp:nvSpPr>
      <dsp:spPr>
        <a:xfrm>
          <a:off x="2094251" y="146362"/>
          <a:ext cx="1838841" cy="110330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sea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2094251" y="146362"/>
        <a:ext cx="1838841" cy="1103304"/>
      </dsp:txXfrm>
    </dsp:sp>
    <dsp:sp modelId="{C4478841-B9A2-41D4-A0A8-F10D54DFF36F}">
      <dsp:nvSpPr>
        <dsp:cNvPr id="0" name=""/>
        <dsp:cNvSpPr/>
      </dsp:nvSpPr>
      <dsp:spPr>
        <a:xfrm>
          <a:off x="4432154" y="146362"/>
          <a:ext cx="1838841" cy="110330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look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4432154" y="146362"/>
        <a:ext cx="1838841" cy="1103304"/>
      </dsp:txXfrm>
    </dsp:sp>
    <dsp:sp modelId="{BDF21FCD-F261-4119-A823-4C21173162CC}">
      <dsp:nvSpPr>
        <dsp:cNvPr id="0" name=""/>
        <dsp:cNvSpPr/>
      </dsp:nvSpPr>
      <dsp:spPr>
        <a:xfrm>
          <a:off x="2094251" y="2630397"/>
          <a:ext cx="1838841" cy="11033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book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2094251" y="2630397"/>
        <a:ext cx="1838841" cy="1103304"/>
      </dsp:txXfrm>
    </dsp:sp>
    <dsp:sp modelId="{C08DB541-1AB1-46DC-A1B9-B73007D906CB}">
      <dsp:nvSpPr>
        <dsp:cNvPr id="0" name=""/>
        <dsp:cNvSpPr/>
      </dsp:nvSpPr>
      <dsp:spPr>
        <a:xfrm>
          <a:off x="0" y="1388381"/>
          <a:ext cx="1838841" cy="110330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ring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0" y="1388381"/>
        <a:ext cx="1838841" cy="1103304"/>
      </dsp:txXfrm>
    </dsp:sp>
    <dsp:sp modelId="{AF20ACEB-39AF-46CC-8CEA-EB9255F0C2AF}">
      <dsp:nvSpPr>
        <dsp:cNvPr id="0" name=""/>
        <dsp:cNvSpPr/>
      </dsp:nvSpPr>
      <dsp:spPr>
        <a:xfrm>
          <a:off x="4432154" y="2630393"/>
          <a:ext cx="1838841" cy="11033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king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4432154" y="2630393"/>
        <a:ext cx="1838841" cy="1103304"/>
      </dsp:txXfrm>
    </dsp:sp>
    <dsp:sp modelId="{4C38C281-2AC4-47B7-A39B-25ABB4C003A8}">
      <dsp:nvSpPr>
        <dsp:cNvPr id="0" name=""/>
        <dsp:cNvSpPr/>
      </dsp:nvSpPr>
      <dsp:spPr>
        <a:xfrm>
          <a:off x="0" y="3865247"/>
          <a:ext cx="1838841" cy="110330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boy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0" y="3865247"/>
        <a:ext cx="1838841" cy="1103304"/>
      </dsp:txXfrm>
    </dsp:sp>
    <dsp:sp modelId="{C22FC548-0F92-445C-B644-ED931848C881}">
      <dsp:nvSpPr>
        <dsp:cNvPr id="0" name=""/>
        <dsp:cNvSpPr/>
      </dsp:nvSpPr>
      <dsp:spPr>
        <a:xfrm>
          <a:off x="6586094" y="2630393"/>
          <a:ext cx="1838841" cy="110330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toy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6586094" y="2630393"/>
        <a:ext cx="1838841" cy="1103304"/>
      </dsp:txXfrm>
    </dsp:sp>
    <dsp:sp modelId="{D902F3AA-2F1F-44B6-9482-A52A3C8FF6E7}">
      <dsp:nvSpPr>
        <dsp:cNvPr id="0" name=""/>
        <dsp:cNvSpPr/>
      </dsp:nvSpPr>
      <dsp:spPr>
        <a:xfrm>
          <a:off x="0" y="2630401"/>
          <a:ext cx="1838841" cy="11033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house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0" y="2630401"/>
        <a:ext cx="1838841" cy="1103304"/>
      </dsp:txXfrm>
    </dsp:sp>
    <dsp:sp modelId="{DBFCE5D7-5A59-4CD1-973A-8FDEDC7FE52F}">
      <dsp:nvSpPr>
        <dsp:cNvPr id="0" name=""/>
        <dsp:cNvSpPr/>
      </dsp:nvSpPr>
      <dsp:spPr>
        <a:xfrm>
          <a:off x="6586094" y="146355"/>
          <a:ext cx="1838841" cy="110330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mouse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6586094" y="146355"/>
        <a:ext cx="1838841" cy="1103304"/>
      </dsp:txXfrm>
    </dsp:sp>
    <dsp:sp modelId="{20438BB5-C2B9-476E-8BF9-83481D1E149D}">
      <dsp:nvSpPr>
        <dsp:cNvPr id="0" name=""/>
        <dsp:cNvSpPr/>
      </dsp:nvSpPr>
      <dsp:spPr>
        <a:xfrm>
          <a:off x="0" y="146355"/>
          <a:ext cx="1838841" cy="11033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pen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0" y="146355"/>
        <a:ext cx="1838841" cy="1103304"/>
      </dsp:txXfrm>
    </dsp:sp>
    <dsp:sp modelId="{97145CF4-8BBF-41C1-BAA1-40B68FFBAE1A}">
      <dsp:nvSpPr>
        <dsp:cNvPr id="0" name=""/>
        <dsp:cNvSpPr/>
      </dsp:nvSpPr>
      <dsp:spPr>
        <a:xfrm>
          <a:off x="6586094" y="1388378"/>
          <a:ext cx="1838841" cy="110330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Ben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6586094" y="1388378"/>
        <a:ext cx="1838841" cy="1103304"/>
      </dsp:txXfrm>
    </dsp:sp>
    <dsp:sp modelId="{55338E39-38C0-4CC4-A1A0-9B0275808D1A}">
      <dsp:nvSpPr>
        <dsp:cNvPr id="0" name=""/>
        <dsp:cNvSpPr/>
      </dsp:nvSpPr>
      <dsp:spPr>
        <a:xfrm>
          <a:off x="2094251" y="1388374"/>
          <a:ext cx="1838841" cy="110330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blue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2094251" y="1388374"/>
        <a:ext cx="1838841" cy="1103304"/>
      </dsp:txXfrm>
    </dsp:sp>
    <dsp:sp modelId="{FA8E9E48-266B-47C8-9619-90E7F8ED3CBF}">
      <dsp:nvSpPr>
        <dsp:cNvPr id="0" name=""/>
        <dsp:cNvSpPr/>
      </dsp:nvSpPr>
      <dsp:spPr>
        <a:xfrm>
          <a:off x="6586094" y="3865247"/>
          <a:ext cx="1838841" cy="11033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err="1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glue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6586094" y="3865247"/>
        <a:ext cx="1838841" cy="1103304"/>
      </dsp:txXfrm>
    </dsp:sp>
    <dsp:sp modelId="{22403B60-6E99-4A57-B3AA-96ED176D0E36}">
      <dsp:nvSpPr>
        <dsp:cNvPr id="0" name=""/>
        <dsp:cNvSpPr/>
      </dsp:nvSpPr>
      <dsp:spPr>
        <a:xfrm>
          <a:off x="2094251" y="3865247"/>
          <a:ext cx="1838841" cy="110330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rose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2094251" y="3865247"/>
        <a:ext cx="1838841" cy="1103304"/>
      </dsp:txXfrm>
    </dsp:sp>
    <dsp:sp modelId="{F7F9333A-4893-4B00-B606-307C382EC63F}">
      <dsp:nvSpPr>
        <dsp:cNvPr id="0" name=""/>
        <dsp:cNvSpPr/>
      </dsp:nvSpPr>
      <dsp:spPr>
        <a:xfrm>
          <a:off x="4432154" y="1388374"/>
          <a:ext cx="1838841" cy="11033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nose</a:t>
          </a:r>
          <a:endParaRPr lang="cs-CZ" sz="43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4432154" y="1388374"/>
        <a:ext cx="1838841" cy="110330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69659-5B57-4961-B8BC-E9ED4432DABE}">
      <dsp:nvSpPr>
        <dsp:cNvPr id="0" name=""/>
        <dsp:cNvSpPr/>
      </dsp:nvSpPr>
      <dsp:spPr>
        <a:xfrm>
          <a:off x="2404" y="548229"/>
          <a:ext cx="1907930" cy="11447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ONE</a:t>
          </a:r>
          <a:endParaRPr lang="cs-CZ" sz="3700" kern="1200" dirty="0">
            <a:latin typeface="Verdana" pitchFamily="34" charset="0"/>
          </a:endParaRPr>
        </a:p>
      </dsp:txBody>
      <dsp:txXfrm>
        <a:off x="2404" y="548229"/>
        <a:ext cx="1907930" cy="1144758"/>
      </dsp:txXfrm>
    </dsp:sp>
    <dsp:sp modelId="{10C70D9F-4A17-4A12-9DC7-C9AB46C05858}">
      <dsp:nvSpPr>
        <dsp:cNvPr id="0" name=""/>
        <dsp:cNvSpPr/>
      </dsp:nvSpPr>
      <dsp:spPr>
        <a:xfrm>
          <a:off x="2101128" y="548229"/>
          <a:ext cx="1907930" cy="1144758"/>
        </a:xfrm>
        <a:prstGeom prst="rect">
          <a:avLst/>
        </a:prstGeom>
        <a:solidFill>
          <a:schemeClr val="accent2">
            <a:hueOff val="-949276"/>
            <a:satOff val="2774"/>
            <a:lumOff val="-52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TWO</a:t>
          </a:r>
          <a:endParaRPr lang="cs-CZ" sz="3700" kern="1200" dirty="0">
            <a:latin typeface="Verdana" pitchFamily="34" charset="0"/>
          </a:endParaRPr>
        </a:p>
      </dsp:txBody>
      <dsp:txXfrm>
        <a:off x="2101128" y="548229"/>
        <a:ext cx="1907930" cy="1144758"/>
      </dsp:txXfrm>
    </dsp:sp>
    <dsp:sp modelId="{02A395EF-0B9C-43FC-9B1C-16EAC9563FA0}">
      <dsp:nvSpPr>
        <dsp:cNvPr id="0" name=""/>
        <dsp:cNvSpPr/>
      </dsp:nvSpPr>
      <dsp:spPr>
        <a:xfrm>
          <a:off x="4199852" y="548229"/>
          <a:ext cx="1907930" cy="1144758"/>
        </a:xfrm>
        <a:prstGeom prst="rect">
          <a:avLst/>
        </a:prstGeom>
        <a:solidFill>
          <a:schemeClr val="accent2">
            <a:hueOff val="-1898553"/>
            <a:satOff val="5547"/>
            <a:lumOff val="-104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THREE</a:t>
          </a:r>
          <a:endParaRPr lang="cs-CZ" sz="3700" kern="1200" dirty="0">
            <a:latin typeface="Verdana" pitchFamily="34" charset="0"/>
          </a:endParaRPr>
        </a:p>
      </dsp:txBody>
      <dsp:txXfrm>
        <a:off x="4199852" y="548229"/>
        <a:ext cx="1907930" cy="1144758"/>
      </dsp:txXfrm>
    </dsp:sp>
    <dsp:sp modelId="{4949197C-67D7-41E4-812B-AC14BA783703}">
      <dsp:nvSpPr>
        <dsp:cNvPr id="0" name=""/>
        <dsp:cNvSpPr/>
      </dsp:nvSpPr>
      <dsp:spPr>
        <a:xfrm>
          <a:off x="6298576" y="548229"/>
          <a:ext cx="1907930" cy="1144758"/>
        </a:xfrm>
        <a:prstGeom prst="rect">
          <a:avLst/>
        </a:prstGeom>
        <a:solidFill>
          <a:schemeClr val="accent2">
            <a:hueOff val="-2847829"/>
            <a:satOff val="8321"/>
            <a:lumOff val="-156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FOUR</a:t>
          </a:r>
          <a:endParaRPr lang="cs-CZ" sz="3700" kern="1200" dirty="0">
            <a:latin typeface="Verdana" pitchFamily="34" charset="0"/>
          </a:endParaRPr>
        </a:p>
      </dsp:txBody>
      <dsp:txXfrm>
        <a:off x="6298576" y="548229"/>
        <a:ext cx="1907930" cy="1144758"/>
      </dsp:txXfrm>
    </dsp:sp>
    <dsp:sp modelId="{7BD70858-1B1B-4576-BAE5-D266CD1F85CD}">
      <dsp:nvSpPr>
        <dsp:cNvPr id="0" name=""/>
        <dsp:cNvSpPr/>
      </dsp:nvSpPr>
      <dsp:spPr>
        <a:xfrm>
          <a:off x="2404" y="1883780"/>
          <a:ext cx="1907930" cy="1144758"/>
        </a:xfrm>
        <a:prstGeom prst="rect">
          <a:avLst/>
        </a:prstGeom>
        <a:solidFill>
          <a:schemeClr val="accent2">
            <a:hueOff val="-3797105"/>
            <a:satOff val="11094"/>
            <a:lumOff val="-2092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FIVE</a:t>
          </a:r>
          <a:endParaRPr lang="cs-CZ" sz="3700" kern="1200" dirty="0">
            <a:latin typeface="Verdana" pitchFamily="34" charset="0"/>
          </a:endParaRPr>
        </a:p>
      </dsp:txBody>
      <dsp:txXfrm>
        <a:off x="2404" y="1883780"/>
        <a:ext cx="1907930" cy="1144758"/>
      </dsp:txXfrm>
    </dsp:sp>
    <dsp:sp modelId="{D723B081-B760-43E1-BC1A-F39AC230839D}">
      <dsp:nvSpPr>
        <dsp:cNvPr id="0" name=""/>
        <dsp:cNvSpPr/>
      </dsp:nvSpPr>
      <dsp:spPr>
        <a:xfrm>
          <a:off x="2101128" y="1883780"/>
          <a:ext cx="1907930" cy="1144758"/>
        </a:xfrm>
        <a:prstGeom prst="rect">
          <a:avLst/>
        </a:prstGeom>
        <a:solidFill>
          <a:schemeClr val="accent2">
            <a:hueOff val="-4746382"/>
            <a:satOff val="13868"/>
            <a:lumOff val="-2614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SIX</a:t>
          </a:r>
          <a:endParaRPr lang="cs-CZ" sz="3700" kern="1200" dirty="0">
            <a:latin typeface="Verdana" pitchFamily="34" charset="0"/>
          </a:endParaRPr>
        </a:p>
      </dsp:txBody>
      <dsp:txXfrm>
        <a:off x="2101128" y="1883780"/>
        <a:ext cx="1907930" cy="1144758"/>
      </dsp:txXfrm>
    </dsp:sp>
    <dsp:sp modelId="{1F114D0D-6086-4D1E-BC2E-725C193E3DD4}">
      <dsp:nvSpPr>
        <dsp:cNvPr id="0" name=""/>
        <dsp:cNvSpPr/>
      </dsp:nvSpPr>
      <dsp:spPr>
        <a:xfrm>
          <a:off x="4199852" y="1883780"/>
          <a:ext cx="1907930" cy="1144758"/>
        </a:xfrm>
        <a:prstGeom prst="rect">
          <a:avLst/>
        </a:prstGeom>
        <a:solidFill>
          <a:schemeClr val="accent2">
            <a:hueOff val="-5695658"/>
            <a:satOff val="16641"/>
            <a:lumOff val="-3137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SEVEN</a:t>
          </a:r>
          <a:endParaRPr lang="cs-CZ" sz="3700" kern="1200" dirty="0">
            <a:latin typeface="Verdana" pitchFamily="34" charset="0"/>
          </a:endParaRPr>
        </a:p>
      </dsp:txBody>
      <dsp:txXfrm>
        <a:off x="4199852" y="1883780"/>
        <a:ext cx="1907930" cy="1144758"/>
      </dsp:txXfrm>
    </dsp:sp>
    <dsp:sp modelId="{C9002C51-ED0D-4E27-8F75-B9A8A037CD0A}">
      <dsp:nvSpPr>
        <dsp:cNvPr id="0" name=""/>
        <dsp:cNvSpPr/>
      </dsp:nvSpPr>
      <dsp:spPr>
        <a:xfrm>
          <a:off x="6298576" y="1883780"/>
          <a:ext cx="1907930" cy="1144758"/>
        </a:xfrm>
        <a:prstGeom prst="rect">
          <a:avLst/>
        </a:prstGeom>
        <a:solidFill>
          <a:schemeClr val="accent2">
            <a:hueOff val="-6644935"/>
            <a:satOff val="19415"/>
            <a:lumOff val="-366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EIGHT</a:t>
          </a:r>
          <a:endParaRPr lang="cs-CZ" sz="3700" kern="1200" dirty="0">
            <a:latin typeface="Verdana" pitchFamily="34" charset="0"/>
          </a:endParaRPr>
        </a:p>
      </dsp:txBody>
      <dsp:txXfrm>
        <a:off x="6298576" y="1883780"/>
        <a:ext cx="1907930" cy="1144758"/>
      </dsp:txXfrm>
    </dsp:sp>
    <dsp:sp modelId="{782B393D-FFBA-4ED9-B938-1B89E354BA0E}">
      <dsp:nvSpPr>
        <dsp:cNvPr id="0" name=""/>
        <dsp:cNvSpPr/>
      </dsp:nvSpPr>
      <dsp:spPr>
        <a:xfrm>
          <a:off x="2101128" y="3219332"/>
          <a:ext cx="1907930" cy="1144758"/>
        </a:xfrm>
        <a:prstGeom prst="rect">
          <a:avLst/>
        </a:prstGeom>
        <a:solidFill>
          <a:schemeClr val="accent2">
            <a:hueOff val="-7594211"/>
            <a:satOff val="22188"/>
            <a:lumOff val="-418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NINE</a:t>
          </a:r>
          <a:endParaRPr lang="cs-CZ" sz="3700" kern="1200" dirty="0">
            <a:latin typeface="Verdana" pitchFamily="34" charset="0"/>
          </a:endParaRPr>
        </a:p>
      </dsp:txBody>
      <dsp:txXfrm>
        <a:off x="2101128" y="3219332"/>
        <a:ext cx="1907930" cy="1144758"/>
      </dsp:txXfrm>
    </dsp:sp>
    <dsp:sp modelId="{C5A2241C-318C-456D-91A3-C9FFFFEF9EA7}">
      <dsp:nvSpPr>
        <dsp:cNvPr id="0" name=""/>
        <dsp:cNvSpPr/>
      </dsp:nvSpPr>
      <dsp:spPr>
        <a:xfrm>
          <a:off x="4199852" y="3219332"/>
          <a:ext cx="1907930" cy="1144758"/>
        </a:xfrm>
        <a:prstGeom prst="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latin typeface="Verdana" pitchFamily="34" charset="0"/>
            </a:rPr>
            <a:t>TEN</a:t>
          </a:r>
          <a:endParaRPr lang="cs-CZ" sz="3700" kern="1200" dirty="0">
            <a:latin typeface="Verdana" pitchFamily="34" charset="0"/>
          </a:endParaRPr>
        </a:p>
      </dsp:txBody>
      <dsp:txXfrm>
        <a:off x="4199852" y="3219332"/>
        <a:ext cx="1907930" cy="114475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BC41E0-8A07-4C5C-B610-D10F0AD4DD48}">
      <dsp:nvSpPr>
        <dsp:cNvPr id="0" name=""/>
        <dsp:cNvSpPr/>
      </dsp:nvSpPr>
      <dsp:spPr>
        <a:xfrm>
          <a:off x="0" y="2103"/>
          <a:ext cx="8568952" cy="12165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0" tIns="304800" rIns="304800" bIns="304800" numCol="1" spcCol="1270" anchor="ctr" anchorCtr="0">
          <a:noAutofit/>
        </a:bodyPr>
        <a:lstStyle/>
        <a:p>
          <a:pPr lvl="0" algn="l" defTabSz="3556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0" b="1" kern="4000" baseline="0" dirty="0" smtClean="0">
              <a:solidFill>
                <a:schemeClr val="tx1"/>
              </a:solidFill>
            </a:rPr>
            <a:t>_  _  _ </a:t>
          </a:r>
          <a:endParaRPr lang="cs-CZ" sz="8000" b="1" kern="4000" baseline="0" dirty="0">
            <a:solidFill>
              <a:schemeClr val="tx1"/>
            </a:solidFill>
          </a:endParaRPr>
        </a:p>
      </dsp:txBody>
      <dsp:txXfrm>
        <a:off x="59385" y="61488"/>
        <a:ext cx="8450182" cy="1097732"/>
      </dsp:txXfrm>
    </dsp:sp>
    <dsp:sp modelId="{6FA9644B-9E39-41FA-AF5B-FED797A9CF3B}">
      <dsp:nvSpPr>
        <dsp:cNvPr id="0" name=""/>
        <dsp:cNvSpPr/>
      </dsp:nvSpPr>
      <dsp:spPr>
        <a:xfrm>
          <a:off x="0" y="1227381"/>
          <a:ext cx="8568952" cy="1216502"/>
        </a:xfrm>
        <a:prstGeom prst="roundRect">
          <a:avLst/>
        </a:prstGeom>
        <a:solidFill>
          <a:schemeClr val="accent2">
            <a:hueOff val="-2847829"/>
            <a:satOff val="8321"/>
            <a:lumOff val="-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0" tIns="304800" rIns="304800" bIns="304800" numCol="1" spcCol="1270" anchor="ctr" anchorCtr="0">
          <a:noAutofit/>
        </a:bodyPr>
        <a:lstStyle/>
        <a:p>
          <a:pPr lvl="0" algn="l" defTabSz="3556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0" b="1" kern="4000" baseline="0" dirty="0" smtClean="0">
              <a:solidFill>
                <a:schemeClr val="tx1"/>
              </a:solidFill>
            </a:rPr>
            <a:t>_  _  _  _ </a:t>
          </a:r>
          <a:endParaRPr lang="cs-CZ" sz="8000" b="1" kern="4000" baseline="0" dirty="0">
            <a:solidFill>
              <a:schemeClr val="tx1"/>
            </a:solidFill>
          </a:endParaRPr>
        </a:p>
      </dsp:txBody>
      <dsp:txXfrm>
        <a:off x="59385" y="1286766"/>
        <a:ext cx="8450182" cy="1097732"/>
      </dsp:txXfrm>
    </dsp:sp>
    <dsp:sp modelId="{9161AADA-DA50-4761-80E2-79E093BCF11E}">
      <dsp:nvSpPr>
        <dsp:cNvPr id="0" name=""/>
        <dsp:cNvSpPr/>
      </dsp:nvSpPr>
      <dsp:spPr>
        <a:xfrm>
          <a:off x="0" y="2452659"/>
          <a:ext cx="8568952" cy="1216502"/>
        </a:xfrm>
        <a:prstGeom prst="roundRect">
          <a:avLst/>
        </a:prstGeom>
        <a:solidFill>
          <a:schemeClr val="accent2">
            <a:hueOff val="-5695658"/>
            <a:satOff val="16641"/>
            <a:lumOff val="-313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0" tIns="304800" rIns="304800" bIns="304800" numCol="1" spcCol="1270" anchor="ctr" anchorCtr="0">
          <a:noAutofit/>
        </a:bodyPr>
        <a:lstStyle/>
        <a:p>
          <a:pPr lvl="0" algn="l" defTabSz="3556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0" b="1" kern="4000" baseline="0" dirty="0" smtClean="0">
              <a:solidFill>
                <a:schemeClr val="tx1"/>
              </a:solidFill>
            </a:rPr>
            <a:t>_  _  _  _  _</a:t>
          </a:r>
          <a:endParaRPr lang="cs-CZ" sz="8000" b="1" kern="4000" baseline="0" dirty="0">
            <a:solidFill>
              <a:schemeClr val="tx1"/>
            </a:solidFill>
          </a:endParaRPr>
        </a:p>
      </dsp:txBody>
      <dsp:txXfrm>
        <a:off x="59385" y="2512044"/>
        <a:ext cx="8450182" cy="1097732"/>
      </dsp:txXfrm>
    </dsp:sp>
    <dsp:sp modelId="{FA3FB93E-873C-4E2C-8C80-BA7DCE6685BE}">
      <dsp:nvSpPr>
        <dsp:cNvPr id="0" name=""/>
        <dsp:cNvSpPr/>
      </dsp:nvSpPr>
      <dsp:spPr>
        <a:xfrm>
          <a:off x="0" y="3677937"/>
          <a:ext cx="8568952" cy="1216502"/>
        </a:xfrm>
        <a:prstGeom prst="round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5280" tIns="335280" rIns="335280" bIns="335280" numCol="1" spcCol="1270" anchor="ctr" anchorCtr="0">
          <a:noAutofit/>
        </a:bodyPr>
        <a:lstStyle/>
        <a:p>
          <a:pPr lvl="0" algn="l" defTabSz="3911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800" b="1" kern="4000" baseline="0" dirty="0" smtClean="0">
              <a:solidFill>
                <a:schemeClr val="tx1"/>
              </a:solidFill>
            </a:rPr>
            <a:t>_  _  _  _  _  _</a:t>
          </a:r>
          <a:endParaRPr lang="cs-CZ" sz="8800" b="1" kern="4000" baseline="0" dirty="0">
            <a:solidFill>
              <a:schemeClr val="tx1"/>
            </a:solidFill>
          </a:endParaRPr>
        </a:p>
      </dsp:txBody>
      <dsp:txXfrm>
        <a:off x="59385" y="3737322"/>
        <a:ext cx="8450182" cy="109773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D97DE5-250A-4217-9216-C8E4C9D0FA7F}">
      <dsp:nvSpPr>
        <dsp:cNvPr id="0" name=""/>
        <dsp:cNvSpPr/>
      </dsp:nvSpPr>
      <dsp:spPr>
        <a:xfrm>
          <a:off x="0" y="28975"/>
          <a:ext cx="7992888" cy="10908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1. Napiš a vyhláskuj své křestní jméno.</a:t>
          </a:r>
          <a:endParaRPr lang="cs-CZ" sz="3000" kern="1200" dirty="0"/>
        </a:p>
      </dsp:txBody>
      <dsp:txXfrm>
        <a:off x="53251" y="82226"/>
        <a:ext cx="7886386" cy="984340"/>
      </dsp:txXfrm>
    </dsp:sp>
    <dsp:sp modelId="{79912EB7-753B-428F-81CE-30A63DE490BE}">
      <dsp:nvSpPr>
        <dsp:cNvPr id="0" name=""/>
        <dsp:cNvSpPr/>
      </dsp:nvSpPr>
      <dsp:spPr>
        <a:xfrm>
          <a:off x="0" y="1206217"/>
          <a:ext cx="7992888" cy="1090842"/>
        </a:xfrm>
        <a:prstGeom prst="roundRect">
          <a:avLst/>
        </a:prstGeom>
        <a:solidFill>
          <a:schemeClr val="accent2">
            <a:hueOff val="-2847829"/>
            <a:satOff val="8321"/>
            <a:lumOff val="-156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2. Vyhláskuj jej pozpátku.</a:t>
          </a:r>
          <a:endParaRPr lang="cs-CZ" sz="3000" kern="1200" dirty="0"/>
        </a:p>
      </dsp:txBody>
      <dsp:txXfrm>
        <a:off x="53251" y="1259468"/>
        <a:ext cx="7886386" cy="984340"/>
      </dsp:txXfrm>
    </dsp:sp>
    <dsp:sp modelId="{83C41955-74B1-4E14-B2E2-91D3027EA2A1}">
      <dsp:nvSpPr>
        <dsp:cNvPr id="0" name=""/>
        <dsp:cNvSpPr/>
      </dsp:nvSpPr>
      <dsp:spPr>
        <a:xfrm>
          <a:off x="0" y="2383460"/>
          <a:ext cx="7992888" cy="1090842"/>
        </a:xfrm>
        <a:prstGeom prst="roundRect">
          <a:avLst/>
        </a:prstGeom>
        <a:solidFill>
          <a:schemeClr val="accent2">
            <a:hueOff val="-5695658"/>
            <a:satOff val="16641"/>
            <a:lumOff val="-3137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3. Seřaď jednotlivá písmena svého jména podle abecedy.</a:t>
          </a:r>
          <a:endParaRPr lang="cs-CZ" sz="3000" kern="1200" dirty="0"/>
        </a:p>
      </dsp:txBody>
      <dsp:txXfrm>
        <a:off x="53251" y="2436711"/>
        <a:ext cx="7886386" cy="984340"/>
      </dsp:txXfrm>
    </dsp:sp>
    <dsp:sp modelId="{09925D33-0C59-47F5-A76F-A3B1DC7DE17C}">
      <dsp:nvSpPr>
        <dsp:cNvPr id="0" name=""/>
        <dsp:cNvSpPr/>
      </dsp:nvSpPr>
      <dsp:spPr>
        <a:xfrm>
          <a:off x="0" y="3560702"/>
          <a:ext cx="7992888" cy="1090842"/>
        </a:xfrm>
        <a:prstGeom prst="roundRect">
          <a:avLst/>
        </a:prstGeom>
        <a:solidFill>
          <a:schemeClr val="accent2">
            <a:hueOff val="-8543487"/>
            <a:satOff val="24962"/>
            <a:lumOff val="-4706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4. Zkus z těchto písmen utvořit nějaké slovo.</a:t>
          </a:r>
          <a:endParaRPr lang="cs-CZ" sz="3000" kern="1200" dirty="0"/>
        </a:p>
      </dsp:txBody>
      <dsp:txXfrm>
        <a:off x="53251" y="3613953"/>
        <a:ext cx="7886386" cy="9843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#6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570A2-D315-420D-A24A-227E6B0445B6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52D46-517D-43F6-BA44-D1F0077275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922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CF3FD8C-EA0F-4534-80C9-CDBD7A680E71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922AEF-5E57-43C0-A436-9DBE48AF3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Spelling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VY_32_INOVACE_02-46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220086"/>
              </p:ext>
            </p:extLst>
          </p:nvPr>
        </p:nvGraphicFramePr>
        <p:xfrm>
          <a:off x="1691680" y="2348880"/>
          <a:ext cx="6208395" cy="19949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r>
                        <a:rPr lang="cs-CZ" sz="1400" kern="50" baseline="0" dirty="0" smtClean="0">
                          <a:effectLst/>
                        </a:rPr>
                        <a:t> ZŠP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Spelling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23.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9. 2011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seznamuje žáky s písmeny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anglické abecedy a procvičuje  formou jazykových aktivit hláskování jednoduchých anglických slov.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SPELLING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Alphabet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971600" y="1628800"/>
          <a:ext cx="736848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539552" y="548680"/>
          <a:ext cx="7920880" cy="1167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827584" y="2204864"/>
          <a:ext cx="7200800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Volný tvar 8"/>
          <p:cNvSpPr/>
          <p:nvPr/>
        </p:nvSpPr>
        <p:spPr>
          <a:xfrm>
            <a:off x="2843808" y="5877272"/>
            <a:ext cx="3600400" cy="432048"/>
          </a:xfrm>
          <a:custGeom>
            <a:avLst/>
            <a:gdLst>
              <a:gd name="connsiteX0" fmla="*/ 0 w 3600400"/>
              <a:gd name="connsiteY0" fmla="*/ 83657 h 501930"/>
              <a:gd name="connsiteX1" fmla="*/ 24503 w 3600400"/>
              <a:gd name="connsiteY1" fmla="*/ 24503 h 501930"/>
              <a:gd name="connsiteX2" fmla="*/ 83657 w 3600400"/>
              <a:gd name="connsiteY2" fmla="*/ 1 h 501930"/>
              <a:gd name="connsiteX3" fmla="*/ 3516743 w 3600400"/>
              <a:gd name="connsiteY3" fmla="*/ 0 h 501930"/>
              <a:gd name="connsiteX4" fmla="*/ 3575897 w 3600400"/>
              <a:gd name="connsiteY4" fmla="*/ 24503 h 501930"/>
              <a:gd name="connsiteX5" fmla="*/ 3600399 w 3600400"/>
              <a:gd name="connsiteY5" fmla="*/ 83657 h 501930"/>
              <a:gd name="connsiteX6" fmla="*/ 3600400 w 3600400"/>
              <a:gd name="connsiteY6" fmla="*/ 418273 h 501930"/>
              <a:gd name="connsiteX7" fmla="*/ 3575897 w 3600400"/>
              <a:gd name="connsiteY7" fmla="*/ 477427 h 501930"/>
              <a:gd name="connsiteX8" fmla="*/ 3516743 w 3600400"/>
              <a:gd name="connsiteY8" fmla="*/ 501930 h 501930"/>
              <a:gd name="connsiteX9" fmla="*/ 83657 w 3600400"/>
              <a:gd name="connsiteY9" fmla="*/ 501930 h 501930"/>
              <a:gd name="connsiteX10" fmla="*/ 24503 w 3600400"/>
              <a:gd name="connsiteY10" fmla="*/ 477427 h 501930"/>
              <a:gd name="connsiteX11" fmla="*/ 0 w 3600400"/>
              <a:gd name="connsiteY11" fmla="*/ 418273 h 501930"/>
              <a:gd name="connsiteX12" fmla="*/ 0 w 3600400"/>
              <a:gd name="connsiteY12" fmla="*/ 83657 h 501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600400" h="501930">
                <a:moveTo>
                  <a:pt x="0" y="83657"/>
                </a:moveTo>
                <a:cubicBezTo>
                  <a:pt x="0" y="61470"/>
                  <a:pt x="8814" y="40191"/>
                  <a:pt x="24503" y="24503"/>
                </a:cubicBezTo>
                <a:cubicBezTo>
                  <a:pt x="40192" y="8814"/>
                  <a:pt x="61470" y="0"/>
                  <a:pt x="83657" y="1"/>
                </a:cubicBezTo>
                <a:lnTo>
                  <a:pt x="3516743" y="0"/>
                </a:lnTo>
                <a:cubicBezTo>
                  <a:pt x="3538930" y="0"/>
                  <a:pt x="3560209" y="8814"/>
                  <a:pt x="3575897" y="24503"/>
                </a:cubicBezTo>
                <a:cubicBezTo>
                  <a:pt x="3591586" y="40192"/>
                  <a:pt x="3600400" y="61470"/>
                  <a:pt x="3600399" y="83657"/>
                </a:cubicBezTo>
                <a:cubicBezTo>
                  <a:pt x="3600399" y="195196"/>
                  <a:pt x="3600400" y="306734"/>
                  <a:pt x="3600400" y="418273"/>
                </a:cubicBezTo>
                <a:cubicBezTo>
                  <a:pt x="3600400" y="440460"/>
                  <a:pt x="3591586" y="461739"/>
                  <a:pt x="3575897" y="477427"/>
                </a:cubicBezTo>
                <a:cubicBezTo>
                  <a:pt x="3560208" y="493116"/>
                  <a:pt x="3538930" y="501930"/>
                  <a:pt x="3516743" y="501930"/>
                </a:cubicBezTo>
                <a:lnTo>
                  <a:pt x="83657" y="501930"/>
                </a:lnTo>
                <a:cubicBezTo>
                  <a:pt x="61470" y="501930"/>
                  <a:pt x="40191" y="493116"/>
                  <a:pt x="24503" y="477427"/>
                </a:cubicBezTo>
                <a:cubicBezTo>
                  <a:pt x="8814" y="461738"/>
                  <a:pt x="0" y="440460"/>
                  <a:pt x="0" y="418273"/>
                </a:cubicBezTo>
                <a:lnTo>
                  <a:pt x="0" y="83657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 spcFirstLastPara="0" vert="horz" wrap="square" lIns="108322" tIns="108322" rIns="108322" bIns="108322" numCol="1" spcCol="1270" anchor="ctr" anchorCtr="0">
            <a:noAutofit/>
          </a:bodyPr>
          <a:lstStyle/>
          <a:p>
            <a:pPr lvl="0" algn="ctr" defTabSz="9779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200" kern="1200" dirty="0" smtClean="0"/>
              <a:t>RASPENAVA</a:t>
            </a:r>
            <a:endParaRPr lang="cs-CZ" sz="2200" kern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F9DBB1-D32D-4F02-AF76-309161721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3F9DBB1-D32D-4F02-AF76-309161721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3F9DBB1-D32D-4F02-AF76-309161721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98B7FC-4A47-4FD0-A9C7-1ABFC1890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5B98B7FC-4A47-4FD0-A9C7-1ABFC1890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5B98B7FC-4A47-4FD0-A9C7-1ABFC18909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472C8B-54C8-4C15-9313-008618B277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4C472C8B-54C8-4C15-9313-008618B277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graphicEl>
                                              <a:dgm id="{4C472C8B-54C8-4C15-9313-008618B277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57CDF5-D742-4503-B159-DB13A78952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F57CDF5-D742-4503-B159-DB13A78952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F57CDF5-D742-4503-B159-DB13A78952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00911C-5671-4EB6-89EB-6CDF32333B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B100911C-5671-4EB6-89EB-6CDF32333B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B100911C-5671-4EB6-89EB-6CDF32333B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2194C6-1AF9-4C00-9F1E-18A3CD61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AA2194C6-1AF9-4C00-9F1E-18A3CD61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AA2194C6-1AF9-4C00-9F1E-18A3CD61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98120B-886D-42BF-B372-A60CEE9E6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1E98120B-886D-42BF-B372-A60CEE9E6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1E98120B-886D-42BF-B372-A60CEE9E6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133A63-EE3B-458E-A9C9-2FE06A05C5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graphicEl>
                                              <a:dgm id="{44133A63-EE3B-458E-A9C9-2FE06A05C5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graphicEl>
                                              <a:dgm id="{44133A63-EE3B-458E-A9C9-2FE06A05C5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54C93D-848D-4FC6-9159-BD54E50E2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D654C93D-848D-4FC6-9159-BD54E50E2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D654C93D-848D-4FC6-9159-BD54E50E2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9" grpId="0" uiExpand="1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228600"/>
            <a:ext cx="8532440" cy="990600"/>
          </a:xfrm>
        </p:spPr>
        <p:txBody>
          <a:bodyPr/>
          <a:lstStyle/>
          <a:p>
            <a:r>
              <a:rPr lang="cs-CZ" dirty="0" smtClean="0"/>
              <a:t>Doplň počáteční písmena: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251520" y="1628800"/>
          <a:ext cx="8892480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Šipka doprava 3"/>
          <p:cNvSpPr/>
          <p:nvPr/>
        </p:nvSpPr>
        <p:spPr>
          <a:xfrm>
            <a:off x="179512" y="2204864"/>
            <a:ext cx="539552" cy="2672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79512" y="3356992"/>
            <a:ext cx="539552" cy="2672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79512" y="4653136"/>
            <a:ext cx="539552" cy="2672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79512" y="6021288"/>
            <a:ext cx="539552" cy="2672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60648"/>
            <a:ext cx="7740352" cy="96815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Vyhláskuj a spoj do dvojic:</a:t>
            </a:r>
            <a:endParaRPr lang="cs-CZ" dirty="0"/>
          </a:p>
        </p:txBody>
      </p:sp>
      <p:sp>
        <p:nvSpPr>
          <p:cNvPr id="6" name="Sedmiúhelník 5"/>
          <p:cNvSpPr/>
          <p:nvPr/>
        </p:nvSpPr>
        <p:spPr>
          <a:xfrm>
            <a:off x="2195736" y="3861048"/>
            <a:ext cx="288032" cy="288032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Sedmiúhelník 11"/>
          <p:cNvSpPr/>
          <p:nvPr/>
        </p:nvSpPr>
        <p:spPr>
          <a:xfrm>
            <a:off x="5364088" y="3861048"/>
            <a:ext cx="288032" cy="288032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graphicFrame>
        <p:nvGraphicFramePr>
          <p:cNvPr id="15" name="Diagram 14"/>
          <p:cNvGraphicFramePr/>
          <p:nvPr/>
        </p:nvGraphicFramePr>
        <p:xfrm>
          <a:off x="467544" y="1412776"/>
          <a:ext cx="3312368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7" name="Diagram 16"/>
          <p:cNvGraphicFramePr/>
          <p:nvPr/>
        </p:nvGraphicFramePr>
        <p:xfrm>
          <a:off x="4716016" y="1412776"/>
          <a:ext cx="3312368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228600"/>
            <a:ext cx="8820472" cy="968152"/>
          </a:xfrm>
        </p:spPr>
        <p:txBody>
          <a:bodyPr>
            <a:normAutofit/>
          </a:bodyPr>
          <a:lstStyle/>
          <a:p>
            <a:r>
              <a:rPr lang="cs-CZ" dirty="0" smtClean="0"/>
              <a:t>Utvoř co nejvíce slov z těchto písmen:</a:t>
            </a:r>
            <a:endParaRPr lang="cs-CZ" dirty="0"/>
          </a:p>
        </p:txBody>
      </p:sp>
      <p:graphicFrame>
        <p:nvGraphicFramePr>
          <p:cNvPr id="15" name="Diagram 14"/>
          <p:cNvGraphicFramePr/>
          <p:nvPr/>
        </p:nvGraphicFramePr>
        <p:xfrm>
          <a:off x="251520" y="1556792"/>
          <a:ext cx="8640960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228600"/>
            <a:ext cx="8820472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Počáteční písmena obrázků tvoří tajenku: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12776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412776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412776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149080"/>
            <a:ext cx="1656183" cy="1656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149080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4149080"/>
            <a:ext cx="1763837" cy="1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2051720" y="3068961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7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3068960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8</a:t>
            </a:r>
            <a:endParaRPr lang="cs-CZ" sz="1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3068960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9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84368" y="3068960"/>
            <a:ext cx="3600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10</a:t>
            </a:r>
            <a:endParaRPr lang="cs-CZ" sz="1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5877273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11</a:t>
            </a:r>
            <a:endParaRPr lang="cs-CZ" sz="1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5949280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12</a:t>
            </a:r>
            <a:endParaRPr lang="cs-CZ" sz="1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56176" y="5877272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13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83568" y="228600"/>
            <a:ext cx="8460432" cy="968152"/>
          </a:xfrm>
        </p:spPr>
        <p:txBody>
          <a:bodyPr>
            <a:normAutofit/>
          </a:bodyPr>
          <a:lstStyle/>
          <a:p>
            <a:r>
              <a:rPr lang="cs-CZ" dirty="0" smtClean="0"/>
              <a:t>PENGUIN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836712"/>
            <a:ext cx="4716164" cy="4716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" name="Diagram 16"/>
          <p:cNvGraphicFramePr/>
          <p:nvPr/>
        </p:nvGraphicFramePr>
        <p:xfrm>
          <a:off x="251520" y="1340768"/>
          <a:ext cx="417646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7956376" y="5301208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14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228600"/>
            <a:ext cx="8892480" cy="990600"/>
          </a:xfrm>
        </p:spPr>
        <p:txBody>
          <a:bodyPr/>
          <a:lstStyle/>
          <a:p>
            <a:r>
              <a:rPr lang="cs-CZ" dirty="0" smtClean="0"/>
              <a:t>Najdi rýmy: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323528" y="1268760"/>
          <a:ext cx="8424936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228600"/>
            <a:ext cx="8892480" cy="990600"/>
          </a:xfrm>
        </p:spPr>
        <p:txBody>
          <a:bodyPr/>
          <a:lstStyle/>
          <a:p>
            <a:r>
              <a:rPr lang="cs-CZ" dirty="0" smtClean="0"/>
              <a:t>Seřaď podle abecedy: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95536" y="1397000"/>
          <a:ext cx="8208912" cy="4912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228600"/>
            <a:ext cx="8532440" cy="990600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  <a:latin typeface="Verdana" pitchFamily="34" charset="0"/>
              </a:rPr>
              <a:t>The</a:t>
            </a:r>
            <a:r>
              <a:rPr lang="cs-CZ" dirty="0" smtClean="0">
                <a:solidFill>
                  <a:srgbClr val="FF0000"/>
                </a:solidFill>
                <a:latin typeface="Verdana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Verdana" pitchFamily="34" charset="0"/>
              </a:rPr>
              <a:t>Alphabet</a:t>
            </a:r>
            <a:r>
              <a:rPr lang="cs-CZ" dirty="0" smtClean="0">
                <a:solidFill>
                  <a:srgbClr val="FF0000"/>
                </a:solidFill>
                <a:latin typeface="Verdana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Verdana" pitchFamily="34" charset="0"/>
              </a:rPr>
              <a:t>Rhyme</a:t>
            </a:r>
            <a:r>
              <a:rPr lang="cs-CZ" dirty="0" smtClean="0">
                <a:solidFill>
                  <a:srgbClr val="FF0000"/>
                </a:solidFill>
                <a:latin typeface="Verdana" pitchFamily="34" charset="0"/>
              </a:rPr>
              <a:t>:</a:t>
            </a:r>
            <a:endParaRPr lang="cs-CZ" dirty="0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582341"/>
            <a:ext cx="624644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600" b="1" kern="8000" dirty="0" smtClean="0">
                <a:solidFill>
                  <a:srgbClr val="7030A0"/>
                </a:solidFill>
                <a:latin typeface="Verdana" pitchFamily="34" charset="0"/>
              </a:rPr>
              <a:t>A B C D E F G </a:t>
            </a:r>
            <a:r>
              <a:rPr lang="en-US" sz="2600" kern="2500" dirty="0" smtClean="0">
                <a:latin typeface="Verdana" pitchFamily="34" charset="0"/>
              </a:rPr>
              <a:t/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kern="2500" dirty="0" smtClean="0">
                <a:latin typeface="Verdana" pitchFamily="34" charset="0"/>
              </a:rPr>
              <a:t>come on out and play with me.</a:t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b="1" kern="8000" dirty="0" smtClean="0">
                <a:solidFill>
                  <a:schemeClr val="accent3">
                    <a:lumMod val="50000"/>
                  </a:schemeClr>
                </a:solidFill>
                <a:latin typeface="Verdana" pitchFamily="34" charset="0"/>
              </a:rPr>
              <a:t>H I J </a:t>
            </a:r>
            <a:r>
              <a:rPr lang="en-US" sz="2600" kern="2500" dirty="0" smtClean="0">
                <a:latin typeface="Verdana" pitchFamily="34" charset="0"/>
              </a:rPr>
              <a:t/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kern="2500" dirty="0" smtClean="0">
                <a:latin typeface="Verdana" pitchFamily="34" charset="0"/>
              </a:rPr>
              <a:t>come and play. </a:t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b="1" kern="8000" dirty="0" smtClean="0">
                <a:solidFill>
                  <a:srgbClr val="00B0F0"/>
                </a:solidFill>
                <a:latin typeface="Verdana" pitchFamily="34" charset="0"/>
              </a:rPr>
              <a:t>K L M </a:t>
            </a:r>
            <a:r>
              <a:rPr lang="en-US" sz="2600" kern="2500" dirty="0" smtClean="0">
                <a:latin typeface="Verdana" pitchFamily="34" charset="0"/>
              </a:rPr>
              <a:t/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kern="2500" dirty="0" smtClean="0">
                <a:latin typeface="Verdana" pitchFamily="34" charset="0"/>
              </a:rPr>
              <a:t>come with them. </a:t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b="1" kern="8000" dirty="0" smtClean="0">
                <a:solidFill>
                  <a:srgbClr val="FF0000"/>
                </a:solidFill>
                <a:latin typeface="Verdana" pitchFamily="34" charset="0"/>
              </a:rPr>
              <a:t>N O P </a:t>
            </a:r>
            <a:r>
              <a:rPr lang="en-US" sz="2600" kern="2500" dirty="0" smtClean="0">
                <a:latin typeface="Verdana" pitchFamily="34" charset="0"/>
              </a:rPr>
              <a:t/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kern="2500" dirty="0" smtClean="0">
                <a:latin typeface="Verdana" pitchFamily="34" charset="0"/>
              </a:rPr>
              <a:t>near the tree. </a:t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b="1" kern="8000" dirty="0" smtClean="0">
                <a:solidFill>
                  <a:srgbClr val="F6A20A"/>
                </a:solidFill>
                <a:latin typeface="Verdana" pitchFamily="34" charset="0"/>
              </a:rPr>
              <a:t>Q R S T U V </a:t>
            </a:r>
            <a:r>
              <a:rPr lang="en-US" sz="2600" kern="2500" dirty="0" smtClean="0">
                <a:latin typeface="Verdana" pitchFamily="34" charset="0"/>
              </a:rPr>
              <a:t/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kern="2500" dirty="0" smtClean="0">
                <a:latin typeface="Verdana" pitchFamily="34" charset="0"/>
              </a:rPr>
              <a:t>Oh, how happy we will be. </a:t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b="1" kern="8000" dirty="0" smtClean="0">
                <a:solidFill>
                  <a:schemeClr val="accent5">
                    <a:lumMod val="75000"/>
                  </a:schemeClr>
                </a:solidFill>
                <a:latin typeface="Verdana" pitchFamily="34" charset="0"/>
              </a:rPr>
              <a:t>W X Y Z </a:t>
            </a:r>
            <a:r>
              <a:rPr lang="en-US" sz="2600" kern="2500" dirty="0" smtClean="0">
                <a:latin typeface="Verdana" pitchFamily="34" charset="0"/>
              </a:rPr>
              <a:t/>
            </a:r>
            <a:br>
              <a:rPr lang="en-US" sz="2600" kern="2500" dirty="0" smtClean="0">
                <a:latin typeface="Verdana" pitchFamily="34" charset="0"/>
              </a:rPr>
            </a:br>
            <a:r>
              <a:rPr lang="en-US" sz="2600" kern="2500" dirty="0" smtClean="0">
                <a:latin typeface="Verdana" pitchFamily="34" charset="0"/>
              </a:rPr>
              <a:t>Lot's of fun for you and me. </a:t>
            </a:r>
            <a:endParaRPr lang="en-US" sz="2600" kern="25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Šibenice (</a:t>
            </a:r>
            <a:r>
              <a:rPr lang="cs-CZ" dirty="0" err="1" smtClean="0"/>
              <a:t>Hangman</a:t>
            </a:r>
            <a:r>
              <a:rPr lang="cs-CZ" dirty="0" smtClean="0"/>
              <a:t>):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5292080" y="260648"/>
            <a:ext cx="0" cy="8640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292080" y="260648"/>
            <a:ext cx="72008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5292080" y="260648"/>
            <a:ext cx="216024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96136" y="260648"/>
            <a:ext cx="0" cy="14401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5724128" y="404664"/>
            <a:ext cx="216024" cy="216024"/>
          </a:xfrm>
          <a:prstGeom prst="ellipse">
            <a:avLst/>
          </a:prstGeom>
          <a:solidFill>
            <a:schemeClr val="bg1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>
            <a:stCxn id="18" idx="4"/>
          </p:cNvCxnSpPr>
          <p:nvPr/>
        </p:nvCxnSpPr>
        <p:spPr>
          <a:xfrm>
            <a:off x="5832140" y="620688"/>
            <a:ext cx="36004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>
            <a:off x="5724128" y="908720"/>
            <a:ext cx="144016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5868144" y="908720"/>
            <a:ext cx="216024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18" idx="4"/>
          </p:cNvCxnSpPr>
          <p:nvPr/>
        </p:nvCxnSpPr>
        <p:spPr>
          <a:xfrm>
            <a:off x="5832140" y="620688"/>
            <a:ext cx="252028" cy="14401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8" idx="4"/>
          </p:cNvCxnSpPr>
          <p:nvPr/>
        </p:nvCxnSpPr>
        <p:spPr>
          <a:xfrm flipH="1">
            <a:off x="5652120" y="620688"/>
            <a:ext cx="18002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Diagram 36"/>
          <p:cNvGraphicFramePr/>
          <p:nvPr/>
        </p:nvGraphicFramePr>
        <p:xfrm>
          <a:off x="251520" y="1628800"/>
          <a:ext cx="8568952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9" name="Obdélník 38"/>
          <p:cNvSpPr/>
          <p:nvPr/>
        </p:nvSpPr>
        <p:spPr>
          <a:xfrm>
            <a:off x="5508104" y="1628800"/>
            <a:ext cx="3312368" cy="36724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83568" y="228600"/>
            <a:ext cx="8460432" cy="968152"/>
          </a:xfrm>
        </p:spPr>
        <p:txBody>
          <a:bodyPr>
            <a:normAutofit/>
          </a:bodyPr>
          <a:lstStyle/>
          <a:p>
            <a:r>
              <a:rPr lang="cs-CZ" dirty="0" smtClean="0"/>
              <a:t>Další úkoly:</a:t>
            </a:r>
            <a:endParaRPr lang="cs-CZ" dirty="0"/>
          </a:p>
        </p:txBody>
      </p:sp>
      <p:graphicFrame>
        <p:nvGraphicFramePr>
          <p:cNvPr id="17" name="Diagram 16"/>
          <p:cNvGraphicFramePr/>
          <p:nvPr/>
        </p:nvGraphicFramePr>
        <p:xfrm>
          <a:off x="467544" y="1340768"/>
          <a:ext cx="7992888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8600"/>
            <a:ext cx="8367464" cy="9906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Přehled zdrojů:</a:t>
            </a:r>
            <a:endParaRPr lang="cs-CZ" sz="2000" dirty="0">
              <a:latin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628800"/>
            <a:ext cx="86409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Verdana" pitchFamily="34" charset="0"/>
              </a:rPr>
              <a:t>Obrázky 1 – 14. Www.office.</a:t>
            </a:r>
            <a:r>
              <a:rPr lang="cs-CZ" sz="1200" i="1" dirty="0" err="1" smtClean="0">
                <a:latin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</a:rPr>
              <a:t> [online]. c2011 </a:t>
            </a:r>
            <a:r>
              <a:rPr lang="cs-CZ" sz="1200" dirty="0" smtClean="0">
                <a:latin typeface="Verdana" pitchFamily="34" charset="0"/>
              </a:rPr>
              <a:t>(cit</a:t>
            </a:r>
            <a:r>
              <a:rPr lang="cs-CZ" sz="1200" dirty="0" smtClean="0">
                <a:latin typeface="Verdana" pitchFamily="34" charset="0"/>
              </a:rPr>
              <a:t>. </a:t>
            </a:r>
            <a:r>
              <a:rPr lang="cs-CZ" sz="1200" dirty="0" smtClean="0">
                <a:latin typeface="Verdana" pitchFamily="34" charset="0"/>
              </a:rPr>
              <a:t>2011-09-23). </a:t>
            </a:r>
            <a:endParaRPr lang="cs-CZ" sz="12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224</TotalTime>
  <Words>378</Words>
  <Application>Microsoft Office PowerPoint</Application>
  <PresentationFormat>Předvádění na obrazovce (4:3)</PresentationFormat>
  <Paragraphs>156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Medián</vt:lpstr>
      <vt:lpstr>Anglický jazyk – cvičení na podporu konverzace </vt:lpstr>
      <vt:lpstr>SPELLING</vt:lpstr>
      <vt:lpstr>The English Alphabet</vt:lpstr>
      <vt:lpstr>Prezentace aplikace PowerPoint</vt:lpstr>
      <vt:lpstr>Doplň počáteční písmena:</vt:lpstr>
      <vt:lpstr>Vyhláskuj a spoj do dvojic:</vt:lpstr>
      <vt:lpstr>Utvoř co nejvíce slov z těchto písmen:</vt:lpstr>
      <vt:lpstr>Počáteční písmena obrázků tvoří tajenku:</vt:lpstr>
      <vt:lpstr>PENGUIN</vt:lpstr>
      <vt:lpstr>Najdi rýmy:</vt:lpstr>
      <vt:lpstr>Seřaď podle abecedy:</vt:lpstr>
      <vt:lpstr>The Alphabet Rhyme:</vt:lpstr>
      <vt:lpstr>Šibenice (Hangman):</vt:lpstr>
      <vt:lpstr>Další úkoly:</vt:lpstr>
      <vt:lpstr>Přehled zdrojů: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SPELLING</dc:title>
  <dc:creator>kozlovsky</dc:creator>
  <cp:lastModifiedBy>Petr Kozlovský</cp:lastModifiedBy>
  <cp:revision>28</cp:revision>
  <dcterms:created xsi:type="dcterms:W3CDTF">2011-10-31T11:54:27Z</dcterms:created>
  <dcterms:modified xsi:type="dcterms:W3CDTF">2011-12-19T14:49:52Z</dcterms:modified>
</cp:coreProperties>
</file>