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5" r:id="rId2"/>
    <p:sldId id="256" r:id="rId3"/>
    <p:sldId id="257" r:id="rId4"/>
    <p:sldId id="262" r:id="rId5"/>
    <p:sldId id="258" r:id="rId6"/>
    <p:sldId id="259" r:id="rId7"/>
    <p:sldId id="260" r:id="rId8"/>
    <p:sldId id="261" r:id="rId9"/>
    <p:sldId id="263" r:id="rId10"/>
    <p:sldId id="264" r:id="rId11"/>
    <p:sldId id="271" r:id="rId12"/>
    <p:sldId id="269" r:id="rId13"/>
    <p:sldId id="265" r:id="rId14"/>
    <p:sldId id="266" r:id="rId15"/>
    <p:sldId id="267" r:id="rId16"/>
    <p:sldId id="268" r:id="rId17"/>
    <p:sldId id="272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C5A1D4-AEB9-47B0-A4A1-B2C2BFFC4CBD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55738AEF-00F0-4119-9427-1F72C38F2989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1. </a:t>
          </a:r>
          <a:r>
            <a:rPr lang="cs-CZ" dirty="0" err="1" smtClean="0">
              <a:latin typeface="Verdana" pitchFamily="34" charset="0"/>
            </a:rPr>
            <a:t>Eye</a:t>
          </a:r>
          <a:endParaRPr lang="cs-CZ" dirty="0">
            <a:latin typeface="Verdana" pitchFamily="34" charset="0"/>
          </a:endParaRPr>
        </a:p>
      </dgm:t>
    </dgm:pt>
    <dgm:pt modelId="{A84AF055-8B9D-4796-BDEA-5C7409E90ED2}" type="parTrans" cxnId="{55B2849A-4F55-48DF-A72A-476BFDDF6406}">
      <dgm:prSet/>
      <dgm:spPr/>
      <dgm:t>
        <a:bodyPr/>
        <a:lstStyle/>
        <a:p>
          <a:endParaRPr lang="cs-CZ"/>
        </a:p>
      </dgm:t>
    </dgm:pt>
    <dgm:pt modelId="{6E866268-9339-4549-88DA-F1F1FCED14FF}" type="sibTrans" cxnId="{55B2849A-4F55-48DF-A72A-476BFDDF6406}">
      <dgm:prSet/>
      <dgm:spPr/>
      <dgm:t>
        <a:bodyPr/>
        <a:lstStyle/>
        <a:p>
          <a:endParaRPr lang="cs-CZ"/>
        </a:p>
      </dgm:t>
    </dgm:pt>
    <dgm:pt modelId="{C72BAD36-D311-4E9E-A587-C5BD373B5685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2. </a:t>
          </a:r>
          <a:r>
            <a:rPr lang="cs-CZ" dirty="0" err="1" smtClean="0">
              <a:latin typeface="Verdana" pitchFamily="34" charset="0"/>
            </a:rPr>
            <a:t>Ear</a:t>
          </a:r>
          <a:endParaRPr lang="cs-CZ" dirty="0">
            <a:latin typeface="Verdana" pitchFamily="34" charset="0"/>
          </a:endParaRPr>
        </a:p>
      </dgm:t>
    </dgm:pt>
    <dgm:pt modelId="{2E63B578-3EAC-4B7E-991F-5505DF91092E}" type="parTrans" cxnId="{B0E82FB2-6BBD-43AB-AB29-22D91A9B9534}">
      <dgm:prSet/>
      <dgm:spPr/>
      <dgm:t>
        <a:bodyPr/>
        <a:lstStyle/>
        <a:p>
          <a:endParaRPr lang="cs-CZ"/>
        </a:p>
      </dgm:t>
    </dgm:pt>
    <dgm:pt modelId="{D8F4B8FC-627F-4378-BA06-506E89887620}" type="sibTrans" cxnId="{B0E82FB2-6BBD-43AB-AB29-22D91A9B9534}">
      <dgm:prSet/>
      <dgm:spPr/>
      <dgm:t>
        <a:bodyPr/>
        <a:lstStyle/>
        <a:p>
          <a:endParaRPr lang="cs-CZ"/>
        </a:p>
      </dgm:t>
    </dgm:pt>
    <dgm:pt modelId="{E7F25524-FA51-44D7-8652-FA49F29BDB3D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3. </a:t>
          </a:r>
          <a:r>
            <a:rPr lang="cs-CZ" dirty="0" err="1" smtClean="0">
              <a:latin typeface="Verdana" pitchFamily="34" charset="0"/>
            </a:rPr>
            <a:t>Finger</a:t>
          </a:r>
          <a:endParaRPr lang="cs-CZ" dirty="0">
            <a:latin typeface="Verdana" pitchFamily="34" charset="0"/>
          </a:endParaRPr>
        </a:p>
      </dgm:t>
    </dgm:pt>
    <dgm:pt modelId="{F7DC7458-3886-45B7-9B02-133A53891D75}" type="parTrans" cxnId="{C770C39A-6F43-4EA6-9A33-0D33B73ABA36}">
      <dgm:prSet/>
      <dgm:spPr/>
      <dgm:t>
        <a:bodyPr/>
        <a:lstStyle/>
        <a:p>
          <a:endParaRPr lang="cs-CZ"/>
        </a:p>
      </dgm:t>
    </dgm:pt>
    <dgm:pt modelId="{2A8DD698-81B5-48D8-8DD9-55634E6A07EF}" type="sibTrans" cxnId="{C770C39A-6F43-4EA6-9A33-0D33B73ABA36}">
      <dgm:prSet/>
      <dgm:spPr/>
      <dgm:t>
        <a:bodyPr/>
        <a:lstStyle/>
        <a:p>
          <a:endParaRPr lang="cs-CZ"/>
        </a:p>
      </dgm:t>
    </dgm:pt>
    <dgm:pt modelId="{F65EB11D-E132-467A-B9DB-1A7EB946A5D9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4. </a:t>
          </a:r>
          <a:r>
            <a:rPr lang="cs-CZ" dirty="0" err="1" smtClean="0">
              <a:latin typeface="Verdana" pitchFamily="34" charset="0"/>
            </a:rPr>
            <a:t>Knee</a:t>
          </a:r>
          <a:endParaRPr lang="cs-CZ" dirty="0">
            <a:latin typeface="Verdana" pitchFamily="34" charset="0"/>
          </a:endParaRPr>
        </a:p>
      </dgm:t>
    </dgm:pt>
    <dgm:pt modelId="{04A79206-A4F3-487E-A3C9-9E75E2D3C4CA}" type="parTrans" cxnId="{EF99C912-3007-414B-ABA0-DA8B29D426DE}">
      <dgm:prSet/>
      <dgm:spPr/>
      <dgm:t>
        <a:bodyPr/>
        <a:lstStyle/>
        <a:p>
          <a:endParaRPr lang="cs-CZ"/>
        </a:p>
      </dgm:t>
    </dgm:pt>
    <dgm:pt modelId="{2A31E239-B1D6-4303-BA79-85541BA0F772}" type="sibTrans" cxnId="{EF99C912-3007-414B-ABA0-DA8B29D426DE}">
      <dgm:prSet/>
      <dgm:spPr/>
      <dgm:t>
        <a:bodyPr/>
        <a:lstStyle/>
        <a:p>
          <a:endParaRPr lang="cs-CZ"/>
        </a:p>
      </dgm:t>
    </dgm:pt>
    <dgm:pt modelId="{0375C255-266B-4E11-8B25-5B323917D628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5. </a:t>
          </a:r>
          <a:r>
            <a:rPr lang="cs-CZ" dirty="0" err="1" smtClean="0">
              <a:latin typeface="Verdana" pitchFamily="34" charset="0"/>
            </a:rPr>
            <a:t>Feet</a:t>
          </a:r>
          <a:endParaRPr lang="cs-CZ" dirty="0">
            <a:latin typeface="Verdana" pitchFamily="34" charset="0"/>
          </a:endParaRPr>
        </a:p>
      </dgm:t>
    </dgm:pt>
    <dgm:pt modelId="{E58D4453-60B2-4B4F-BE5E-1FF7D986B1F5}" type="parTrans" cxnId="{CCF951C1-A767-4D44-9FFA-71FB75A1ADEE}">
      <dgm:prSet/>
      <dgm:spPr/>
      <dgm:t>
        <a:bodyPr/>
        <a:lstStyle/>
        <a:p>
          <a:endParaRPr lang="cs-CZ"/>
        </a:p>
      </dgm:t>
    </dgm:pt>
    <dgm:pt modelId="{28F51F47-9D01-4DF9-9D45-6D4EE244FB8E}" type="sibTrans" cxnId="{CCF951C1-A767-4D44-9FFA-71FB75A1ADEE}">
      <dgm:prSet/>
      <dgm:spPr/>
      <dgm:t>
        <a:bodyPr/>
        <a:lstStyle/>
        <a:p>
          <a:endParaRPr lang="cs-CZ"/>
        </a:p>
      </dgm:t>
    </dgm:pt>
    <dgm:pt modelId="{0C96D933-1CB6-430A-900F-94BED806F35B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6. Belly</a:t>
          </a:r>
          <a:endParaRPr lang="cs-CZ" dirty="0">
            <a:latin typeface="Verdana" pitchFamily="34" charset="0"/>
          </a:endParaRPr>
        </a:p>
      </dgm:t>
    </dgm:pt>
    <dgm:pt modelId="{58104769-A580-4E1D-8A7E-AB6722E18963}" type="parTrans" cxnId="{7EBE65E7-0ABC-48D5-B74D-87A42386BD39}">
      <dgm:prSet/>
      <dgm:spPr/>
      <dgm:t>
        <a:bodyPr/>
        <a:lstStyle/>
        <a:p>
          <a:endParaRPr lang="cs-CZ"/>
        </a:p>
      </dgm:t>
    </dgm:pt>
    <dgm:pt modelId="{B4845CC2-C89B-4224-B29F-59691C8181AE}" type="sibTrans" cxnId="{7EBE65E7-0ABC-48D5-B74D-87A42386BD39}">
      <dgm:prSet/>
      <dgm:spPr/>
      <dgm:t>
        <a:bodyPr/>
        <a:lstStyle/>
        <a:p>
          <a:endParaRPr lang="cs-CZ"/>
        </a:p>
      </dgm:t>
    </dgm:pt>
    <dgm:pt modelId="{6F2251B2-728C-4CE0-8A2B-7FAF2E4FBE83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7. </a:t>
          </a:r>
          <a:r>
            <a:rPr lang="cs-CZ" dirty="0" err="1" smtClean="0">
              <a:latin typeface="Verdana" pitchFamily="34" charset="0"/>
            </a:rPr>
            <a:t>Shoulder</a:t>
          </a:r>
          <a:endParaRPr lang="cs-CZ" dirty="0">
            <a:latin typeface="Verdana" pitchFamily="34" charset="0"/>
          </a:endParaRPr>
        </a:p>
      </dgm:t>
    </dgm:pt>
    <dgm:pt modelId="{64DFAE68-36D7-497C-8FFD-DE3C33015844}" type="parTrans" cxnId="{FB5C5B82-0EA3-40C5-ADF2-A81318FB0D66}">
      <dgm:prSet/>
      <dgm:spPr/>
      <dgm:t>
        <a:bodyPr/>
        <a:lstStyle/>
        <a:p>
          <a:endParaRPr lang="cs-CZ"/>
        </a:p>
      </dgm:t>
    </dgm:pt>
    <dgm:pt modelId="{BC4C01C4-4446-4B70-9046-C6A346A67EB4}" type="sibTrans" cxnId="{FB5C5B82-0EA3-40C5-ADF2-A81318FB0D66}">
      <dgm:prSet/>
      <dgm:spPr/>
      <dgm:t>
        <a:bodyPr/>
        <a:lstStyle/>
        <a:p>
          <a:endParaRPr lang="cs-CZ"/>
        </a:p>
      </dgm:t>
    </dgm:pt>
    <dgm:pt modelId="{81498172-8FAB-4383-9969-9868DE7F9C3C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8. </a:t>
          </a:r>
          <a:r>
            <a:rPr lang="cs-CZ" dirty="0" err="1" smtClean="0">
              <a:latin typeface="Verdana" pitchFamily="34" charset="0"/>
            </a:rPr>
            <a:t>Palms</a:t>
          </a:r>
          <a:endParaRPr lang="cs-CZ" dirty="0">
            <a:latin typeface="Verdana" pitchFamily="34" charset="0"/>
          </a:endParaRPr>
        </a:p>
      </dgm:t>
    </dgm:pt>
    <dgm:pt modelId="{4E08850E-B3A3-4DDF-B452-D18A065FD452}" type="parTrans" cxnId="{E31609E9-2E3A-432C-9685-A9DAB6F7D24F}">
      <dgm:prSet/>
      <dgm:spPr/>
      <dgm:t>
        <a:bodyPr/>
        <a:lstStyle/>
        <a:p>
          <a:endParaRPr lang="cs-CZ"/>
        </a:p>
      </dgm:t>
    </dgm:pt>
    <dgm:pt modelId="{5A7A6290-36D0-4C9F-9CD8-2F0AD3151C1B}" type="sibTrans" cxnId="{E31609E9-2E3A-432C-9685-A9DAB6F7D24F}">
      <dgm:prSet/>
      <dgm:spPr/>
      <dgm:t>
        <a:bodyPr/>
        <a:lstStyle/>
        <a:p>
          <a:endParaRPr lang="cs-CZ"/>
        </a:p>
      </dgm:t>
    </dgm:pt>
    <dgm:pt modelId="{F425BF5D-8C77-4B6B-895D-A0DB0E6D1C5B}" type="pres">
      <dgm:prSet presAssocID="{5EC5A1D4-AEB9-47B0-A4A1-B2C2BFFC4CB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F576D23-52ED-4266-8396-0AE8E94D3AE7}" type="pres">
      <dgm:prSet presAssocID="{55738AEF-00F0-4119-9427-1F72C38F2989}" presName="parentText" presStyleLbl="node1" presStyleIdx="0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1425DF-96A4-4AC1-BC5D-E68DCAA463CC}" type="pres">
      <dgm:prSet presAssocID="{6E866268-9339-4549-88DA-F1F1FCED14FF}" presName="spacer" presStyleCnt="0"/>
      <dgm:spPr/>
    </dgm:pt>
    <dgm:pt modelId="{53559548-C05F-472F-A8D1-6C35F184F9DA}" type="pres">
      <dgm:prSet presAssocID="{C72BAD36-D311-4E9E-A587-C5BD373B5685}" presName="parentText" presStyleLbl="node1" presStyleIdx="1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F5661B-B465-4E4A-A9E9-4AA4933482D7}" type="pres">
      <dgm:prSet presAssocID="{D8F4B8FC-627F-4378-BA06-506E89887620}" presName="spacer" presStyleCnt="0"/>
      <dgm:spPr/>
    </dgm:pt>
    <dgm:pt modelId="{CB011CC8-4950-4F35-9AA4-0DDE99AF1AE0}" type="pres">
      <dgm:prSet presAssocID="{E7F25524-FA51-44D7-8652-FA49F29BDB3D}" presName="parentText" presStyleLbl="node1" presStyleIdx="2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8DF415-E866-4715-AD86-30F4437FF75C}" type="pres">
      <dgm:prSet presAssocID="{2A8DD698-81B5-48D8-8DD9-55634E6A07EF}" presName="spacer" presStyleCnt="0"/>
      <dgm:spPr/>
    </dgm:pt>
    <dgm:pt modelId="{9079FBF2-F420-4BF7-99E2-EDCEBB1A32A8}" type="pres">
      <dgm:prSet presAssocID="{F65EB11D-E132-467A-B9DB-1A7EB946A5D9}" presName="parentText" presStyleLbl="node1" presStyleIdx="3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75D901-2AF5-49C3-AC37-3FCC006F6AAE}" type="pres">
      <dgm:prSet presAssocID="{2A31E239-B1D6-4303-BA79-85541BA0F772}" presName="spacer" presStyleCnt="0"/>
      <dgm:spPr/>
    </dgm:pt>
    <dgm:pt modelId="{A9A54D53-1F3C-4AEC-9057-176FA3B1C6AD}" type="pres">
      <dgm:prSet presAssocID="{0375C255-266B-4E11-8B25-5B323917D628}" presName="parentText" presStyleLbl="node1" presStyleIdx="4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CF4681-1650-449C-9872-2E98911E1A14}" type="pres">
      <dgm:prSet presAssocID="{28F51F47-9D01-4DF9-9D45-6D4EE244FB8E}" presName="spacer" presStyleCnt="0"/>
      <dgm:spPr/>
    </dgm:pt>
    <dgm:pt modelId="{24C7C430-E9F2-4FF4-ACF2-CA5871B6FCA7}" type="pres">
      <dgm:prSet presAssocID="{0C96D933-1CB6-430A-900F-94BED806F35B}" presName="parentText" presStyleLbl="node1" presStyleIdx="5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A34A76-7E40-4B14-B69C-1DAFFC7C3D5B}" type="pres">
      <dgm:prSet presAssocID="{B4845CC2-C89B-4224-B29F-59691C8181AE}" presName="spacer" presStyleCnt="0"/>
      <dgm:spPr/>
    </dgm:pt>
    <dgm:pt modelId="{95665393-DE90-45B0-9F2B-D133C01DD2A3}" type="pres">
      <dgm:prSet presAssocID="{6F2251B2-728C-4CE0-8A2B-7FAF2E4FBE83}" presName="parentText" presStyleLbl="node1" presStyleIdx="6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8C98B2-18C2-4883-A733-D04643D92190}" type="pres">
      <dgm:prSet presAssocID="{BC4C01C4-4446-4B70-9046-C6A346A67EB4}" presName="spacer" presStyleCnt="0"/>
      <dgm:spPr/>
    </dgm:pt>
    <dgm:pt modelId="{E8A1AE50-865C-47EA-A8D4-665CA6C8BA68}" type="pres">
      <dgm:prSet presAssocID="{81498172-8FAB-4383-9969-9868DE7F9C3C}" presName="parentText" presStyleLbl="node1" presStyleIdx="7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48FB43-CCEB-47F4-92AE-A3722A744FFD}" type="presOf" srcId="{0C96D933-1CB6-430A-900F-94BED806F35B}" destId="{24C7C430-E9F2-4FF4-ACF2-CA5871B6FCA7}" srcOrd="0" destOrd="0" presId="urn:microsoft.com/office/officeart/2005/8/layout/vList2"/>
    <dgm:cxn modelId="{69F0D45F-7702-4B03-B6B1-81BEC9F48B1D}" type="presOf" srcId="{6F2251B2-728C-4CE0-8A2B-7FAF2E4FBE83}" destId="{95665393-DE90-45B0-9F2B-D133C01DD2A3}" srcOrd="0" destOrd="0" presId="urn:microsoft.com/office/officeart/2005/8/layout/vList2"/>
    <dgm:cxn modelId="{52F3AB76-9864-4723-A82D-181AA9708AB8}" type="presOf" srcId="{F65EB11D-E132-467A-B9DB-1A7EB946A5D9}" destId="{9079FBF2-F420-4BF7-99E2-EDCEBB1A32A8}" srcOrd="0" destOrd="0" presId="urn:microsoft.com/office/officeart/2005/8/layout/vList2"/>
    <dgm:cxn modelId="{55B2849A-4F55-48DF-A72A-476BFDDF6406}" srcId="{5EC5A1D4-AEB9-47B0-A4A1-B2C2BFFC4CBD}" destId="{55738AEF-00F0-4119-9427-1F72C38F2989}" srcOrd="0" destOrd="0" parTransId="{A84AF055-8B9D-4796-BDEA-5C7409E90ED2}" sibTransId="{6E866268-9339-4549-88DA-F1F1FCED14FF}"/>
    <dgm:cxn modelId="{D7F4F830-D109-4FD6-B2B8-8D72ED8A65CB}" type="presOf" srcId="{E7F25524-FA51-44D7-8652-FA49F29BDB3D}" destId="{CB011CC8-4950-4F35-9AA4-0DDE99AF1AE0}" srcOrd="0" destOrd="0" presId="urn:microsoft.com/office/officeart/2005/8/layout/vList2"/>
    <dgm:cxn modelId="{F5546827-AA55-4E6C-AA3E-0464F0C8A0FD}" type="presOf" srcId="{0375C255-266B-4E11-8B25-5B323917D628}" destId="{A9A54D53-1F3C-4AEC-9057-176FA3B1C6AD}" srcOrd="0" destOrd="0" presId="urn:microsoft.com/office/officeart/2005/8/layout/vList2"/>
    <dgm:cxn modelId="{4BEE2D61-549A-4171-87A6-DDC68F6BA2BF}" type="presOf" srcId="{5EC5A1D4-AEB9-47B0-A4A1-B2C2BFFC4CBD}" destId="{F425BF5D-8C77-4B6B-895D-A0DB0E6D1C5B}" srcOrd="0" destOrd="0" presId="urn:microsoft.com/office/officeart/2005/8/layout/vList2"/>
    <dgm:cxn modelId="{8DD2A1F4-D39A-4FAA-A331-4B3F245763B1}" type="presOf" srcId="{55738AEF-00F0-4119-9427-1F72C38F2989}" destId="{FF576D23-52ED-4266-8396-0AE8E94D3AE7}" srcOrd="0" destOrd="0" presId="urn:microsoft.com/office/officeart/2005/8/layout/vList2"/>
    <dgm:cxn modelId="{FB5C5B82-0EA3-40C5-ADF2-A81318FB0D66}" srcId="{5EC5A1D4-AEB9-47B0-A4A1-B2C2BFFC4CBD}" destId="{6F2251B2-728C-4CE0-8A2B-7FAF2E4FBE83}" srcOrd="6" destOrd="0" parTransId="{64DFAE68-36D7-497C-8FFD-DE3C33015844}" sibTransId="{BC4C01C4-4446-4B70-9046-C6A346A67EB4}"/>
    <dgm:cxn modelId="{0EAB22AD-CD0F-449E-A40C-C47372E37704}" type="presOf" srcId="{81498172-8FAB-4383-9969-9868DE7F9C3C}" destId="{E8A1AE50-865C-47EA-A8D4-665CA6C8BA68}" srcOrd="0" destOrd="0" presId="urn:microsoft.com/office/officeart/2005/8/layout/vList2"/>
    <dgm:cxn modelId="{CAB78B4C-639D-43CA-806E-BDF1CBEC35D0}" type="presOf" srcId="{C72BAD36-D311-4E9E-A587-C5BD373B5685}" destId="{53559548-C05F-472F-A8D1-6C35F184F9DA}" srcOrd="0" destOrd="0" presId="urn:microsoft.com/office/officeart/2005/8/layout/vList2"/>
    <dgm:cxn modelId="{B0E82FB2-6BBD-43AB-AB29-22D91A9B9534}" srcId="{5EC5A1D4-AEB9-47B0-A4A1-B2C2BFFC4CBD}" destId="{C72BAD36-D311-4E9E-A587-C5BD373B5685}" srcOrd="1" destOrd="0" parTransId="{2E63B578-3EAC-4B7E-991F-5505DF91092E}" sibTransId="{D8F4B8FC-627F-4378-BA06-506E89887620}"/>
    <dgm:cxn modelId="{E31609E9-2E3A-432C-9685-A9DAB6F7D24F}" srcId="{5EC5A1D4-AEB9-47B0-A4A1-B2C2BFFC4CBD}" destId="{81498172-8FAB-4383-9969-9868DE7F9C3C}" srcOrd="7" destOrd="0" parTransId="{4E08850E-B3A3-4DDF-B452-D18A065FD452}" sibTransId="{5A7A6290-36D0-4C9F-9CD8-2F0AD3151C1B}"/>
    <dgm:cxn modelId="{EF99C912-3007-414B-ABA0-DA8B29D426DE}" srcId="{5EC5A1D4-AEB9-47B0-A4A1-B2C2BFFC4CBD}" destId="{F65EB11D-E132-467A-B9DB-1A7EB946A5D9}" srcOrd="3" destOrd="0" parTransId="{04A79206-A4F3-487E-A3C9-9E75E2D3C4CA}" sibTransId="{2A31E239-B1D6-4303-BA79-85541BA0F772}"/>
    <dgm:cxn modelId="{7EBE65E7-0ABC-48D5-B74D-87A42386BD39}" srcId="{5EC5A1D4-AEB9-47B0-A4A1-B2C2BFFC4CBD}" destId="{0C96D933-1CB6-430A-900F-94BED806F35B}" srcOrd="5" destOrd="0" parTransId="{58104769-A580-4E1D-8A7E-AB6722E18963}" sibTransId="{B4845CC2-C89B-4224-B29F-59691C8181AE}"/>
    <dgm:cxn modelId="{C770C39A-6F43-4EA6-9A33-0D33B73ABA36}" srcId="{5EC5A1D4-AEB9-47B0-A4A1-B2C2BFFC4CBD}" destId="{E7F25524-FA51-44D7-8652-FA49F29BDB3D}" srcOrd="2" destOrd="0" parTransId="{F7DC7458-3886-45B7-9B02-133A53891D75}" sibTransId="{2A8DD698-81B5-48D8-8DD9-55634E6A07EF}"/>
    <dgm:cxn modelId="{CCF951C1-A767-4D44-9FFA-71FB75A1ADEE}" srcId="{5EC5A1D4-AEB9-47B0-A4A1-B2C2BFFC4CBD}" destId="{0375C255-266B-4E11-8B25-5B323917D628}" srcOrd="4" destOrd="0" parTransId="{E58D4453-60B2-4B4F-BE5E-1FF7D986B1F5}" sibTransId="{28F51F47-9D01-4DF9-9D45-6D4EE244FB8E}"/>
    <dgm:cxn modelId="{CCDA7895-AA3A-4CC5-A97E-0A9825CC2D15}" type="presParOf" srcId="{F425BF5D-8C77-4B6B-895D-A0DB0E6D1C5B}" destId="{FF576D23-52ED-4266-8396-0AE8E94D3AE7}" srcOrd="0" destOrd="0" presId="urn:microsoft.com/office/officeart/2005/8/layout/vList2"/>
    <dgm:cxn modelId="{F176880F-5C92-4AF6-BFB7-4208A67CDFBF}" type="presParOf" srcId="{F425BF5D-8C77-4B6B-895D-A0DB0E6D1C5B}" destId="{2A1425DF-96A4-4AC1-BC5D-E68DCAA463CC}" srcOrd="1" destOrd="0" presId="urn:microsoft.com/office/officeart/2005/8/layout/vList2"/>
    <dgm:cxn modelId="{6FF9D7C4-4A07-49E3-BF5D-13AAD83E4260}" type="presParOf" srcId="{F425BF5D-8C77-4B6B-895D-A0DB0E6D1C5B}" destId="{53559548-C05F-472F-A8D1-6C35F184F9DA}" srcOrd="2" destOrd="0" presId="urn:microsoft.com/office/officeart/2005/8/layout/vList2"/>
    <dgm:cxn modelId="{9CC03D8F-50F5-4746-AE5F-00B989ABE6B9}" type="presParOf" srcId="{F425BF5D-8C77-4B6B-895D-A0DB0E6D1C5B}" destId="{00F5661B-B465-4E4A-A9E9-4AA4933482D7}" srcOrd="3" destOrd="0" presId="urn:microsoft.com/office/officeart/2005/8/layout/vList2"/>
    <dgm:cxn modelId="{10370788-0059-4C75-BE9A-999D2DCBAEFB}" type="presParOf" srcId="{F425BF5D-8C77-4B6B-895D-A0DB0E6D1C5B}" destId="{CB011CC8-4950-4F35-9AA4-0DDE99AF1AE0}" srcOrd="4" destOrd="0" presId="urn:microsoft.com/office/officeart/2005/8/layout/vList2"/>
    <dgm:cxn modelId="{5CA5BC86-CCBC-4EF0-9075-2011000C00DE}" type="presParOf" srcId="{F425BF5D-8C77-4B6B-895D-A0DB0E6D1C5B}" destId="{958DF415-E866-4715-AD86-30F4437FF75C}" srcOrd="5" destOrd="0" presId="urn:microsoft.com/office/officeart/2005/8/layout/vList2"/>
    <dgm:cxn modelId="{4F80948B-5373-4740-BDEB-5F8539EE6392}" type="presParOf" srcId="{F425BF5D-8C77-4B6B-895D-A0DB0E6D1C5B}" destId="{9079FBF2-F420-4BF7-99E2-EDCEBB1A32A8}" srcOrd="6" destOrd="0" presId="urn:microsoft.com/office/officeart/2005/8/layout/vList2"/>
    <dgm:cxn modelId="{0DD7D072-FDB8-437B-9E22-20FC90E10668}" type="presParOf" srcId="{F425BF5D-8C77-4B6B-895D-A0DB0E6D1C5B}" destId="{A175D901-2AF5-49C3-AC37-3FCC006F6AAE}" srcOrd="7" destOrd="0" presId="urn:microsoft.com/office/officeart/2005/8/layout/vList2"/>
    <dgm:cxn modelId="{59777FCF-23FA-4C8B-B125-F2AA5A72195D}" type="presParOf" srcId="{F425BF5D-8C77-4B6B-895D-A0DB0E6D1C5B}" destId="{A9A54D53-1F3C-4AEC-9057-176FA3B1C6AD}" srcOrd="8" destOrd="0" presId="urn:microsoft.com/office/officeart/2005/8/layout/vList2"/>
    <dgm:cxn modelId="{0911E7DF-FCEF-4D40-8A5F-A55CEF3321A2}" type="presParOf" srcId="{F425BF5D-8C77-4B6B-895D-A0DB0E6D1C5B}" destId="{43CF4681-1650-449C-9872-2E98911E1A14}" srcOrd="9" destOrd="0" presId="urn:microsoft.com/office/officeart/2005/8/layout/vList2"/>
    <dgm:cxn modelId="{B18793FB-F6D6-40DB-9E8C-4824B4D9362B}" type="presParOf" srcId="{F425BF5D-8C77-4B6B-895D-A0DB0E6D1C5B}" destId="{24C7C430-E9F2-4FF4-ACF2-CA5871B6FCA7}" srcOrd="10" destOrd="0" presId="urn:microsoft.com/office/officeart/2005/8/layout/vList2"/>
    <dgm:cxn modelId="{6AA0C6F8-D03E-497C-B107-935F210AB193}" type="presParOf" srcId="{F425BF5D-8C77-4B6B-895D-A0DB0E6D1C5B}" destId="{6DA34A76-7E40-4B14-B69C-1DAFFC7C3D5B}" srcOrd="11" destOrd="0" presId="urn:microsoft.com/office/officeart/2005/8/layout/vList2"/>
    <dgm:cxn modelId="{AFB9BA68-1CA8-4860-B2E5-AC1FF4BF735D}" type="presParOf" srcId="{F425BF5D-8C77-4B6B-895D-A0DB0E6D1C5B}" destId="{95665393-DE90-45B0-9F2B-D133C01DD2A3}" srcOrd="12" destOrd="0" presId="urn:microsoft.com/office/officeart/2005/8/layout/vList2"/>
    <dgm:cxn modelId="{345EBCFF-F613-4160-B03D-EE50F49FA2D8}" type="presParOf" srcId="{F425BF5D-8C77-4B6B-895D-A0DB0E6D1C5B}" destId="{BE8C98B2-18C2-4883-A733-D04643D92190}" srcOrd="13" destOrd="0" presId="urn:microsoft.com/office/officeart/2005/8/layout/vList2"/>
    <dgm:cxn modelId="{C2996DD5-178A-4647-AC38-3804A5793FAD}" type="presParOf" srcId="{F425BF5D-8C77-4B6B-895D-A0DB0E6D1C5B}" destId="{E8A1AE50-865C-47EA-A8D4-665CA6C8BA68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C5A1D4-AEB9-47B0-A4A1-B2C2BFFC4CB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55738AEF-00F0-4119-9427-1F72C38F2989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9.  </a:t>
          </a:r>
          <a:r>
            <a:rPr lang="cs-CZ" dirty="0" err="1" smtClean="0">
              <a:latin typeface="Verdana" pitchFamily="34" charset="0"/>
            </a:rPr>
            <a:t>Lips</a:t>
          </a:r>
          <a:endParaRPr lang="cs-CZ" dirty="0">
            <a:latin typeface="Verdana" pitchFamily="34" charset="0"/>
          </a:endParaRPr>
        </a:p>
      </dgm:t>
    </dgm:pt>
    <dgm:pt modelId="{A84AF055-8B9D-4796-BDEA-5C7409E90ED2}" type="parTrans" cxnId="{55B2849A-4F55-48DF-A72A-476BFDDF6406}">
      <dgm:prSet/>
      <dgm:spPr/>
      <dgm:t>
        <a:bodyPr/>
        <a:lstStyle/>
        <a:p>
          <a:endParaRPr lang="cs-CZ"/>
        </a:p>
      </dgm:t>
    </dgm:pt>
    <dgm:pt modelId="{6E866268-9339-4549-88DA-F1F1FCED14FF}" type="sibTrans" cxnId="{55B2849A-4F55-48DF-A72A-476BFDDF6406}">
      <dgm:prSet/>
      <dgm:spPr/>
      <dgm:t>
        <a:bodyPr/>
        <a:lstStyle/>
        <a:p>
          <a:endParaRPr lang="cs-CZ"/>
        </a:p>
      </dgm:t>
    </dgm:pt>
    <dgm:pt modelId="{BEE4EF08-7B24-4ADF-8045-7FE425AB2AEC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10. </a:t>
          </a:r>
          <a:r>
            <a:rPr lang="cs-CZ" dirty="0" err="1" smtClean="0">
              <a:latin typeface="Verdana" pitchFamily="34" charset="0"/>
            </a:rPr>
            <a:t>Teeth</a:t>
          </a:r>
          <a:endParaRPr lang="cs-CZ" dirty="0">
            <a:latin typeface="Verdana" pitchFamily="34" charset="0"/>
          </a:endParaRPr>
        </a:p>
      </dgm:t>
    </dgm:pt>
    <dgm:pt modelId="{26F60654-380A-44C2-AE23-8FE39226CEFC}" type="parTrans" cxnId="{85326089-E4B8-465A-8099-13CF2B46E4C7}">
      <dgm:prSet/>
      <dgm:spPr/>
    </dgm:pt>
    <dgm:pt modelId="{3EFA2425-F9AA-4EB2-A903-3395C9E0482E}" type="sibTrans" cxnId="{85326089-E4B8-465A-8099-13CF2B46E4C7}">
      <dgm:prSet/>
      <dgm:spPr/>
    </dgm:pt>
    <dgm:pt modelId="{FFCFD9ED-01A4-407F-A074-A0FFDAA6B3F8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11. </a:t>
          </a:r>
          <a:r>
            <a:rPr lang="cs-CZ" dirty="0" err="1" smtClean="0">
              <a:latin typeface="Verdana" pitchFamily="34" charset="0"/>
            </a:rPr>
            <a:t>Hair</a:t>
          </a:r>
          <a:endParaRPr lang="cs-CZ" dirty="0">
            <a:latin typeface="Verdana" pitchFamily="34" charset="0"/>
          </a:endParaRPr>
        </a:p>
      </dgm:t>
    </dgm:pt>
    <dgm:pt modelId="{65BA9510-08DF-4216-ABD7-3CCDC664C400}" type="parTrans" cxnId="{2807E629-6257-45E0-ACDA-6804D23721D0}">
      <dgm:prSet/>
      <dgm:spPr/>
    </dgm:pt>
    <dgm:pt modelId="{2DFE157C-F4FF-43FE-BADF-4D04E46BF7CD}" type="sibTrans" cxnId="{2807E629-6257-45E0-ACDA-6804D23721D0}">
      <dgm:prSet/>
      <dgm:spPr/>
    </dgm:pt>
    <dgm:pt modelId="{46F37EEF-E565-4DD7-B86C-A4594B6F3B33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12. Leg</a:t>
          </a:r>
          <a:endParaRPr lang="cs-CZ" dirty="0">
            <a:latin typeface="Verdana" pitchFamily="34" charset="0"/>
          </a:endParaRPr>
        </a:p>
      </dgm:t>
    </dgm:pt>
    <dgm:pt modelId="{D3304ADC-5F9F-40B7-9172-19B21F34C82F}" type="parTrans" cxnId="{40688C12-D408-4179-9AE2-7B159E20A770}">
      <dgm:prSet/>
      <dgm:spPr/>
    </dgm:pt>
    <dgm:pt modelId="{EE3E7A86-3DD7-4325-BF20-0806E3CFFAE7}" type="sibTrans" cxnId="{40688C12-D408-4179-9AE2-7B159E20A770}">
      <dgm:prSet/>
      <dgm:spPr/>
    </dgm:pt>
    <dgm:pt modelId="{F180D56A-0B2A-4B4C-B75F-91C8A8BF2578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13. </a:t>
          </a:r>
          <a:r>
            <a:rPr lang="cs-CZ" dirty="0" err="1" smtClean="0">
              <a:latin typeface="Verdana" pitchFamily="34" charset="0"/>
            </a:rPr>
            <a:t>Neck</a:t>
          </a:r>
          <a:endParaRPr lang="cs-CZ" dirty="0">
            <a:latin typeface="Verdana" pitchFamily="34" charset="0"/>
          </a:endParaRPr>
        </a:p>
      </dgm:t>
    </dgm:pt>
    <dgm:pt modelId="{3DFB0BF1-AC5D-489C-8A79-831033E18D42}" type="parTrans" cxnId="{DC7FB16D-5BF9-4605-B174-56F5CFDE929A}">
      <dgm:prSet/>
      <dgm:spPr/>
    </dgm:pt>
    <dgm:pt modelId="{6645E267-1E38-4845-B7CF-6BCB73E91D01}" type="sibTrans" cxnId="{DC7FB16D-5BF9-4605-B174-56F5CFDE929A}">
      <dgm:prSet/>
      <dgm:spPr/>
    </dgm:pt>
    <dgm:pt modelId="{391D4F93-7498-4B3D-B2E5-E0C19EBF5915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14. </a:t>
          </a:r>
          <a:r>
            <a:rPr lang="cs-CZ" dirty="0" err="1" smtClean="0">
              <a:latin typeface="Verdana" pitchFamily="34" charset="0"/>
            </a:rPr>
            <a:t>Toes</a:t>
          </a:r>
          <a:endParaRPr lang="cs-CZ" dirty="0">
            <a:latin typeface="Verdana" pitchFamily="34" charset="0"/>
          </a:endParaRPr>
        </a:p>
      </dgm:t>
    </dgm:pt>
    <dgm:pt modelId="{2B398CFD-F887-4CFF-ACCF-BD2215E36365}" type="parTrans" cxnId="{52B313C8-5AE5-4C19-9E2D-4C4CEAC2FE20}">
      <dgm:prSet/>
      <dgm:spPr/>
    </dgm:pt>
    <dgm:pt modelId="{D9AF684A-50D1-462B-9B92-7250744DC704}" type="sibTrans" cxnId="{52B313C8-5AE5-4C19-9E2D-4C4CEAC2FE20}">
      <dgm:prSet/>
      <dgm:spPr/>
    </dgm:pt>
    <dgm:pt modelId="{8CEBBFC4-6F85-438E-92EE-4800EB9A0F68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15. </a:t>
          </a:r>
          <a:r>
            <a:rPr lang="cs-CZ" dirty="0" err="1" smtClean="0">
              <a:latin typeface="Verdana" pitchFamily="34" charset="0"/>
            </a:rPr>
            <a:t>Mouth</a:t>
          </a:r>
          <a:endParaRPr lang="cs-CZ" dirty="0">
            <a:latin typeface="Verdana" pitchFamily="34" charset="0"/>
          </a:endParaRPr>
        </a:p>
      </dgm:t>
    </dgm:pt>
    <dgm:pt modelId="{A3398F18-D4BF-4A97-8AC2-C419F113C990}" type="parTrans" cxnId="{4C321BCF-8C20-4081-AD09-23943394B125}">
      <dgm:prSet/>
      <dgm:spPr/>
    </dgm:pt>
    <dgm:pt modelId="{8643490B-892A-44C2-B13A-5E29E7DD3087}" type="sibTrans" cxnId="{4C321BCF-8C20-4081-AD09-23943394B125}">
      <dgm:prSet/>
      <dgm:spPr/>
    </dgm:pt>
    <dgm:pt modelId="{97BF3CB5-2813-4C89-8A79-F7AB00D37F7B}">
      <dgm:prSet phldrT="[Text]"/>
      <dgm:spPr/>
      <dgm:t>
        <a:bodyPr/>
        <a:lstStyle/>
        <a:p>
          <a:r>
            <a:rPr lang="cs-CZ" dirty="0" smtClean="0">
              <a:latin typeface="Verdana" pitchFamily="34" charset="0"/>
            </a:rPr>
            <a:t>16. </a:t>
          </a:r>
          <a:r>
            <a:rPr lang="cs-CZ" dirty="0" err="1" smtClean="0">
              <a:latin typeface="Verdana" pitchFamily="34" charset="0"/>
            </a:rPr>
            <a:t>Tongue</a:t>
          </a:r>
          <a:endParaRPr lang="cs-CZ" dirty="0">
            <a:latin typeface="Verdana" pitchFamily="34" charset="0"/>
          </a:endParaRPr>
        </a:p>
      </dgm:t>
    </dgm:pt>
    <dgm:pt modelId="{B2936ACE-1C3E-42B8-84B9-080CDA903D0E}" type="parTrans" cxnId="{3FF1FF27-35D8-4252-B6E1-C30572ECC0E5}">
      <dgm:prSet/>
      <dgm:spPr/>
    </dgm:pt>
    <dgm:pt modelId="{EC83DAAF-ECE8-44C0-A1EA-E9F4049FB317}" type="sibTrans" cxnId="{3FF1FF27-35D8-4252-B6E1-C30572ECC0E5}">
      <dgm:prSet/>
      <dgm:spPr/>
    </dgm:pt>
    <dgm:pt modelId="{F425BF5D-8C77-4B6B-895D-A0DB0E6D1C5B}" type="pres">
      <dgm:prSet presAssocID="{5EC5A1D4-AEB9-47B0-A4A1-B2C2BFFC4CB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F576D23-52ED-4266-8396-0AE8E94D3AE7}" type="pres">
      <dgm:prSet presAssocID="{55738AEF-00F0-4119-9427-1F72C38F2989}" presName="parentText" presStyleLbl="node1" presStyleIdx="0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1425DF-96A4-4AC1-BC5D-E68DCAA463CC}" type="pres">
      <dgm:prSet presAssocID="{6E866268-9339-4549-88DA-F1F1FCED14FF}" presName="spacer" presStyleCnt="0"/>
      <dgm:spPr/>
    </dgm:pt>
    <dgm:pt modelId="{7C508DCB-EAA2-4076-A21C-DF6F6B7A160D}" type="pres">
      <dgm:prSet presAssocID="{BEE4EF08-7B24-4ADF-8045-7FE425AB2AEC}" presName="parentText" presStyleLbl="node1" presStyleIdx="1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8071CD-8599-43BB-B0E8-0BA3980ECFF1}" type="pres">
      <dgm:prSet presAssocID="{3EFA2425-F9AA-4EB2-A903-3395C9E0482E}" presName="spacer" presStyleCnt="0"/>
      <dgm:spPr/>
    </dgm:pt>
    <dgm:pt modelId="{A50492BB-CABE-4E3E-A7A6-D567E6F83AF8}" type="pres">
      <dgm:prSet presAssocID="{FFCFD9ED-01A4-407F-A074-A0FFDAA6B3F8}" presName="parentText" presStyleLbl="node1" presStyleIdx="2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A50AE4-9C8C-4BB9-A438-696A052664F9}" type="pres">
      <dgm:prSet presAssocID="{2DFE157C-F4FF-43FE-BADF-4D04E46BF7CD}" presName="spacer" presStyleCnt="0"/>
      <dgm:spPr/>
    </dgm:pt>
    <dgm:pt modelId="{9CFEF8D3-EBDE-4C4B-A1DD-0959FEC8E9E5}" type="pres">
      <dgm:prSet presAssocID="{46F37EEF-E565-4DD7-B86C-A4594B6F3B33}" presName="parentText" presStyleLbl="node1" presStyleIdx="3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06D25F-91D0-4B56-B088-2D53721351E8}" type="pres">
      <dgm:prSet presAssocID="{EE3E7A86-3DD7-4325-BF20-0806E3CFFAE7}" presName="spacer" presStyleCnt="0"/>
      <dgm:spPr/>
    </dgm:pt>
    <dgm:pt modelId="{9321EA2C-3A61-4A33-AB93-E7170D762DED}" type="pres">
      <dgm:prSet presAssocID="{F180D56A-0B2A-4B4C-B75F-91C8A8BF2578}" presName="parentText" presStyleLbl="node1" presStyleIdx="4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F55655-8A3F-410B-9EC4-A39859DC9BFF}" type="pres">
      <dgm:prSet presAssocID="{6645E267-1E38-4845-B7CF-6BCB73E91D01}" presName="spacer" presStyleCnt="0"/>
      <dgm:spPr/>
    </dgm:pt>
    <dgm:pt modelId="{DF996C51-17D4-4330-8B85-69A83398F2EB}" type="pres">
      <dgm:prSet presAssocID="{391D4F93-7498-4B3D-B2E5-E0C19EBF5915}" presName="parentText" presStyleLbl="node1" presStyleIdx="5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4A2A1E-6448-47D9-B3D8-E0C722038ED7}" type="pres">
      <dgm:prSet presAssocID="{D9AF684A-50D1-462B-9B92-7250744DC704}" presName="spacer" presStyleCnt="0"/>
      <dgm:spPr/>
    </dgm:pt>
    <dgm:pt modelId="{58137159-A962-434F-B8ED-F00823ECFC8E}" type="pres">
      <dgm:prSet presAssocID="{8CEBBFC4-6F85-438E-92EE-4800EB9A0F68}" presName="parentText" presStyleLbl="node1" presStyleIdx="6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54EC40-38E3-4639-B739-E59F341C8F53}" type="pres">
      <dgm:prSet presAssocID="{8643490B-892A-44C2-B13A-5E29E7DD3087}" presName="spacer" presStyleCnt="0"/>
      <dgm:spPr/>
    </dgm:pt>
    <dgm:pt modelId="{675AE884-F447-4C94-8FF8-B7C950F9E23B}" type="pres">
      <dgm:prSet presAssocID="{97BF3CB5-2813-4C89-8A79-F7AB00D37F7B}" presName="parentText" presStyleLbl="node1" presStyleIdx="7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F3A4A3-63BB-4D33-A008-4405446942FE}" type="presOf" srcId="{97BF3CB5-2813-4C89-8A79-F7AB00D37F7B}" destId="{675AE884-F447-4C94-8FF8-B7C950F9E23B}" srcOrd="0" destOrd="0" presId="urn:microsoft.com/office/officeart/2005/8/layout/vList2"/>
    <dgm:cxn modelId="{4C321BCF-8C20-4081-AD09-23943394B125}" srcId="{5EC5A1D4-AEB9-47B0-A4A1-B2C2BFFC4CBD}" destId="{8CEBBFC4-6F85-438E-92EE-4800EB9A0F68}" srcOrd="6" destOrd="0" parTransId="{A3398F18-D4BF-4A97-8AC2-C419F113C990}" sibTransId="{8643490B-892A-44C2-B13A-5E29E7DD3087}"/>
    <dgm:cxn modelId="{C9ABF226-758D-4510-96BB-261B2EECC998}" type="presOf" srcId="{5EC5A1D4-AEB9-47B0-A4A1-B2C2BFFC4CBD}" destId="{F425BF5D-8C77-4B6B-895D-A0DB0E6D1C5B}" srcOrd="0" destOrd="0" presId="urn:microsoft.com/office/officeart/2005/8/layout/vList2"/>
    <dgm:cxn modelId="{7CF39975-9D9B-4593-A17F-6ECDDCC180C8}" type="presOf" srcId="{F180D56A-0B2A-4B4C-B75F-91C8A8BF2578}" destId="{9321EA2C-3A61-4A33-AB93-E7170D762DED}" srcOrd="0" destOrd="0" presId="urn:microsoft.com/office/officeart/2005/8/layout/vList2"/>
    <dgm:cxn modelId="{52B313C8-5AE5-4C19-9E2D-4C4CEAC2FE20}" srcId="{5EC5A1D4-AEB9-47B0-A4A1-B2C2BFFC4CBD}" destId="{391D4F93-7498-4B3D-B2E5-E0C19EBF5915}" srcOrd="5" destOrd="0" parTransId="{2B398CFD-F887-4CFF-ACCF-BD2215E36365}" sibTransId="{D9AF684A-50D1-462B-9B92-7250744DC704}"/>
    <dgm:cxn modelId="{DC7FB16D-5BF9-4605-B174-56F5CFDE929A}" srcId="{5EC5A1D4-AEB9-47B0-A4A1-B2C2BFFC4CBD}" destId="{F180D56A-0B2A-4B4C-B75F-91C8A8BF2578}" srcOrd="4" destOrd="0" parTransId="{3DFB0BF1-AC5D-489C-8A79-831033E18D42}" sibTransId="{6645E267-1E38-4845-B7CF-6BCB73E91D01}"/>
    <dgm:cxn modelId="{55B2849A-4F55-48DF-A72A-476BFDDF6406}" srcId="{5EC5A1D4-AEB9-47B0-A4A1-B2C2BFFC4CBD}" destId="{55738AEF-00F0-4119-9427-1F72C38F2989}" srcOrd="0" destOrd="0" parTransId="{A84AF055-8B9D-4796-BDEA-5C7409E90ED2}" sibTransId="{6E866268-9339-4549-88DA-F1F1FCED14FF}"/>
    <dgm:cxn modelId="{97BFF3D0-85BB-4C1F-BF0F-0696FEDEF6BA}" type="presOf" srcId="{46F37EEF-E565-4DD7-B86C-A4594B6F3B33}" destId="{9CFEF8D3-EBDE-4C4B-A1DD-0959FEC8E9E5}" srcOrd="0" destOrd="0" presId="urn:microsoft.com/office/officeart/2005/8/layout/vList2"/>
    <dgm:cxn modelId="{2807E629-6257-45E0-ACDA-6804D23721D0}" srcId="{5EC5A1D4-AEB9-47B0-A4A1-B2C2BFFC4CBD}" destId="{FFCFD9ED-01A4-407F-A074-A0FFDAA6B3F8}" srcOrd="2" destOrd="0" parTransId="{65BA9510-08DF-4216-ABD7-3CCDC664C400}" sibTransId="{2DFE157C-F4FF-43FE-BADF-4D04E46BF7CD}"/>
    <dgm:cxn modelId="{A4C0FCFC-B40D-4A2E-904A-3E719B5622B2}" type="presOf" srcId="{BEE4EF08-7B24-4ADF-8045-7FE425AB2AEC}" destId="{7C508DCB-EAA2-4076-A21C-DF6F6B7A160D}" srcOrd="0" destOrd="0" presId="urn:microsoft.com/office/officeart/2005/8/layout/vList2"/>
    <dgm:cxn modelId="{32B82BF5-3D11-4802-BC3B-3DF23292AACB}" type="presOf" srcId="{391D4F93-7498-4B3D-B2E5-E0C19EBF5915}" destId="{DF996C51-17D4-4330-8B85-69A83398F2EB}" srcOrd="0" destOrd="0" presId="urn:microsoft.com/office/officeart/2005/8/layout/vList2"/>
    <dgm:cxn modelId="{85326089-E4B8-465A-8099-13CF2B46E4C7}" srcId="{5EC5A1D4-AEB9-47B0-A4A1-B2C2BFFC4CBD}" destId="{BEE4EF08-7B24-4ADF-8045-7FE425AB2AEC}" srcOrd="1" destOrd="0" parTransId="{26F60654-380A-44C2-AE23-8FE39226CEFC}" sibTransId="{3EFA2425-F9AA-4EB2-A903-3395C9E0482E}"/>
    <dgm:cxn modelId="{87777EEF-4B26-4918-AE6B-16C123C7F6CC}" type="presOf" srcId="{8CEBBFC4-6F85-438E-92EE-4800EB9A0F68}" destId="{58137159-A962-434F-B8ED-F00823ECFC8E}" srcOrd="0" destOrd="0" presId="urn:microsoft.com/office/officeart/2005/8/layout/vList2"/>
    <dgm:cxn modelId="{40688C12-D408-4179-9AE2-7B159E20A770}" srcId="{5EC5A1D4-AEB9-47B0-A4A1-B2C2BFFC4CBD}" destId="{46F37EEF-E565-4DD7-B86C-A4594B6F3B33}" srcOrd="3" destOrd="0" parTransId="{D3304ADC-5F9F-40B7-9172-19B21F34C82F}" sibTransId="{EE3E7A86-3DD7-4325-BF20-0806E3CFFAE7}"/>
    <dgm:cxn modelId="{B4C5FB6F-6A6A-4E85-A59F-483173D16333}" type="presOf" srcId="{55738AEF-00F0-4119-9427-1F72C38F2989}" destId="{FF576D23-52ED-4266-8396-0AE8E94D3AE7}" srcOrd="0" destOrd="0" presId="urn:microsoft.com/office/officeart/2005/8/layout/vList2"/>
    <dgm:cxn modelId="{3FF1FF27-35D8-4252-B6E1-C30572ECC0E5}" srcId="{5EC5A1D4-AEB9-47B0-A4A1-B2C2BFFC4CBD}" destId="{97BF3CB5-2813-4C89-8A79-F7AB00D37F7B}" srcOrd="7" destOrd="0" parTransId="{B2936ACE-1C3E-42B8-84B9-080CDA903D0E}" sibTransId="{EC83DAAF-ECE8-44C0-A1EA-E9F4049FB317}"/>
    <dgm:cxn modelId="{A293C5EC-8718-476F-B8FF-F00390C60384}" type="presOf" srcId="{FFCFD9ED-01A4-407F-A074-A0FFDAA6B3F8}" destId="{A50492BB-CABE-4E3E-A7A6-D567E6F83AF8}" srcOrd="0" destOrd="0" presId="urn:microsoft.com/office/officeart/2005/8/layout/vList2"/>
    <dgm:cxn modelId="{3DA80A6B-1581-4D6E-94D2-7E4871CA8E58}" type="presParOf" srcId="{F425BF5D-8C77-4B6B-895D-A0DB0E6D1C5B}" destId="{FF576D23-52ED-4266-8396-0AE8E94D3AE7}" srcOrd="0" destOrd="0" presId="urn:microsoft.com/office/officeart/2005/8/layout/vList2"/>
    <dgm:cxn modelId="{0F48D660-83B5-4F9F-B83E-40BE4C203C38}" type="presParOf" srcId="{F425BF5D-8C77-4B6B-895D-A0DB0E6D1C5B}" destId="{2A1425DF-96A4-4AC1-BC5D-E68DCAA463CC}" srcOrd="1" destOrd="0" presId="urn:microsoft.com/office/officeart/2005/8/layout/vList2"/>
    <dgm:cxn modelId="{7D41CA82-E02A-46EE-9AFE-C9EAD96BC7AB}" type="presParOf" srcId="{F425BF5D-8C77-4B6B-895D-A0DB0E6D1C5B}" destId="{7C508DCB-EAA2-4076-A21C-DF6F6B7A160D}" srcOrd="2" destOrd="0" presId="urn:microsoft.com/office/officeart/2005/8/layout/vList2"/>
    <dgm:cxn modelId="{BC2774A7-8849-459A-982A-077C5AC2870F}" type="presParOf" srcId="{F425BF5D-8C77-4B6B-895D-A0DB0E6D1C5B}" destId="{5D8071CD-8599-43BB-B0E8-0BA3980ECFF1}" srcOrd="3" destOrd="0" presId="urn:microsoft.com/office/officeart/2005/8/layout/vList2"/>
    <dgm:cxn modelId="{828844F0-98FB-4ED8-A636-4A7386DB3AC4}" type="presParOf" srcId="{F425BF5D-8C77-4B6B-895D-A0DB0E6D1C5B}" destId="{A50492BB-CABE-4E3E-A7A6-D567E6F83AF8}" srcOrd="4" destOrd="0" presId="urn:microsoft.com/office/officeart/2005/8/layout/vList2"/>
    <dgm:cxn modelId="{55A638D7-1FD5-4342-B160-F4853DB6E05F}" type="presParOf" srcId="{F425BF5D-8C77-4B6B-895D-A0DB0E6D1C5B}" destId="{C9A50AE4-9C8C-4BB9-A438-696A052664F9}" srcOrd="5" destOrd="0" presId="urn:microsoft.com/office/officeart/2005/8/layout/vList2"/>
    <dgm:cxn modelId="{5D1053EB-446D-40B9-929B-902F509A4A55}" type="presParOf" srcId="{F425BF5D-8C77-4B6B-895D-A0DB0E6D1C5B}" destId="{9CFEF8D3-EBDE-4C4B-A1DD-0959FEC8E9E5}" srcOrd="6" destOrd="0" presId="urn:microsoft.com/office/officeart/2005/8/layout/vList2"/>
    <dgm:cxn modelId="{64B67E42-62B9-4B9F-8E25-2081CF30B52C}" type="presParOf" srcId="{F425BF5D-8C77-4B6B-895D-A0DB0E6D1C5B}" destId="{B506D25F-91D0-4B56-B088-2D53721351E8}" srcOrd="7" destOrd="0" presId="urn:microsoft.com/office/officeart/2005/8/layout/vList2"/>
    <dgm:cxn modelId="{3E023304-88F8-4CCC-A16B-58743743097D}" type="presParOf" srcId="{F425BF5D-8C77-4B6B-895D-A0DB0E6D1C5B}" destId="{9321EA2C-3A61-4A33-AB93-E7170D762DED}" srcOrd="8" destOrd="0" presId="urn:microsoft.com/office/officeart/2005/8/layout/vList2"/>
    <dgm:cxn modelId="{1069BD40-FEE5-4955-BC4B-3E672B80FC39}" type="presParOf" srcId="{F425BF5D-8C77-4B6B-895D-A0DB0E6D1C5B}" destId="{8DF55655-8A3F-410B-9EC4-A39859DC9BFF}" srcOrd="9" destOrd="0" presId="urn:microsoft.com/office/officeart/2005/8/layout/vList2"/>
    <dgm:cxn modelId="{D19734F2-A5D6-4D6F-A0F0-22046C85A228}" type="presParOf" srcId="{F425BF5D-8C77-4B6B-895D-A0DB0E6D1C5B}" destId="{DF996C51-17D4-4330-8B85-69A83398F2EB}" srcOrd="10" destOrd="0" presId="urn:microsoft.com/office/officeart/2005/8/layout/vList2"/>
    <dgm:cxn modelId="{23F713B5-554A-4F67-AF34-C0F7B303DF0F}" type="presParOf" srcId="{F425BF5D-8C77-4B6B-895D-A0DB0E6D1C5B}" destId="{534A2A1E-6448-47D9-B3D8-E0C722038ED7}" srcOrd="11" destOrd="0" presId="urn:microsoft.com/office/officeart/2005/8/layout/vList2"/>
    <dgm:cxn modelId="{CEF142FE-0A0F-40E9-B479-EBA4E162B384}" type="presParOf" srcId="{F425BF5D-8C77-4B6B-895D-A0DB0E6D1C5B}" destId="{58137159-A962-434F-B8ED-F00823ECFC8E}" srcOrd="12" destOrd="0" presId="urn:microsoft.com/office/officeart/2005/8/layout/vList2"/>
    <dgm:cxn modelId="{0A79638A-C8B3-4837-ADA0-6522A08777C7}" type="presParOf" srcId="{F425BF5D-8C77-4B6B-895D-A0DB0E6D1C5B}" destId="{9254EC40-38E3-4639-B739-E59F341C8F53}" srcOrd="13" destOrd="0" presId="urn:microsoft.com/office/officeart/2005/8/layout/vList2"/>
    <dgm:cxn modelId="{9797A1F4-256B-4C97-AA7F-68D21FF34943}" type="presParOf" srcId="{F425BF5D-8C77-4B6B-895D-A0DB0E6D1C5B}" destId="{675AE884-F447-4C94-8FF8-B7C950F9E23B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D85FFA-952B-4C88-9F7C-389F18C8E688}" type="doc">
      <dgm:prSet loTypeId="urn:microsoft.com/office/officeart/2005/8/layout/default#1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2FBCDC0B-F1E3-4F1C-B0BE-0BB036F67589}">
      <dgm:prSet phldrT="[Text]"/>
      <dgm:spPr/>
      <dgm:t>
        <a:bodyPr/>
        <a:lstStyle/>
        <a:p>
          <a:r>
            <a:rPr lang="cs-CZ" dirty="0" err="1" smtClean="0"/>
            <a:t>strong</a:t>
          </a:r>
          <a:endParaRPr lang="cs-CZ" dirty="0"/>
        </a:p>
      </dgm:t>
    </dgm:pt>
    <dgm:pt modelId="{9AE1BE58-ED75-4EA2-AEDE-601F63B9A69E}" type="parTrans" cxnId="{70508630-8956-4FDF-A85D-7345EA3454C3}">
      <dgm:prSet/>
      <dgm:spPr/>
      <dgm:t>
        <a:bodyPr/>
        <a:lstStyle/>
        <a:p>
          <a:endParaRPr lang="cs-CZ"/>
        </a:p>
      </dgm:t>
    </dgm:pt>
    <dgm:pt modelId="{4F85ACE9-38D0-4FD7-8776-ADB5CCB14EEF}" type="sibTrans" cxnId="{70508630-8956-4FDF-A85D-7345EA3454C3}">
      <dgm:prSet/>
      <dgm:spPr/>
      <dgm:t>
        <a:bodyPr/>
        <a:lstStyle/>
        <a:p>
          <a:endParaRPr lang="cs-CZ"/>
        </a:p>
      </dgm:t>
    </dgm:pt>
    <dgm:pt modelId="{77EDB851-B71A-4991-BB14-134D05A6D0E5}">
      <dgm:prSet phldrT="[Text]"/>
      <dgm:spPr/>
      <dgm:t>
        <a:bodyPr/>
        <a:lstStyle/>
        <a:p>
          <a:r>
            <a:rPr lang="cs-CZ" dirty="0" err="1" smtClean="0"/>
            <a:t>blue</a:t>
          </a:r>
          <a:endParaRPr lang="cs-CZ" dirty="0"/>
        </a:p>
      </dgm:t>
    </dgm:pt>
    <dgm:pt modelId="{0F20B9E0-E9E3-4A15-A949-8F525145D043}" type="parTrans" cxnId="{684F0EC1-825B-4649-B80A-0148E8F2B31F}">
      <dgm:prSet/>
      <dgm:spPr/>
      <dgm:t>
        <a:bodyPr/>
        <a:lstStyle/>
        <a:p>
          <a:endParaRPr lang="cs-CZ"/>
        </a:p>
      </dgm:t>
    </dgm:pt>
    <dgm:pt modelId="{675619DA-22B5-4520-8BF5-18C82C0A0C29}" type="sibTrans" cxnId="{684F0EC1-825B-4649-B80A-0148E8F2B31F}">
      <dgm:prSet/>
      <dgm:spPr/>
      <dgm:t>
        <a:bodyPr/>
        <a:lstStyle/>
        <a:p>
          <a:endParaRPr lang="cs-CZ"/>
        </a:p>
      </dgm:t>
    </dgm:pt>
    <dgm:pt modelId="{3BFD95CF-97D4-46E3-B0BD-3A7664909255}">
      <dgm:prSet phldrT="[Text]"/>
      <dgm:spPr/>
      <dgm:t>
        <a:bodyPr/>
        <a:lstStyle/>
        <a:p>
          <a:r>
            <a:rPr lang="cs-CZ" dirty="0" smtClean="0"/>
            <a:t>blond</a:t>
          </a:r>
          <a:endParaRPr lang="cs-CZ" dirty="0"/>
        </a:p>
      </dgm:t>
    </dgm:pt>
    <dgm:pt modelId="{42DD79DF-DA72-4166-B196-7908E9418AFC}" type="parTrans" cxnId="{1013F637-9C3F-4744-94E2-9908263B0530}">
      <dgm:prSet/>
      <dgm:spPr/>
      <dgm:t>
        <a:bodyPr/>
        <a:lstStyle/>
        <a:p>
          <a:endParaRPr lang="cs-CZ"/>
        </a:p>
      </dgm:t>
    </dgm:pt>
    <dgm:pt modelId="{776802EE-5950-49EC-A6FF-C51BEC431CF5}" type="sibTrans" cxnId="{1013F637-9C3F-4744-94E2-9908263B0530}">
      <dgm:prSet/>
      <dgm:spPr/>
      <dgm:t>
        <a:bodyPr/>
        <a:lstStyle/>
        <a:p>
          <a:endParaRPr lang="cs-CZ"/>
        </a:p>
      </dgm:t>
    </dgm:pt>
    <dgm:pt modelId="{44F64DDC-A6BC-4E58-A966-3CACF50D84AA}">
      <dgm:prSet phldrT="[Text]"/>
      <dgm:spPr/>
      <dgm:t>
        <a:bodyPr/>
        <a:lstStyle/>
        <a:p>
          <a:r>
            <a:rPr lang="cs-CZ" dirty="0" err="1" smtClean="0"/>
            <a:t>big</a:t>
          </a:r>
          <a:endParaRPr lang="cs-CZ" dirty="0"/>
        </a:p>
      </dgm:t>
    </dgm:pt>
    <dgm:pt modelId="{EFA44FE2-1837-4C4C-8A33-9A9A1AB882A4}" type="parTrans" cxnId="{46ACC308-630A-428E-B622-21D5DE789B60}">
      <dgm:prSet/>
      <dgm:spPr/>
      <dgm:t>
        <a:bodyPr/>
        <a:lstStyle/>
        <a:p>
          <a:endParaRPr lang="cs-CZ"/>
        </a:p>
      </dgm:t>
    </dgm:pt>
    <dgm:pt modelId="{3BF6E69A-8B8E-4063-9B0F-0FD70087B2A8}" type="sibTrans" cxnId="{46ACC308-630A-428E-B622-21D5DE789B60}">
      <dgm:prSet/>
      <dgm:spPr/>
      <dgm:t>
        <a:bodyPr/>
        <a:lstStyle/>
        <a:p>
          <a:endParaRPr lang="cs-CZ"/>
        </a:p>
      </dgm:t>
    </dgm:pt>
    <dgm:pt modelId="{2153C886-1F0F-4514-8C30-EB3D1AA953B7}">
      <dgm:prSet phldrT="[Text]"/>
      <dgm:spPr/>
      <dgm:t>
        <a:bodyPr/>
        <a:lstStyle/>
        <a:p>
          <a:r>
            <a:rPr lang="cs-CZ" dirty="0" err="1" smtClean="0"/>
            <a:t>white</a:t>
          </a:r>
          <a:endParaRPr lang="cs-CZ" dirty="0"/>
        </a:p>
      </dgm:t>
    </dgm:pt>
    <dgm:pt modelId="{327822A6-203E-4783-8BAD-C370232A93D0}" type="parTrans" cxnId="{CE2E0834-1DBB-437E-8525-D022A70F3AF5}">
      <dgm:prSet/>
      <dgm:spPr/>
      <dgm:t>
        <a:bodyPr/>
        <a:lstStyle/>
        <a:p>
          <a:endParaRPr lang="cs-CZ"/>
        </a:p>
      </dgm:t>
    </dgm:pt>
    <dgm:pt modelId="{285987E7-0A3F-4860-B989-F286F1913DBB}" type="sibTrans" cxnId="{CE2E0834-1DBB-437E-8525-D022A70F3AF5}">
      <dgm:prSet/>
      <dgm:spPr/>
      <dgm:t>
        <a:bodyPr/>
        <a:lstStyle/>
        <a:p>
          <a:endParaRPr lang="cs-CZ"/>
        </a:p>
      </dgm:t>
    </dgm:pt>
    <dgm:pt modelId="{03D2CF4F-9DB7-4F08-A1F6-809FA2FDB30F}">
      <dgm:prSet phldrT="[Text]"/>
      <dgm:spPr/>
      <dgm:t>
        <a:bodyPr/>
        <a:lstStyle/>
        <a:p>
          <a:r>
            <a:rPr lang="cs-CZ" dirty="0" err="1" smtClean="0"/>
            <a:t>long</a:t>
          </a:r>
          <a:endParaRPr lang="cs-CZ" dirty="0"/>
        </a:p>
      </dgm:t>
    </dgm:pt>
    <dgm:pt modelId="{B292CBE0-D929-4137-A761-23AA7880FC61}" type="parTrans" cxnId="{A5DA7721-7B13-4285-A688-4BD49B342E6F}">
      <dgm:prSet/>
      <dgm:spPr/>
      <dgm:t>
        <a:bodyPr/>
        <a:lstStyle/>
        <a:p>
          <a:endParaRPr lang="cs-CZ"/>
        </a:p>
      </dgm:t>
    </dgm:pt>
    <dgm:pt modelId="{1B95D542-3A58-4748-8E48-05411EAC3F86}" type="sibTrans" cxnId="{A5DA7721-7B13-4285-A688-4BD49B342E6F}">
      <dgm:prSet/>
      <dgm:spPr/>
      <dgm:t>
        <a:bodyPr/>
        <a:lstStyle/>
        <a:p>
          <a:endParaRPr lang="cs-CZ"/>
        </a:p>
      </dgm:t>
    </dgm:pt>
    <dgm:pt modelId="{94EEE16B-6BBA-45C7-8376-004787659722}" type="pres">
      <dgm:prSet presAssocID="{79D85FFA-952B-4C88-9F7C-389F18C8E68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22D00C6-D497-4006-961E-4DCC71EE7DA0}" type="pres">
      <dgm:prSet presAssocID="{2FBCDC0B-F1E3-4F1C-B0BE-0BB036F67589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EAF8FE-9690-4278-80C8-631A4B017AA3}" type="pres">
      <dgm:prSet presAssocID="{4F85ACE9-38D0-4FD7-8776-ADB5CCB14EEF}" presName="sibTrans" presStyleCnt="0"/>
      <dgm:spPr/>
      <dgm:t>
        <a:bodyPr/>
        <a:lstStyle/>
        <a:p>
          <a:endParaRPr lang="cs-CZ"/>
        </a:p>
      </dgm:t>
    </dgm:pt>
    <dgm:pt modelId="{BF36978A-3028-4CD9-8099-077313FA1C86}" type="pres">
      <dgm:prSet presAssocID="{77EDB851-B71A-4991-BB14-134D05A6D0E5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AD98EF-E591-44AF-AADC-CF19D5794D1D}" type="pres">
      <dgm:prSet presAssocID="{675619DA-22B5-4520-8BF5-18C82C0A0C29}" presName="sibTrans" presStyleCnt="0"/>
      <dgm:spPr/>
      <dgm:t>
        <a:bodyPr/>
        <a:lstStyle/>
        <a:p>
          <a:endParaRPr lang="cs-CZ"/>
        </a:p>
      </dgm:t>
    </dgm:pt>
    <dgm:pt modelId="{D09E92EC-8009-44A7-BD33-6EE3BF5C3C7B}" type="pres">
      <dgm:prSet presAssocID="{3BFD95CF-97D4-46E3-B0BD-3A7664909255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716451-52C5-41C1-84B5-C96AF5A6AB49}" type="pres">
      <dgm:prSet presAssocID="{776802EE-5950-49EC-A6FF-C51BEC431CF5}" presName="sibTrans" presStyleCnt="0"/>
      <dgm:spPr/>
      <dgm:t>
        <a:bodyPr/>
        <a:lstStyle/>
        <a:p>
          <a:endParaRPr lang="cs-CZ"/>
        </a:p>
      </dgm:t>
    </dgm:pt>
    <dgm:pt modelId="{D8876F08-D009-4584-ABF2-642CFBCC7D3D}" type="pres">
      <dgm:prSet presAssocID="{44F64DDC-A6BC-4E58-A966-3CACF50D84AA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F066AB-650B-4E35-82C0-CA23DFE5A57B}" type="pres">
      <dgm:prSet presAssocID="{3BF6E69A-8B8E-4063-9B0F-0FD70087B2A8}" presName="sibTrans" presStyleCnt="0"/>
      <dgm:spPr/>
      <dgm:t>
        <a:bodyPr/>
        <a:lstStyle/>
        <a:p>
          <a:endParaRPr lang="cs-CZ"/>
        </a:p>
      </dgm:t>
    </dgm:pt>
    <dgm:pt modelId="{52DFC7E9-087E-4D9D-81EB-6E08C07E4475}" type="pres">
      <dgm:prSet presAssocID="{2153C886-1F0F-4514-8C30-EB3D1AA953B7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1DFD0B-1B68-43B7-8DA8-DEDE9A4E0FD8}" type="pres">
      <dgm:prSet presAssocID="{285987E7-0A3F-4860-B989-F286F1913DBB}" presName="sibTrans" presStyleCnt="0"/>
      <dgm:spPr/>
      <dgm:t>
        <a:bodyPr/>
        <a:lstStyle/>
        <a:p>
          <a:endParaRPr lang="cs-CZ"/>
        </a:p>
      </dgm:t>
    </dgm:pt>
    <dgm:pt modelId="{44C2A01E-DAB7-49A2-9D3D-9058B93E1571}" type="pres">
      <dgm:prSet presAssocID="{03D2CF4F-9DB7-4F08-A1F6-809FA2FDB30F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ACC308-630A-428E-B622-21D5DE789B60}" srcId="{79D85FFA-952B-4C88-9F7C-389F18C8E688}" destId="{44F64DDC-A6BC-4E58-A966-3CACF50D84AA}" srcOrd="3" destOrd="0" parTransId="{EFA44FE2-1837-4C4C-8A33-9A9A1AB882A4}" sibTransId="{3BF6E69A-8B8E-4063-9B0F-0FD70087B2A8}"/>
    <dgm:cxn modelId="{1B8217DB-6076-4B3A-AD0A-C7E41EDD6957}" type="presOf" srcId="{44F64DDC-A6BC-4E58-A966-3CACF50D84AA}" destId="{D8876F08-D009-4584-ABF2-642CFBCC7D3D}" srcOrd="0" destOrd="0" presId="urn:microsoft.com/office/officeart/2005/8/layout/default#1"/>
    <dgm:cxn modelId="{D36A7C95-17D8-4DA3-B3D0-C44E9C5A3B7A}" type="presOf" srcId="{03D2CF4F-9DB7-4F08-A1F6-809FA2FDB30F}" destId="{44C2A01E-DAB7-49A2-9D3D-9058B93E1571}" srcOrd="0" destOrd="0" presId="urn:microsoft.com/office/officeart/2005/8/layout/default#1"/>
    <dgm:cxn modelId="{0D64FFBD-75F7-4519-8EE7-EE99316E49CA}" type="presOf" srcId="{2153C886-1F0F-4514-8C30-EB3D1AA953B7}" destId="{52DFC7E9-087E-4D9D-81EB-6E08C07E4475}" srcOrd="0" destOrd="0" presId="urn:microsoft.com/office/officeart/2005/8/layout/default#1"/>
    <dgm:cxn modelId="{70508630-8956-4FDF-A85D-7345EA3454C3}" srcId="{79D85FFA-952B-4C88-9F7C-389F18C8E688}" destId="{2FBCDC0B-F1E3-4F1C-B0BE-0BB036F67589}" srcOrd="0" destOrd="0" parTransId="{9AE1BE58-ED75-4EA2-AEDE-601F63B9A69E}" sibTransId="{4F85ACE9-38D0-4FD7-8776-ADB5CCB14EEF}"/>
    <dgm:cxn modelId="{C150D858-83B5-4B7B-A7FF-C4F1F5D36F16}" type="presOf" srcId="{2FBCDC0B-F1E3-4F1C-B0BE-0BB036F67589}" destId="{522D00C6-D497-4006-961E-4DCC71EE7DA0}" srcOrd="0" destOrd="0" presId="urn:microsoft.com/office/officeart/2005/8/layout/default#1"/>
    <dgm:cxn modelId="{7D2811D2-05FF-406C-97C0-0641BE145E22}" type="presOf" srcId="{3BFD95CF-97D4-46E3-B0BD-3A7664909255}" destId="{D09E92EC-8009-44A7-BD33-6EE3BF5C3C7B}" srcOrd="0" destOrd="0" presId="urn:microsoft.com/office/officeart/2005/8/layout/default#1"/>
    <dgm:cxn modelId="{1013F637-9C3F-4744-94E2-9908263B0530}" srcId="{79D85FFA-952B-4C88-9F7C-389F18C8E688}" destId="{3BFD95CF-97D4-46E3-B0BD-3A7664909255}" srcOrd="2" destOrd="0" parTransId="{42DD79DF-DA72-4166-B196-7908E9418AFC}" sibTransId="{776802EE-5950-49EC-A6FF-C51BEC431CF5}"/>
    <dgm:cxn modelId="{CE2E0834-1DBB-437E-8525-D022A70F3AF5}" srcId="{79D85FFA-952B-4C88-9F7C-389F18C8E688}" destId="{2153C886-1F0F-4514-8C30-EB3D1AA953B7}" srcOrd="4" destOrd="0" parTransId="{327822A6-203E-4783-8BAD-C370232A93D0}" sibTransId="{285987E7-0A3F-4860-B989-F286F1913DBB}"/>
    <dgm:cxn modelId="{A5DA7721-7B13-4285-A688-4BD49B342E6F}" srcId="{79D85FFA-952B-4C88-9F7C-389F18C8E688}" destId="{03D2CF4F-9DB7-4F08-A1F6-809FA2FDB30F}" srcOrd="5" destOrd="0" parTransId="{B292CBE0-D929-4137-A761-23AA7880FC61}" sibTransId="{1B95D542-3A58-4748-8E48-05411EAC3F86}"/>
    <dgm:cxn modelId="{684F0EC1-825B-4649-B80A-0148E8F2B31F}" srcId="{79D85FFA-952B-4C88-9F7C-389F18C8E688}" destId="{77EDB851-B71A-4991-BB14-134D05A6D0E5}" srcOrd="1" destOrd="0" parTransId="{0F20B9E0-E9E3-4A15-A949-8F525145D043}" sibTransId="{675619DA-22B5-4520-8BF5-18C82C0A0C29}"/>
    <dgm:cxn modelId="{567CF3CB-D7FD-4C76-80D5-840EE1B0C947}" type="presOf" srcId="{79D85FFA-952B-4C88-9F7C-389F18C8E688}" destId="{94EEE16B-6BBA-45C7-8376-004787659722}" srcOrd="0" destOrd="0" presId="urn:microsoft.com/office/officeart/2005/8/layout/default#1"/>
    <dgm:cxn modelId="{4D8277F7-BB5A-41BC-9CB0-551B1D78D010}" type="presOf" srcId="{77EDB851-B71A-4991-BB14-134D05A6D0E5}" destId="{BF36978A-3028-4CD9-8099-077313FA1C86}" srcOrd="0" destOrd="0" presId="urn:microsoft.com/office/officeart/2005/8/layout/default#1"/>
    <dgm:cxn modelId="{86483DA9-D319-49A2-8F09-712561F611DA}" type="presParOf" srcId="{94EEE16B-6BBA-45C7-8376-004787659722}" destId="{522D00C6-D497-4006-961E-4DCC71EE7DA0}" srcOrd="0" destOrd="0" presId="urn:microsoft.com/office/officeart/2005/8/layout/default#1"/>
    <dgm:cxn modelId="{0FB0DF2F-4444-4DC8-8A32-579DA496CE14}" type="presParOf" srcId="{94EEE16B-6BBA-45C7-8376-004787659722}" destId="{38EAF8FE-9690-4278-80C8-631A4B017AA3}" srcOrd="1" destOrd="0" presId="urn:microsoft.com/office/officeart/2005/8/layout/default#1"/>
    <dgm:cxn modelId="{DABC8A3F-A4B7-466B-95D3-13A2CC380F1C}" type="presParOf" srcId="{94EEE16B-6BBA-45C7-8376-004787659722}" destId="{BF36978A-3028-4CD9-8099-077313FA1C86}" srcOrd="2" destOrd="0" presId="urn:microsoft.com/office/officeart/2005/8/layout/default#1"/>
    <dgm:cxn modelId="{96EA6096-5FA0-4A8E-B8E2-DC7B6F32F9D0}" type="presParOf" srcId="{94EEE16B-6BBA-45C7-8376-004787659722}" destId="{A6AD98EF-E591-44AF-AADC-CF19D5794D1D}" srcOrd="3" destOrd="0" presId="urn:microsoft.com/office/officeart/2005/8/layout/default#1"/>
    <dgm:cxn modelId="{4D7838C1-7C9E-4926-9669-840397E3DDB2}" type="presParOf" srcId="{94EEE16B-6BBA-45C7-8376-004787659722}" destId="{D09E92EC-8009-44A7-BD33-6EE3BF5C3C7B}" srcOrd="4" destOrd="0" presId="urn:microsoft.com/office/officeart/2005/8/layout/default#1"/>
    <dgm:cxn modelId="{C8B5AC03-1493-4A74-8428-BCD2AD482920}" type="presParOf" srcId="{94EEE16B-6BBA-45C7-8376-004787659722}" destId="{3F716451-52C5-41C1-84B5-C96AF5A6AB49}" srcOrd="5" destOrd="0" presId="urn:microsoft.com/office/officeart/2005/8/layout/default#1"/>
    <dgm:cxn modelId="{AF65EE46-6C77-4093-836A-1BBFCC924CE0}" type="presParOf" srcId="{94EEE16B-6BBA-45C7-8376-004787659722}" destId="{D8876F08-D009-4584-ABF2-642CFBCC7D3D}" srcOrd="6" destOrd="0" presId="urn:microsoft.com/office/officeart/2005/8/layout/default#1"/>
    <dgm:cxn modelId="{160E1FD2-8739-46BA-B51A-48DF2B8A1DA6}" type="presParOf" srcId="{94EEE16B-6BBA-45C7-8376-004787659722}" destId="{ADF066AB-650B-4E35-82C0-CA23DFE5A57B}" srcOrd="7" destOrd="0" presId="urn:microsoft.com/office/officeart/2005/8/layout/default#1"/>
    <dgm:cxn modelId="{25DC3CEF-0674-4D77-9862-FD6591292AB5}" type="presParOf" srcId="{94EEE16B-6BBA-45C7-8376-004787659722}" destId="{52DFC7E9-087E-4D9D-81EB-6E08C07E4475}" srcOrd="8" destOrd="0" presId="urn:microsoft.com/office/officeart/2005/8/layout/default#1"/>
    <dgm:cxn modelId="{0AD9C8B2-6A83-44E8-ADB6-7DB530E82F2E}" type="presParOf" srcId="{94EEE16B-6BBA-45C7-8376-004787659722}" destId="{AE1DFD0B-1B68-43B7-8DA8-DEDE9A4E0FD8}" srcOrd="9" destOrd="0" presId="urn:microsoft.com/office/officeart/2005/8/layout/default#1"/>
    <dgm:cxn modelId="{275FA1AF-4F88-44EE-BBE0-23FC136E300E}" type="presParOf" srcId="{94EEE16B-6BBA-45C7-8376-004787659722}" destId="{44C2A01E-DAB7-49A2-9D3D-9058B93E1571}" srcOrd="1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9D85FFA-952B-4C88-9F7C-389F18C8E688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9CD1D54-19E9-49AE-AE91-3EE37AC4630B}">
      <dgm:prSet/>
      <dgm:spPr/>
      <dgm:t>
        <a:bodyPr/>
        <a:lstStyle/>
        <a:p>
          <a:r>
            <a:rPr lang="cs-CZ" dirty="0" smtClean="0"/>
            <a:t>HAIR</a:t>
          </a:r>
          <a:endParaRPr lang="cs-CZ" dirty="0"/>
        </a:p>
      </dgm:t>
    </dgm:pt>
    <dgm:pt modelId="{12443E89-401B-4A17-BF42-47C0875BACFD}" type="parTrans" cxnId="{7FC3A016-7DF3-4994-87EF-506F82AA39A4}">
      <dgm:prSet/>
      <dgm:spPr/>
      <dgm:t>
        <a:bodyPr/>
        <a:lstStyle/>
        <a:p>
          <a:endParaRPr lang="cs-CZ"/>
        </a:p>
      </dgm:t>
    </dgm:pt>
    <dgm:pt modelId="{9953ECFD-2DA9-4F0C-8B3F-F782890068E8}" type="sibTrans" cxnId="{7FC3A016-7DF3-4994-87EF-506F82AA39A4}">
      <dgm:prSet/>
      <dgm:spPr/>
      <dgm:t>
        <a:bodyPr/>
        <a:lstStyle/>
        <a:p>
          <a:endParaRPr lang="cs-CZ"/>
        </a:p>
      </dgm:t>
    </dgm:pt>
    <dgm:pt modelId="{F8D203A0-DD13-4CAB-8EF7-31A25F51F51A}">
      <dgm:prSet/>
      <dgm:spPr/>
      <dgm:t>
        <a:bodyPr/>
        <a:lstStyle/>
        <a:p>
          <a:r>
            <a:rPr lang="cs-CZ" dirty="0" smtClean="0"/>
            <a:t>EYES</a:t>
          </a:r>
          <a:endParaRPr lang="cs-CZ" dirty="0"/>
        </a:p>
      </dgm:t>
    </dgm:pt>
    <dgm:pt modelId="{B827F4C5-B599-45D4-84B3-11D8005F29A1}" type="parTrans" cxnId="{C73E51E9-4F8C-4D4A-B168-6A545EC1DB3C}">
      <dgm:prSet/>
      <dgm:spPr/>
      <dgm:t>
        <a:bodyPr/>
        <a:lstStyle/>
        <a:p>
          <a:endParaRPr lang="cs-CZ"/>
        </a:p>
      </dgm:t>
    </dgm:pt>
    <dgm:pt modelId="{6B1EE024-DA2C-4C0A-92AB-A2918D032597}" type="sibTrans" cxnId="{C73E51E9-4F8C-4D4A-B168-6A545EC1DB3C}">
      <dgm:prSet/>
      <dgm:spPr/>
      <dgm:t>
        <a:bodyPr/>
        <a:lstStyle/>
        <a:p>
          <a:endParaRPr lang="cs-CZ"/>
        </a:p>
      </dgm:t>
    </dgm:pt>
    <dgm:pt modelId="{C46BA0E7-1352-4B26-BCCA-8EC8CC8677B5}">
      <dgm:prSet/>
      <dgm:spPr/>
      <dgm:t>
        <a:bodyPr/>
        <a:lstStyle/>
        <a:p>
          <a:r>
            <a:rPr lang="cs-CZ" dirty="0" smtClean="0"/>
            <a:t>NOSE</a:t>
          </a:r>
          <a:endParaRPr lang="cs-CZ" dirty="0"/>
        </a:p>
      </dgm:t>
    </dgm:pt>
    <dgm:pt modelId="{6F242614-82B7-492D-BF9E-7A14E3C20940}" type="parTrans" cxnId="{3BA84431-8F3F-4BBF-BD8F-88A3DC12FD2C}">
      <dgm:prSet/>
      <dgm:spPr/>
      <dgm:t>
        <a:bodyPr/>
        <a:lstStyle/>
        <a:p>
          <a:endParaRPr lang="cs-CZ"/>
        </a:p>
      </dgm:t>
    </dgm:pt>
    <dgm:pt modelId="{C59A6E63-7A46-4446-A7D1-0B7236D66064}" type="sibTrans" cxnId="{3BA84431-8F3F-4BBF-BD8F-88A3DC12FD2C}">
      <dgm:prSet/>
      <dgm:spPr/>
      <dgm:t>
        <a:bodyPr/>
        <a:lstStyle/>
        <a:p>
          <a:endParaRPr lang="cs-CZ"/>
        </a:p>
      </dgm:t>
    </dgm:pt>
    <dgm:pt modelId="{C6CB7557-3CDB-43F6-93D6-4EBE66F868C5}">
      <dgm:prSet/>
      <dgm:spPr/>
      <dgm:t>
        <a:bodyPr/>
        <a:lstStyle/>
        <a:p>
          <a:r>
            <a:rPr lang="cs-CZ" dirty="0" smtClean="0"/>
            <a:t>TEETH</a:t>
          </a:r>
          <a:endParaRPr lang="cs-CZ" dirty="0"/>
        </a:p>
      </dgm:t>
    </dgm:pt>
    <dgm:pt modelId="{DF691B98-60F8-4D3F-B4FF-B7A4E70B3F63}" type="parTrans" cxnId="{CB7F9395-7EC4-414C-9513-1D79A1DFDDAB}">
      <dgm:prSet/>
      <dgm:spPr/>
      <dgm:t>
        <a:bodyPr/>
        <a:lstStyle/>
        <a:p>
          <a:endParaRPr lang="cs-CZ"/>
        </a:p>
      </dgm:t>
    </dgm:pt>
    <dgm:pt modelId="{25A516B0-C2E6-4FA6-A669-31B5841E5742}" type="sibTrans" cxnId="{CB7F9395-7EC4-414C-9513-1D79A1DFDDAB}">
      <dgm:prSet/>
      <dgm:spPr/>
      <dgm:t>
        <a:bodyPr/>
        <a:lstStyle/>
        <a:p>
          <a:endParaRPr lang="cs-CZ"/>
        </a:p>
      </dgm:t>
    </dgm:pt>
    <dgm:pt modelId="{31F0DA5D-A4BC-4327-BF6F-3E51B906A793}">
      <dgm:prSet/>
      <dgm:spPr/>
      <dgm:t>
        <a:bodyPr/>
        <a:lstStyle/>
        <a:p>
          <a:r>
            <a:rPr lang="cs-CZ" dirty="0" smtClean="0"/>
            <a:t>ARMS</a:t>
          </a:r>
          <a:endParaRPr lang="cs-CZ" dirty="0"/>
        </a:p>
      </dgm:t>
    </dgm:pt>
    <dgm:pt modelId="{364EF5E9-F8D8-4AAE-B919-36EE57ECA699}" type="parTrans" cxnId="{D7C2AE90-6D7A-42A9-BEC1-BF1AD58610D8}">
      <dgm:prSet/>
      <dgm:spPr/>
      <dgm:t>
        <a:bodyPr/>
        <a:lstStyle/>
        <a:p>
          <a:endParaRPr lang="cs-CZ"/>
        </a:p>
      </dgm:t>
    </dgm:pt>
    <dgm:pt modelId="{825800BF-8E58-4F05-807D-FA27B40DED5E}" type="sibTrans" cxnId="{D7C2AE90-6D7A-42A9-BEC1-BF1AD58610D8}">
      <dgm:prSet/>
      <dgm:spPr/>
      <dgm:t>
        <a:bodyPr/>
        <a:lstStyle/>
        <a:p>
          <a:endParaRPr lang="cs-CZ"/>
        </a:p>
      </dgm:t>
    </dgm:pt>
    <dgm:pt modelId="{ECB6F850-FAB8-446D-8FD9-26D83ABB86B1}">
      <dgm:prSet/>
      <dgm:spPr/>
      <dgm:t>
        <a:bodyPr/>
        <a:lstStyle/>
        <a:p>
          <a:r>
            <a:rPr lang="cs-CZ" dirty="0" smtClean="0"/>
            <a:t>FINGERS</a:t>
          </a:r>
          <a:endParaRPr lang="cs-CZ" dirty="0"/>
        </a:p>
      </dgm:t>
    </dgm:pt>
    <dgm:pt modelId="{81C4FD4E-C494-4554-A86F-6175ADC7AB19}" type="parTrans" cxnId="{59B581E5-D48F-4D2A-AC90-DAAB595AD5EE}">
      <dgm:prSet/>
      <dgm:spPr/>
      <dgm:t>
        <a:bodyPr/>
        <a:lstStyle/>
        <a:p>
          <a:endParaRPr lang="cs-CZ"/>
        </a:p>
      </dgm:t>
    </dgm:pt>
    <dgm:pt modelId="{A7F4A48A-40A6-4F5F-8AA4-22E2FF201F07}" type="sibTrans" cxnId="{59B581E5-D48F-4D2A-AC90-DAAB595AD5EE}">
      <dgm:prSet/>
      <dgm:spPr/>
      <dgm:t>
        <a:bodyPr/>
        <a:lstStyle/>
        <a:p>
          <a:endParaRPr lang="cs-CZ"/>
        </a:p>
      </dgm:t>
    </dgm:pt>
    <dgm:pt modelId="{94EEE16B-6BBA-45C7-8376-004787659722}" type="pres">
      <dgm:prSet presAssocID="{79D85FFA-952B-4C88-9F7C-389F18C8E68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6411FB9-E1E5-4AAF-A814-B15E14A662E5}" type="pres">
      <dgm:prSet presAssocID="{E9CD1D54-19E9-49AE-AE91-3EE37AC4630B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C5F3EC-968C-44EE-82B7-C44387210A7F}" type="pres">
      <dgm:prSet presAssocID="{9953ECFD-2DA9-4F0C-8B3F-F782890068E8}" presName="sibTrans" presStyleCnt="0"/>
      <dgm:spPr/>
      <dgm:t>
        <a:bodyPr/>
        <a:lstStyle/>
        <a:p>
          <a:endParaRPr lang="cs-CZ"/>
        </a:p>
      </dgm:t>
    </dgm:pt>
    <dgm:pt modelId="{D7CA1D4F-35FB-4FDA-A8E3-3776C552B26C}" type="pres">
      <dgm:prSet presAssocID="{F8D203A0-DD13-4CAB-8EF7-31A25F51F51A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A06D34-A34B-4DE4-9A3F-E39ABA4DFE6E}" type="pres">
      <dgm:prSet presAssocID="{6B1EE024-DA2C-4C0A-92AB-A2918D032597}" presName="sibTrans" presStyleCnt="0"/>
      <dgm:spPr/>
      <dgm:t>
        <a:bodyPr/>
        <a:lstStyle/>
        <a:p>
          <a:endParaRPr lang="cs-CZ"/>
        </a:p>
      </dgm:t>
    </dgm:pt>
    <dgm:pt modelId="{7469230A-C561-47C7-9DAF-79B9CFD6C86E}" type="pres">
      <dgm:prSet presAssocID="{C46BA0E7-1352-4B26-BCCA-8EC8CC8677B5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43153-CA46-4CED-9AEB-63D81A2E1762}" type="pres">
      <dgm:prSet presAssocID="{C59A6E63-7A46-4446-A7D1-0B7236D66064}" presName="sibTrans" presStyleCnt="0"/>
      <dgm:spPr/>
      <dgm:t>
        <a:bodyPr/>
        <a:lstStyle/>
        <a:p>
          <a:endParaRPr lang="cs-CZ"/>
        </a:p>
      </dgm:t>
    </dgm:pt>
    <dgm:pt modelId="{387A139C-01AC-4BCD-B4E5-FCDE7E3DD003}" type="pres">
      <dgm:prSet presAssocID="{C6CB7557-3CDB-43F6-93D6-4EBE66F868C5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55AEC8-DE9A-4232-ABD2-0B5D2C5B3FD9}" type="pres">
      <dgm:prSet presAssocID="{25A516B0-C2E6-4FA6-A669-31B5841E5742}" presName="sibTrans" presStyleCnt="0"/>
      <dgm:spPr/>
      <dgm:t>
        <a:bodyPr/>
        <a:lstStyle/>
        <a:p>
          <a:endParaRPr lang="cs-CZ"/>
        </a:p>
      </dgm:t>
    </dgm:pt>
    <dgm:pt modelId="{88D54344-674D-4D27-902C-7405A5621B32}" type="pres">
      <dgm:prSet presAssocID="{31F0DA5D-A4BC-4327-BF6F-3E51B906A793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75D690-28A1-48BF-8235-1150122CD10C}" type="pres">
      <dgm:prSet presAssocID="{825800BF-8E58-4F05-807D-FA27B40DED5E}" presName="sibTrans" presStyleCnt="0"/>
      <dgm:spPr/>
      <dgm:t>
        <a:bodyPr/>
        <a:lstStyle/>
        <a:p>
          <a:endParaRPr lang="cs-CZ"/>
        </a:p>
      </dgm:t>
    </dgm:pt>
    <dgm:pt modelId="{1A187FEC-1C0F-4C14-926F-8AA40DAB53EB}" type="pres">
      <dgm:prSet presAssocID="{ECB6F850-FAB8-446D-8FD9-26D83ABB86B1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3D4207-28CB-4F10-B9D0-F28538171CC0}" type="presOf" srcId="{C46BA0E7-1352-4B26-BCCA-8EC8CC8677B5}" destId="{7469230A-C561-47C7-9DAF-79B9CFD6C86E}" srcOrd="0" destOrd="0" presId="urn:microsoft.com/office/officeart/2005/8/layout/default#2"/>
    <dgm:cxn modelId="{D7C2AE90-6D7A-42A9-BEC1-BF1AD58610D8}" srcId="{79D85FFA-952B-4C88-9F7C-389F18C8E688}" destId="{31F0DA5D-A4BC-4327-BF6F-3E51B906A793}" srcOrd="4" destOrd="0" parTransId="{364EF5E9-F8D8-4AAE-B919-36EE57ECA699}" sibTransId="{825800BF-8E58-4F05-807D-FA27B40DED5E}"/>
    <dgm:cxn modelId="{C73E51E9-4F8C-4D4A-B168-6A545EC1DB3C}" srcId="{79D85FFA-952B-4C88-9F7C-389F18C8E688}" destId="{F8D203A0-DD13-4CAB-8EF7-31A25F51F51A}" srcOrd="1" destOrd="0" parTransId="{B827F4C5-B599-45D4-84B3-11D8005F29A1}" sibTransId="{6B1EE024-DA2C-4C0A-92AB-A2918D032597}"/>
    <dgm:cxn modelId="{59324166-1B65-44B3-B712-18783CB61E33}" type="presOf" srcId="{31F0DA5D-A4BC-4327-BF6F-3E51B906A793}" destId="{88D54344-674D-4D27-902C-7405A5621B32}" srcOrd="0" destOrd="0" presId="urn:microsoft.com/office/officeart/2005/8/layout/default#2"/>
    <dgm:cxn modelId="{0EE98F2F-E17A-4480-9F19-0D8D502B65CF}" type="presOf" srcId="{ECB6F850-FAB8-446D-8FD9-26D83ABB86B1}" destId="{1A187FEC-1C0F-4C14-926F-8AA40DAB53EB}" srcOrd="0" destOrd="0" presId="urn:microsoft.com/office/officeart/2005/8/layout/default#2"/>
    <dgm:cxn modelId="{B712924B-CFBC-4F1E-B860-929BE8E83139}" type="presOf" srcId="{79D85FFA-952B-4C88-9F7C-389F18C8E688}" destId="{94EEE16B-6BBA-45C7-8376-004787659722}" srcOrd="0" destOrd="0" presId="urn:microsoft.com/office/officeart/2005/8/layout/default#2"/>
    <dgm:cxn modelId="{7FC3A016-7DF3-4994-87EF-506F82AA39A4}" srcId="{79D85FFA-952B-4C88-9F7C-389F18C8E688}" destId="{E9CD1D54-19E9-49AE-AE91-3EE37AC4630B}" srcOrd="0" destOrd="0" parTransId="{12443E89-401B-4A17-BF42-47C0875BACFD}" sibTransId="{9953ECFD-2DA9-4F0C-8B3F-F782890068E8}"/>
    <dgm:cxn modelId="{59B581E5-D48F-4D2A-AC90-DAAB595AD5EE}" srcId="{79D85FFA-952B-4C88-9F7C-389F18C8E688}" destId="{ECB6F850-FAB8-446D-8FD9-26D83ABB86B1}" srcOrd="5" destOrd="0" parTransId="{81C4FD4E-C494-4554-A86F-6175ADC7AB19}" sibTransId="{A7F4A48A-40A6-4F5F-8AA4-22E2FF201F07}"/>
    <dgm:cxn modelId="{87F69018-22A5-44D0-9D62-F1ECB1B67512}" type="presOf" srcId="{F8D203A0-DD13-4CAB-8EF7-31A25F51F51A}" destId="{D7CA1D4F-35FB-4FDA-A8E3-3776C552B26C}" srcOrd="0" destOrd="0" presId="urn:microsoft.com/office/officeart/2005/8/layout/default#2"/>
    <dgm:cxn modelId="{3BA84431-8F3F-4BBF-BD8F-88A3DC12FD2C}" srcId="{79D85FFA-952B-4C88-9F7C-389F18C8E688}" destId="{C46BA0E7-1352-4B26-BCCA-8EC8CC8677B5}" srcOrd="2" destOrd="0" parTransId="{6F242614-82B7-492D-BF9E-7A14E3C20940}" sibTransId="{C59A6E63-7A46-4446-A7D1-0B7236D66064}"/>
    <dgm:cxn modelId="{CB7F9395-7EC4-414C-9513-1D79A1DFDDAB}" srcId="{79D85FFA-952B-4C88-9F7C-389F18C8E688}" destId="{C6CB7557-3CDB-43F6-93D6-4EBE66F868C5}" srcOrd="3" destOrd="0" parTransId="{DF691B98-60F8-4D3F-B4FF-B7A4E70B3F63}" sibTransId="{25A516B0-C2E6-4FA6-A669-31B5841E5742}"/>
    <dgm:cxn modelId="{47908652-394A-4FA6-AB7B-51FA9DD5A7F9}" type="presOf" srcId="{C6CB7557-3CDB-43F6-93D6-4EBE66F868C5}" destId="{387A139C-01AC-4BCD-B4E5-FCDE7E3DD003}" srcOrd="0" destOrd="0" presId="urn:microsoft.com/office/officeart/2005/8/layout/default#2"/>
    <dgm:cxn modelId="{827844B2-9C3A-47AA-B68A-4BC0D66EE120}" type="presOf" srcId="{E9CD1D54-19E9-49AE-AE91-3EE37AC4630B}" destId="{F6411FB9-E1E5-4AAF-A814-B15E14A662E5}" srcOrd="0" destOrd="0" presId="urn:microsoft.com/office/officeart/2005/8/layout/default#2"/>
    <dgm:cxn modelId="{76D9799F-E462-490D-866F-4EB37A7E600D}" type="presParOf" srcId="{94EEE16B-6BBA-45C7-8376-004787659722}" destId="{F6411FB9-E1E5-4AAF-A814-B15E14A662E5}" srcOrd="0" destOrd="0" presId="urn:microsoft.com/office/officeart/2005/8/layout/default#2"/>
    <dgm:cxn modelId="{7DCC8218-3F57-492B-B869-5D5C3124291B}" type="presParOf" srcId="{94EEE16B-6BBA-45C7-8376-004787659722}" destId="{F3C5F3EC-968C-44EE-82B7-C44387210A7F}" srcOrd="1" destOrd="0" presId="urn:microsoft.com/office/officeart/2005/8/layout/default#2"/>
    <dgm:cxn modelId="{5FEBD338-BEF9-4197-9C09-9C8646E68A29}" type="presParOf" srcId="{94EEE16B-6BBA-45C7-8376-004787659722}" destId="{D7CA1D4F-35FB-4FDA-A8E3-3776C552B26C}" srcOrd="2" destOrd="0" presId="urn:microsoft.com/office/officeart/2005/8/layout/default#2"/>
    <dgm:cxn modelId="{2CAC09A9-98CD-48A1-A9C6-E8F955E2A2F5}" type="presParOf" srcId="{94EEE16B-6BBA-45C7-8376-004787659722}" destId="{F2A06D34-A34B-4DE4-9A3F-E39ABA4DFE6E}" srcOrd="3" destOrd="0" presId="urn:microsoft.com/office/officeart/2005/8/layout/default#2"/>
    <dgm:cxn modelId="{408B4C1C-1EEB-4A4C-9304-452C553BCA46}" type="presParOf" srcId="{94EEE16B-6BBA-45C7-8376-004787659722}" destId="{7469230A-C561-47C7-9DAF-79B9CFD6C86E}" srcOrd="4" destOrd="0" presId="urn:microsoft.com/office/officeart/2005/8/layout/default#2"/>
    <dgm:cxn modelId="{B0D962EF-EB28-4281-99EA-7AA8B0C7FBE7}" type="presParOf" srcId="{94EEE16B-6BBA-45C7-8376-004787659722}" destId="{3F443153-CA46-4CED-9AEB-63D81A2E1762}" srcOrd="5" destOrd="0" presId="urn:microsoft.com/office/officeart/2005/8/layout/default#2"/>
    <dgm:cxn modelId="{F39E807D-B8EE-47F0-80E8-83D0192C2D03}" type="presParOf" srcId="{94EEE16B-6BBA-45C7-8376-004787659722}" destId="{387A139C-01AC-4BCD-B4E5-FCDE7E3DD003}" srcOrd="6" destOrd="0" presId="urn:microsoft.com/office/officeart/2005/8/layout/default#2"/>
    <dgm:cxn modelId="{665670EF-3A83-4FB9-BAF4-C6C9D6BA9152}" type="presParOf" srcId="{94EEE16B-6BBA-45C7-8376-004787659722}" destId="{F055AEC8-DE9A-4232-ABD2-0B5D2C5B3FD9}" srcOrd="7" destOrd="0" presId="urn:microsoft.com/office/officeart/2005/8/layout/default#2"/>
    <dgm:cxn modelId="{6BEFFBFD-D4D0-45BD-81D5-6320D28A58DB}" type="presParOf" srcId="{94EEE16B-6BBA-45C7-8376-004787659722}" destId="{88D54344-674D-4D27-902C-7405A5621B32}" srcOrd="8" destOrd="0" presId="urn:microsoft.com/office/officeart/2005/8/layout/default#2"/>
    <dgm:cxn modelId="{73624337-8D33-4CB5-A287-4BDA7BCA8DB7}" type="presParOf" srcId="{94EEE16B-6BBA-45C7-8376-004787659722}" destId="{3975D690-28A1-48BF-8235-1150122CD10C}" srcOrd="9" destOrd="0" presId="urn:microsoft.com/office/officeart/2005/8/layout/default#2"/>
    <dgm:cxn modelId="{D53229A7-3B67-49A4-AF4E-BDE6099C354F}" type="presParOf" srcId="{94EEE16B-6BBA-45C7-8376-004787659722}" destId="{1A187FEC-1C0F-4C14-926F-8AA40DAB53EB}" srcOrd="1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576D23-52ED-4266-8396-0AE8E94D3AE7}">
      <dsp:nvSpPr>
        <dsp:cNvPr id="0" name=""/>
        <dsp:cNvSpPr/>
      </dsp:nvSpPr>
      <dsp:spPr>
        <a:xfrm>
          <a:off x="0" y="17780"/>
          <a:ext cx="3095641" cy="64759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1. </a:t>
          </a:r>
          <a:r>
            <a:rPr lang="cs-CZ" sz="2700" kern="1200" dirty="0" err="1" smtClean="0">
              <a:latin typeface="Verdana" pitchFamily="34" charset="0"/>
            </a:rPr>
            <a:t>Eye</a:t>
          </a:r>
          <a:endParaRPr lang="cs-CZ" sz="2700" kern="1200" dirty="0">
            <a:latin typeface="Verdana" pitchFamily="34" charset="0"/>
          </a:endParaRPr>
        </a:p>
      </dsp:txBody>
      <dsp:txXfrm>
        <a:off x="31613" y="49393"/>
        <a:ext cx="3032415" cy="584369"/>
      </dsp:txXfrm>
    </dsp:sp>
    <dsp:sp modelId="{53559548-C05F-472F-A8D1-6C35F184F9DA}">
      <dsp:nvSpPr>
        <dsp:cNvPr id="0" name=""/>
        <dsp:cNvSpPr/>
      </dsp:nvSpPr>
      <dsp:spPr>
        <a:xfrm>
          <a:off x="0" y="743135"/>
          <a:ext cx="3095641" cy="647595"/>
        </a:xfrm>
        <a:prstGeom prst="roundRect">
          <a:avLst/>
        </a:prstGeom>
        <a:solidFill>
          <a:schemeClr val="accent4">
            <a:hueOff val="-653897"/>
            <a:satOff val="-1122"/>
            <a:lumOff val="-8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2. </a:t>
          </a:r>
          <a:r>
            <a:rPr lang="cs-CZ" sz="2700" kern="1200" dirty="0" err="1" smtClean="0">
              <a:latin typeface="Verdana" pitchFamily="34" charset="0"/>
            </a:rPr>
            <a:t>Ear</a:t>
          </a:r>
          <a:endParaRPr lang="cs-CZ" sz="2700" kern="1200" dirty="0">
            <a:latin typeface="Verdana" pitchFamily="34" charset="0"/>
          </a:endParaRPr>
        </a:p>
      </dsp:txBody>
      <dsp:txXfrm>
        <a:off x="31613" y="774748"/>
        <a:ext cx="3032415" cy="584369"/>
      </dsp:txXfrm>
    </dsp:sp>
    <dsp:sp modelId="{CB011CC8-4950-4F35-9AA4-0DDE99AF1AE0}">
      <dsp:nvSpPr>
        <dsp:cNvPr id="0" name=""/>
        <dsp:cNvSpPr/>
      </dsp:nvSpPr>
      <dsp:spPr>
        <a:xfrm>
          <a:off x="0" y="1468490"/>
          <a:ext cx="3095641" cy="647595"/>
        </a:xfrm>
        <a:prstGeom prst="roundRect">
          <a:avLst/>
        </a:prstGeom>
        <a:solidFill>
          <a:schemeClr val="accent4">
            <a:hueOff val="-1307794"/>
            <a:satOff val="-2243"/>
            <a:lumOff val="-162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3. </a:t>
          </a:r>
          <a:r>
            <a:rPr lang="cs-CZ" sz="2700" kern="1200" dirty="0" err="1" smtClean="0">
              <a:latin typeface="Verdana" pitchFamily="34" charset="0"/>
            </a:rPr>
            <a:t>Finger</a:t>
          </a:r>
          <a:endParaRPr lang="cs-CZ" sz="2700" kern="1200" dirty="0">
            <a:latin typeface="Verdana" pitchFamily="34" charset="0"/>
          </a:endParaRPr>
        </a:p>
      </dsp:txBody>
      <dsp:txXfrm>
        <a:off x="31613" y="1500103"/>
        <a:ext cx="3032415" cy="584369"/>
      </dsp:txXfrm>
    </dsp:sp>
    <dsp:sp modelId="{9079FBF2-F420-4BF7-99E2-EDCEBB1A32A8}">
      <dsp:nvSpPr>
        <dsp:cNvPr id="0" name=""/>
        <dsp:cNvSpPr/>
      </dsp:nvSpPr>
      <dsp:spPr>
        <a:xfrm>
          <a:off x="0" y="2193845"/>
          <a:ext cx="3095641" cy="647595"/>
        </a:xfrm>
        <a:prstGeom prst="roundRect">
          <a:avLst/>
        </a:prstGeom>
        <a:solidFill>
          <a:schemeClr val="accent4">
            <a:hueOff val="-1961691"/>
            <a:satOff val="-3365"/>
            <a:lumOff val="-243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4. </a:t>
          </a:r>
          <a:r>
            <a:rPr lang="cs-CZ" sz="2700" kern="1200" dirty="0" err="1" smtClean="0">
              <a:latin typeface="Verdana" pitchFamily="34" charset="0"/>
            </a:rPr>
            <a:t>Knee</a:t>
          </a:r>
          <a:endParaRPr lang="cs-CZ" sz="2700" kern="1200" dirty="0">
            <a:latin typeface="Verdana" pitchFamily="34" charset="0"/>
          </a:endParaRPr>
        </a:p>
      </dsp:txBody>
      <dsp:txXfrm>
        <a:off x="31613" y="2225458"/>
        <a:ext cx="3032415" cy="584369"/>
      </dsp:txXfrm>
    </dsp:sp>
    <dsp:sp modelId="{A9A54D53-1F3C-4AEC-9057-176FA3B1C6AD}">
      <dsp:nvSpPr>
        <dsp:cNvPr id="0" name=""/>
        <dsp:cNvSpPr/>
      </dsp:nvSpPr>
      <dsp:spPr>
        <a:xfrm>
          <a:off x="0" y="2919200"/>
          <a:ext cx="3095641" cy="647595"/>
        </a:xfrm>
        <a:prstGeom prst="roundRect">
          <a:avLst/>
        </a:prstGeom>
        <a:solidFill>
          <a:schemeClr val="accent4">
            <a:hueOff val="-2615589"/>
            <a:satOff val="-4486"/>
            <a:lumOff val="-32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5. </a:t>
          </a:r>
          <a:r>
            <a:rPr lang="cs-CZ" sz="2700" kern="1200" dirty="0" err="1" smtClean="0">
              <a:latin typeface="Verdana" pitchFamily="34" charset="0"/>
            </a:rPr>
            <a:t>Feet</a:t>
          </a:r>
          <a:endParaRPr lang="cs-CZ" sz="2700" kern="1200" dirty="0">
            <a:latin typeface="Verdana" pitchFamily="34" charset="0"/>
          </a:endParaRPr>
        </a:p>
      </dsp:txBody>
      <dsp:txXfrm>
        <a:off x="31613" y="2950813"/>
        <a:ext cx="3032415" cy="584369"/>
      </dsp:txXfrm>
    </dsp:sp>
    <dsp:sp modelId="{24C7C430-E9F2-4FF4-ACF2-CA5871B6FCA7}">
      <dsp:nvSpPr>
        <dsp:cNvPr id="0" name=""/>
        <dsp:cNvSpPr/>
      </dsp:nvSpPr>
      <dsp:spPr>
        <a:xfrm>
          <a:off x="0" y="3644555"/>
          <a:ext cx="3095641" cy="647595"/>
        </a:xfrm>
        <a:prstGeom prst="roundRect">
          <a:avLst/>
        </a:prstGeom>
        <a:solidFill>
          <a:schemeClr val="accent4">
            <a:hueOff val="-3269485"/>
            <a:satOff val="-5608"/>
            <a:lumOff val="-40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6. Belly</a:t>
          </a:r>
          <a:endParaRPr lang="cs-CZ" sz="2700" kern="1200" dirty="0">
            <a:latin typeface="Verdana" pitchFamily="34" charset="0"/>
          </a:endParaRPr>
        </a:p>
      </dsp:txBody>
      <dsp:txXfrm>
        <a:off x="31613" y="3676168"/>
        <a:ext cx="3032415" cy="584369"/>
      </dsp:txXfrm>
    </dsp:sp>
    <dsp:sp modelId="{95665393-DE90-45B0-9F2B-D133C01DD2A3}">
      <dsp:nvSpPr>
        <dsp:cNvPr id="0" name=""/>
        <dsp:cNvSpPr/>
      </dsp:nvSpPr>
      <dsp:spPr>
        <a:xfrm>
          <a:off x="0" y="4369910"/>
          <a:ext cx="3095641" cy="647595"/>
        </a:xfrm>
        <a:prstGeom prst="roundRect">
          <a:avLst/>
        </a:prstGeom>
        <a:solidFill>
          <a:schemeClr val="accent4">
            <a:hueOff val="-3923383"/>
            <a:satOff val="-6729"/>
            <a:lumOff val="-48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7. </a:t>
          </a:r>
          <a:r>
            <a:rPr lang="cs-CZ" sz="2700" kern="1200" dirty="0" err="1" smtClean="0">
              <a:latin typeface="Verdana" pitchFamily="34" charset="0"/>
            </a:rPr>
            <a:t>Shoulder</a:t>
          </a:r>
          <a:endParaRPr lang="cs-CZ" sz="2700" kern="1200" dirty="0">
            <a:latin typeface="Verdana" pitchFamily="34" charset="0"/>
          </a:endParaRPr>
        </a:p>
      </dsp:txBody>
      <dsp:txXfrm>
        <a:off x="31613" y="4401523"/>
        <a:ext cx="3032415" cy="584369"/>
      </dsp:txXfrm>
    </dsp:sp>
    <dsp:sp modelId="{E8A1AE50-865C-47EA-A8D4-665CA6C8BA68}">
      <dsp:nvSpPr>
        <dsp:cNvPr id="0" name=""/>
        <dsp:cNvSpPr/>
      </dsp:nvSpPr>
      <dsp:spPr>
        <a:xfrm>
          <a:off x="0" y="5095264"/>
          <a:ext cx="3095641" cy="647595"/>
        </a:xfrm>
        <a:prstGeom prst="roundRect">
          <a:avLst/>
        </a:prstGeom>
        <a:solidFill>
          <a:schemeClr val="accent4">
            <a:hueOff val="-4577280"/>
            <a:satOff val="-7851"/>
            <a:lumOff val="-568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8. </a:t>
          </a:r>
          <a:r>
            <a:rPr lang="cs-CZ" sz="2700" kern="1200" dirty="0" err="1" smtClean="0">
              <a:latin typeface="Verdana" pitchFamily="34" charset="0"/>
            </a:rPr>
            <a:t>Palms</a:t>
          </a:r>
          <a:endParaRPr lang="cs-CZ" sz="2700" kern="1200" dirty="0">
            <a:latin typeface="Verdana" pitchFamily="34" charset="0"/>
          </a:endParaRPr>
        </a:p>
      </dsp:txBody>
      <dsp:txXfrm>
        <a:off x="31613" y="5126877"/>
        <a:ext cx="3032415" cy="5843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576D23-52ED-4266-8396-0AE8E94D3AE7}">
      <dsp:nvSpPr>
        <dsp:cNvPr id="0" name=""/>
        <dsp:cNvSpPr/>
      </dsp:nvSpPr>
      <dsp:spPr>
        <a:xfrm>
          <a:off x="0" y="17780"/>
          <a:ext cx="3095641" cy="64759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9.  </a:t>
          </a:r>
          <a:r>
            <a:rPr lang="cs-CZ" sz="2700" kern="1200" dirty="0" err="1" smtClean="0">
              <a:latin typeface="Verdana" pitchFamily="34" charset="0"/>
            </a:rPr>
            <a:t>Lips</a:t>
          </a:r>
          <a:endParaRPr lang="cs-CZ" sz="2700" kern="1200" dirty="0">
            <a:latin typeface="Verdana" pitchFamily="34" charset="0"/>
          </a:endParaRPr>
        </a:p>
      </dsp:txBody>
      <dsp:txXfrm>
        <a:off x="31613" y="49393"/>
        <a:ext cx="3032415" cy="584369"/>
      </dsp:txXfrm>
    </dsp:sp>
    <dsp:sp modelId="{7C508DCB-EAA2-4076-A21C-DF6F6B7A160D}">
      <dsp:nvSpPr>
        <dsp:cNvPr id="0" name=""/>
        <dsp:cNvSpPr/>
      </dsp:nvSpPr>
      <dsp:spPr>
        <a:xfrm>
          <a:off x="0" y="743135"/>
          <a:ext cx="3095641" cy="647595"/>
        </a:xfrm>
        <a:prstGeom prst="roundRect">
          <a:avLst/>
        </a:prstGeom>
        <a:solidFill>
          <a:schemeClr val="accent5">
            <a:hueOff val="-434239"/>
            <a:satOff val="459"/>
            <a:lumOff val="-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10. </a:t>
          </a:r>
          <a:r>
            <a:rPr lang="cs-CZ" sz="2700" kern="1200" dirty="0" err="1" smtClean="0">
              <a:latin typeface="Verdana" pitchFamily="34" charset="0"/>
            </a:rPr>
            <a:t>Teeth</a:t>
          </a:r>
          <a:endParaRPr lang="cs-CZ" sz="2700" kern="1200" dirty="0">
            <a:latin typeface="Verdana" pitchFamily="34" charset="0"/>
          </a:endParaRPr>
        </a:p>
      </dsp:txBody>
      <dsp:txXfrm>
        <a:off x="31613" y="774748"/>
        <a:ext cx="3032415" cy="584369"/>
      </dsp:txXfrm>
    </dsp:sp>
    <dsp:sp modelId="{A50492BB-CABE-4E3E-A7A6-D567E6F83AF8}">
      <dsp:nvSpPr>
        <dsp:cNvPr id="0" name=""/>
        <dsp:cNvSpPr/>
      </dsp:nvSpPr>
      <dsp:spPr>
        <a:xfrm>
          <a:off x="0" y="1468490"/>
          <a:ext cx="3095641" cy="647595"/>
        </a:xfrm>
        <a:prstGeom prst="roundRect">
          <a:avLst/>
        </a:prstGeom>
        <a:solidFill>
          <a:schemeClr val="accent5">
            <a:hueOff val="-868478"/>
            <a:satOff val="918"/>
            <a:lumOff val="-16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11. </a:t>
          </a:r>
          <a:r>
            <a:rPr lang="cs-CZ" sz="2700" kern="1200" dirty="0" err="1" smtClean="0">
              <a:latin typeface="Verdana" pitchFamily="34" charset="0"/>
            </a:rPr>
            <a:t>Hair</a:t>
          </a:r>
          <a:endParaRPr lang="cs-CZ" sz="2700" kern="1200" dirty="0">
            <a:latin typeface="Verdana" pitchFamily="34" charset="0"/>
          </a:endParaRPr>
        </a:p>
      </dsp:txBody>
      <dsp:txXfrm>
        <a:off x="31613" y="1500103"/>
        <a:ext cx="3032415" cy="584369"/>
      </dsp:txXfrm>
    </dsp:sp>
    <dsp:sp modelId="{9CFEF8D3-EBDE-4C4B-A1DD-0959FEC8E9E5}">
      <dsp:nvSpPr>
        <dsp:cNvPr id="0" name=""/>
        <dsp:cNvSpPr/>
      </dsp:nvSpPr>
      <dsp:spPr>
        <a:xfrm>
          <a:off x="0" y="2193845"/>
          <a:ext cx="3095641" cy="647595"/>
        </a:xfrm>
        <a:prstGeom prst="roundRect">
          <a:avLst/>
        </a:prstGeom>
        <a:solidFill>
          <a:schemeClr val="accent5">
            <a:hueOff val="-1302717"/>
            <a:satOff val="1377"/>
            <a:lumOff val="-25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12. Leg</a:t>
          </a:r>
          <a:endParaRPr lang="cs-CZ" sz="2700" kern="1200" dirty="0">
            <a:latin typeface="Verdana" pitchFamily="34" charset="0"/>
          </a:endParaRPr>
        </a:p>
      </dsp:txBody>
      <dsp:txXfrm>
        <a:off x="31613" y="2225458"/>
        <a:ext cx="3032415" cy="584369"/>
      </dsp:txXfrm>
    </dsp:sp>
    <dsp:sp modelId="{9321EA2C-3A61-4A33-AB93-E7170D762DED}">
      <dsp:nvSpPr>
        <dsp:cNvPr id="0" name=""/>
        <dsp:cNvSpPr/>
      </dsp:nvSpPr>
      <dsp:spPr>
        <a:xfrm>
          <a:off x="0" y="2919200"/>
          <a:ext cx="3095641" cy="647595"/>
        </a:xfrm>
        <a:prstGeom prst="roundRect">
          <a:avLst/>
        </a:prstGeom>
        <a:solidFill>
          <a:schemeClr val="accent5">
            <a:hueOff val="-1736956"/>
            <a:satOff val="1836"/>
            <a:lumOff val="-33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13. </a:t>
          </a:r>
          <a:r>
            <a:rPr lang="cs-CZ" sz="2700" kern="1200" dirty="0" err="1" smtClean="0">
              <a:latin typeface="Verdana" pitchFamily="34" charset="0"/>
            </a:rPr>
            <a:t>Neck</a:t>
          </a:r>
          <a:endParaRPr lang="cs-CZ" sz="2700" kern="1200" dirty="0">
            <a:latin typeface="Verdana" pitchFamily="34" charset="0"/>
          </a:endParaRPr>
        </a:p>
      </dsp:txBody>
      <dsp:txXfrm>
        <a:off x="31613" y="2950813"/>
        <a:ext cx="3032415" cy="584369"/>
      </dsp:txXfrm>
    </dsp:sp>
    <dsp:sp modelId="{DF996C51-17D4-4330-8B85-69A83398F2EB}">
      <dsp:nvSpPr>
        <dsp:cNvPr id="0" name=""/>
        <dsp:cNvSpPr/>
      </dsp:nvSpPr>
      <dsp:spPr>
        <a:xfrm>
          <a:off x="0" y="3644555"/>
          <a:ext cx="3095641" cy="647595"/>
        </a:xfrm>
        <a:prstGeom prst="roundRect">
          <a:avLst/>
        </a:prstGeom>
        <a:solidFill>
          <a:schemeClr val="accent5">
            <a:hueOff val="-2171195"/>
            <a:satOff val="2295"/>
            <a:lumOff val="-4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14. </a:t>
          </a:r>
          <a:r>
            <a:rPr lang="cs-CZ" sz="2700" kern="1200" dirty="0" err="1" smtClean="0">
              <a:latin typeface="Verdana" pitchFamily="34" charset="0"/>
            </a:rPr>
            <a:t>Toes</a:t>
          </a:r>
          <a:endParaRPr lang="cs-CZ" sz="2700" kern="1200" dirty="0">
            <a:latin typeface="Verdana" pitchFamily="34" charset="0"/>
          </a:endParaRPr>
        </a:p>
      </dsp:txBody>
      <dsp:txXfrm>
        <a:off x="31613" y="3676168"/>
        <a:ext cx="3032415" cy="584369"/>
      </dsp:txXfrm>
    </dsp:sp>
    <dsp:sp modelId="{58137159-A962-434F-B8ED-F00823ECFC8E}">
      <dsp:nvSpPr>
        <dsp:cNvPr id="0" name=""/>
        <dsp:cNvSpPr/>
      </dsp:nvSpPr>
      <dsp:spPr>
        <a:xfrm>
          <a:off x="0" y="4369910"/>
          <a:ext cx="3095641" cy="647595"/>
        </a:xfrm>
        <a:prstGeom prst="roundRect">
          <a:avLst/>
        </a:prstGeom>
        <a:solidFill>
          <a:schemeClr val="accent5">
            <a:hueOff val="-2605434"/>
            <a:satOff val="2754"/>
            <a:lumOff val="-5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15. </a:t>
          </a:r>
          <a:r>
            <a:rPr lang="cs-CZ" sz="2700" kern="1200" dirty="0" err="1" smtClean="0">
              <a:latin typeface="Verdana" pitchFamily="34" charset="0"/>
            </a:rPr>
            <a:t>Mouth</a:t>
          </a:r>
          <a:endParaRPr lang="cs-CZ" sz="2700" kern="1200" dirty="0">
            <a:latin typeface="Verdana" pitchFamily="34" charset="0"/>
          </a:endParaRPr>
        </a:p>
      </dsp:txBody>
      <dsp:txXfrm>
        <a:off x="31613" y="4401523"/>
        <a:ext cx="3032415" cy="584369"/>
      </dsp:txXfrm>
    </dsp:sp>
    <dsp:sp modelId="{675AE884-F447-4C94-8FF8-B7C950F9E23B}">
      <dsp:nvSpPr>
        <dsp:cNvPr id="0" name=""/>
        <dsp:cNvSpPr/>
      </dsp:nvSpPr>
      <dsp:spPr>
        <a:xfrm>
          <a:off x="0" y="5095264"/>
          <a:ext cx="3095641" cy="647595"/>
        </a:xfrm>
        <a:prstGeom prst="roundRect">
          <a:avLst/>
        </a:prstGeom>
        <a:solidFill>
          <a:schemeClr val="accent5">
            <a:hueOff val="-3039673"/>
            <a:satOff val="3213"/>
            <a:lumOff val="-58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latin typeface="Verdana" pitchFamily="34" charset="0"/>
            </a:rPr>
            <a:t>16. </a:t>
          </a:r>
          <a:r>
            <a:rPr lang="cs-CZ" sz="2700" kern="1200" dirty="0" err="1" smtClean="0">
              <a:latin typeface="Verdana" pitchFamily="34" charset="0"/>
            </a:rPr>
            <a:t>Tongue</a:t>
          </a:r>
          <a:endParaRPr lang="cs-CZ" sz="2700" kern="1200" dirty="0">
            <a:latin typeface="Verdana" pitchFamily="34" charset="0"/>
          </a:endParaRPr>
        </a:p>
      </dsp:txBody>
      <dsp:txXfrm>
        <a:off x="31613" y="5126877"/>
        <a:ext cx="3032415" cy="5843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2D00C6-D497-4006-961E-4DCC71EE7DA0}">
      <dsp:nvSpPr>
        <dsp:cNvPr id="0" name=""/>
        <dsp:cNvSpPr/>
      </dsp:nvSpPr>
      <dsp:spPr>
        <a:xfrm>
          <a:off x="413" y="909065"/>
          <a:ext cx="1611214" cy="96672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strong</a:t>
          </a:r>
          <a:endParaRPr lang="cs-CZ" sz="4200" kern="1200" dirty="0"/>
        </a:p>
      </dsp:txBody>
      <dsp:txXfrm>
        <a:off x="413" y="909065"/>
        <a:ext cx="1611214" cy="966728"/>
      </dsp:txXfrm>
    </dsp:sp>
    <dsp:sp modelId="{BF36978A-3028-4CD9-8099-077313FA1C86}">
      <dsp:nvSpPr>
        <dsp:cNvPr id="0" name=""/>
        <dsp:cNvSpPr/>
      </dsp:nvSpPr>
      <dsp:spPr>
        <a:xfrm>
          <a:off x="1772748" y="909065"/>
          <a:ext cx="1611214" cy="96672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blue</a:t>
          </a:r>
          <a:endParaRPr lang="cs-CZ" sz="4200" kern="1200" dirty="0"/>
        </a:p>
      </dsp:txBody>
      <dsp:txXfrm>
        <a:off x="1772748" y="909065"/>
        <a:ext cx="1611214" cy="966728"/>
      </dsp:txXfrm>
    </dsp:sp>
    <dsp:sp modelId="{D09E92EC-8009-44A7-BD33-6EE3BF5C3C7B}">
      <dsp:nvSpPr>
        <dsp:cNvPr id="0" name=""/>
        <dsp:cNvSpPr/>
      </dsp:nvSpPr>
      <dsp:spPr>
        <a:xfrm>
          <a:off x="413" y="2036915"/>
          <a:ext cx="1611214" cy="96672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blond</a:t>
          </a:r>
          <a:endParaRPr lang="cs-CZ" sz="4200" kern="1200" dirty="0"/>
        </a:p>
      </dsp:txBody>
      <dsp:txXfrm>
        <a:off x="413" y="2036915"/>
        <a:ext cx="1611214" cy="966728"/>
      </dsp:txXfrm>
    </dsp:sp>
    <dsp:sp modelId="{D8876F08-D009-4584-ABF2-642CFBCC7D3D}">
      <dsp:nvSpPr>
        <dsp:cNvPr id="0" name=""/>
        <dsp:cNvSpPr/>
      </dsp:nvSpPr>
      <dsp:spPr>
        <a:xfrm>
          <a:off x="1772748" y="2036915"/>
          <a:ext cx="1611214" cy="96672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big</a:t>
          </a:r>
          <a:endParaRPr lang="cs-CZ" sz="4200" kern="1200" dirty="0"/>
        </a:p>
      </dsp:txBody>
      <dsp:txXfrm>
        <a:off x="1772748" y="2036915"/>
        <a:ext cx="1611214" cy="966728"/>
      </dsp:txXfrm>
    </dsp:sp>
    <dsp:sp modelId="{52DFC7E9-087E-4D9D-81EB-6E08C07E4475}">
      <dsp:nvSpPr>
        <dsp:cNvPr id="0" name=""/>
        <dsp:cNvSpPr/>
      </dsp:nvSpPr>
      <dsp:spPr>
        <a:xfrm>
          <a:off x="413" y="3164765"/>
          <a:ext cx="1611214" cy="96672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white</a:t>
          </a:r>
          <a:endParaRPr lang="cs-CZ" sz="4200" kern="1200" dirty="0"/>
        </a:p>
      </dsp:txBody>
      <dsp:txXfrm>
        <a:off x="413" y="3164765"/>
        <a:ext cx="1611214" cy="966728"/>
      </dsp:txXfrm>
    </dsp:sp>
    <dsp:sp modelId="{44C2A01E-DAB7-49A2-9D3D-9058B93E1571}">
      <dsp:nvSpPr>
        <dsp:cNvPr id="0" name=""/>
        <dsp:cNvSpPr/>
      </dsp:nvSpPr>
      <dsp:spPr>
        <a:xfrm>
          <a:off x="1772748" y="3164765"/>
          <a:ext cx="1611214" cy="96672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long</a:t>
          </a:r>
          <a:endParaRPr lang="cs-CZ" sz="4200" kern="1200" dirty="0"/>
        </a:p>
      </dsp:txBody>
      <dsp:txXfrm>
        <a:off x="1772748" y="3164765"/>
        <a:ext cx="1611214" cy="9667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411FB9-E1E5-4AAF-A814-B15E14A662E5}">
      <dsp:nvSpPr>
        <dsp:cNvPr id="0" name=""/>
        <dsp:cNvSpPr/>
      </dsp:nvSpPr>
      <dsp:spPr>
        <a:xfrm>
          <a:off x="413" y="909065"/>
          <a:ext cx="1611214" cy="9667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HAIR</a:t>
          </a:r>
          <a:endParaRPr lang="cs-CZ" sz="3000" kern="1200" dirty="0"/>
        </a:p>
      </dsp:txBody>
      <dsp:txXfrm>
        <a:off x="413" y="909065"/>
        <a:ext cx="1611214" cy="966728"/>
      </dsp:txXfrm>
    </dsp:sp>
    <dsp:sp modelId="{D7CA1D4F-35FB-4FDA-A8E3-3776C552B26C}">
      <dsp:nvSpPr>
        <dsp:cNvPr id="0" name=""/>
        <dsp:cNvSpPr/>
      </dsp:nvSpPr>
      <dsp:spPr>
        <a:xfrm>
          <a:off x="1772748" y="909065"/>
          <a:ext cx="1611214" cy="9667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EYES</a:t>
          </a:r>
          <a:endParaRPr lang="cs-CZ" sz="3000" kern="1200" dirty="0"/>
        </a:p>
      </dsp:txBody>
      <dsp:txXfrm>
        <a:off x="1772748" y="909065"/>
        <a:ext cx="1611214" cy="966728"/>
      </dsp:txXfrm>
    </dsp:sp>
    <dsp:sp modelId="{7469230A-C561-47C7-9DAF-79B9CFD6C86E}">
      <dsp:nvSpPr>
        <dsp:cNvPr id="0" name=""/>
        <dsp:cNvSpPr/>
      </dsp:nvSpPr>
      <dsp:spPr>
        <a:xfrm>
          <a:off x="413" y="2036915"/>
          <a:ext cx="1611214" cy="9667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NOSE</a:t>
          </a:r>
          <a:endParaRPr lang="cs-CZ" sz="3000" kern="1200" dirty="0"/>
        </a:p>
      </dsp:txBody>
      <dsp:txXfrm>
        <a:off x="413" y="2036915"/>
        <a:ext cx="1611214" cy="966728"/>
      </dsp:txXfrm>
    </dsp:sp>
    <dsp:sp modelId="{387A139C-01AC-4BCD-B4E5-FCDE7E3DD003}">
      <dsp:nvSpPr>
        <dsp:cNvPr id="0" name=""/>
        <dsp:cNvSpPr/>
      </dsp:nvSpPr>
      <dsp:spPr>
        <a:xfrm>
          <a:off x="1772748" y="2036915"/>
          <a:ext cx="1611214" cy="9667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TEETH</a:t>
          </a:r>
          <a:endParaRPr lang="cs-CZ" sz="3000" kern="1200" dirty="0"/>
        </a:p>
      </dsp:txBody>
      <dsp:txXfrm>
        <a:off x="1772748" y="2036915"/>
        <a:ext cx="1611214" cy="966728"/>
      </dsp:txXfrm>
    </dsp:sp>
    <dsp:sp modelId="{88D54344-674D-4D27-902C-7405A5621B32}">
      <dsp:nvSpPr>
        <dsp:cNvPr id="0" name=""/>
        <dsp:cNvSpPr/>
      </dsp:nvSpPr>
      <dsp:spPr>
        <a:xfrm>
          <a:off x="413" y="3164765"/>
          <a:ext cx="1611214" cy="9667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ARMS</a:t>
          </a:r>
          <a:endParaRPr lang="cs-CZ" sz="3000" kern="1200" dirty="0"/>
        </a:p>
      </dsp:txBody>
      <dsp:txXfrm>
        <a:off x="413" y="3164765"/>
        <a:ext cx="1611214" cy="966728"/>
      </dsp:txXfrm>
    </dsp:sp>
    <dsp:sp modelId="{1A187FEC-1C0F-4C14-926F-8AA40DAB53EB}">
      <dsp:nvSpPr>
        <dsp:cNvPr id="0" name=""/>
        <dsp:cNvSpPr/>
      </dsp:nvSpPr>
      <dsp:spPr>
        <a:xfrm>
          <a:off x="1772748" y="3164765"/>
          <a:ext cx="1611214" cy="9667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FINGERS</a:t>
          </a:r>
          <a:endParaRPr lang="cs-CZ" sz="3000" kern="1200" dirty="0"/>
        </a:p>
      </dsp:txBody>
      <dsp:txXfrm>
        <a:off x="1772748" y="3164765"/>
        <a:ext cx="1611214" cy="9667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C86DB5-3DA7-432B-8B86-2400B2F4C16F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6D04F8-EB22-4CBF-9B42-7D60FC3721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068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A3A97837-0E7C-46BD-8794-DEB7569CE78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11A001A-0188-4A32-A66E-CB4A970E4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97837-0E7C-46BD-8794-DEB7569CE78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11A001A-0188-4A32-A66E-CB4A970E4D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97837-0E7C-46BD-8794-DEB7569CE78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11A001A-0188-4A32-A66E-CB4A970E4D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3A97837-0E7C-46BD-8794-DEB7569CE78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11A001A-0188-4A32-A66E-CB4A970E4D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3A97837-0E7C-46BD-8794-DEB7569CE78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11A001A-0188-4A32-A66E-CB4A970E4D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97837-0E7C-46BD-8794-DEB7569CE78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11A001A-0188-4A32-A66E-CB4A970E4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97837-0E7C-46BD-8794-DEB7569CE78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11A001A-0188-4A32-A66E-CB4A970E4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97837-0E7C-46BD-8794-DEB7569CE78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11A001A-0188-4A32-A66E-CB4A970E4D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A3A97837-0E7C-46BD-8794-DEB7569CE78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11A001A-0188-4A32-A66E-CB4A970E4D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97837-0E7C-46BD-8794-DEB7569CE78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A001A-0188-4A32-A66E-CB4A970E4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A3A97837-0E7C-46BD-8794-DEB7569CE78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11A001A-0188-4A32-A66E-CB4A970E4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3A97837-0E7C-46BD-8794-DEB7569CE783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11A001A-0188-4A32-A66E-CB4A970E4D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Anglický jazyk – </a:t>
            </a:r>
            <a:r>
              <a:rPr lang="cs-CZ" sz="2800" dirty="0" smtClean="0"/>
              <a:t>Cvičení na podporu konverzace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Body </a:t>
            </a:r>
            <a:r>
              <a:rPr lang="cs-CZ" sz="3200" b="1" dirty="0" err="1" smtClean="0">
                <a:solidFill>
                  <a:schemeClr val="tx1"/>
                </a:solidFill>
              </a:rPr>
              <a:t>parts</a:t>
            </a:r>
            <a:r>
              <a:rPr lang="cs-CZ" sz="3200" b="1" dirty="0" smtClean="0">
                <a:solidFill>
                  <a:schemeClr val="tx1"/>
                </a:solidFill>
              </a:rPr>
              <a:t>, </a:t>
            </a:r>
            <a:r>
              <a:rPr lang="cs-CZ" sz="3200" b="1" dirty="0" err="1" smtClean="0">
                <a:solidFill>
                  <a:schemeClr val="tx1"/>
                </a:solidFill>
              </a:rPr>
              <a:t>Character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VY_32_INOVACE_02-47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8015519"/>
              </p:ext>
            </p:extLst>
          </p:nvPr>
        </p:nvGraphicFramePr>
        <p:xfrm>
          <a:off x="1691680" y="2348880"/>
          <a:ext cx="6208395" cy="2116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Body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parts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,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Character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3. 10. 2011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 je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určen na procvičení slovní zásoby témat „Části těla a charakterové vlastnosti“. Aktivity podporují samostatné vyjadřování žáků k daným tématům.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670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Body </a:t>
            </a:r>
            <a:r>
              <a:rPr lang="cs-CZ" dirty="0" err="1" smtClean="0"/>
              <a:t>Parts</a:t>
            </a:r>
            <a:r>
              <a:rPr lang="cs-CZ" dirty="0" smtClean="0"/>
              <a:t>, </a:t>
            </a:r>
            <a:r>
              <a:rPr lang="cs-CZ" dirty="0" err="1" smtClean="0"/>
              <a:t>Character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996952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55576" y="332656"/>
            <a:ext cx="1853208" cy="9906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 err="1" smtClean="0">
                <a:latin typeface="Verdana" pitchFamily="34" charset="0"/>
              </a:rPr>
              <a:t>Face</a:t>
            </a:r>
            <a:endParaRPr lang="cs-CZ" sz="4800" b="1" dirty="0">
              <a:latin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268760"/>
            <a:ext cx="5184576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95536" y="1700809"/>
            <a:ext cx="122413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EYE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36296" y="3501008"/>
            <a:ext cx="122413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NOSE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5733256"/>
            <a:ext cx="122413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NECK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4725144"/>
            <a:ext cx="158417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MOUTH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92280" y="2132856"/>
            <a:ext cx="205172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EYEBROW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3429000"/>
            <a:ext cx="144016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CHEEK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620688"/>
            <a:ext cx="223224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FOREHEAD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1691680" y="1988840"/>
            <a:ext cx="1296144" cy="792088"/>
          </a:xfrm>
          <a:prstGeom prst="straightConnector1">
            <a:avLst/>
          </a:prstGeom>
          <a:ln w="317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1835696" y="3717032"/>
            <a:ext cx="1368152" cy="216024"/>
          </a:xfrm>
          <a:prstGeom prst="straightConnector1">
            <a:avLst/>
          </a:prstGeom>
          <a:ln w="317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1979712" y="4941168"/>
            <a:ext cx="2232248" cy="72008"/>
          </a:xfrm>
          <a:prstGeom prst="straightConnector1">
            <a:avLst/>
          </a:prstGeom>
          <a:ln w="317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>
            <a:off x="5580112" y="5949280"/>
            <a:ext cx="1800200" cy="0"/>
          </a:xfrm>
          <a:prstGeom prst="straightConnector1">
            <a:avLst/>
          </a:prstGeom>
          <a:ln w="317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 flipV="1">
            <a:off x="5796136" y="2060848"/>
            <a:ext cx="1296144" cy="360040"/>
          </a:xfrm>
          <a:prstGeom prst="straightConnector1">
            <a:avLst/>
          </a:prstGeom>
          <a:ln w="317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>
            <a:off x="4644008" y="3717032"/>
            <a:ext cx="2376264" cy="72008"/>
          </a:xfrm>
          <a:prstGeom prst="straightConnector1">
            <a:avLst/>
          </a:prstGeom>
          <a:ln w="317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>
            <a:off x="4788024" y="1196752"/>
            <a:ext cx="864096" cy="432048"/>
          </a:xfrm>
          <a:prstGeom prst="straightConnector1">
            <a:avLst/>
          </a:prstGeom>
          <a:ln w="317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7" grpId="0" build="p" animBg="1"/>
      <p:bldP spid="8" grpId="0" build="p" animBg="1"/>
      <p:bldP spid="9" grpId="0" build="p" animBg="1"/>
      <p:bldP spid="10" grpId="0" build="p" animBg="1"/>
      <p:bldP spid="11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052736"/>
            <a:ext cx="3959721" cy="3959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508104" y="1916832"/>
            <a:ext cx="223224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EAR/EARS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2924944"/>
            <a:ext cx="273630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TOOTH/TEETH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764704"/>
            <a:ext cx="122413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HAIR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cxnSp>
        <p:nvCxnSpPr>
          <p:cNvPr id="7" name="Přímá spojovací šipka 6"/>
          <p:cNvCxnSpPr>
            <a:stCxn id="5" idx="1"/>
          </p:cNvCxnSpPr>
          <p:nvPr/>
        </p:nvCxnSpPr>
        <p:spPr>
          <a:xfrm flipH="1">
            <a:off x="3563888" y="3155777"/>
            <a:ext cx="1944216" cy="633263"/>
          </a:xfrm>
          <a:prstGeom prst="straightConnector1">
            <a:avLst/>
          </a:prstGeom>
          <a:ln w="317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4283968" y="2204864"/>
            <a:ext cx="1152128" cy="576064"/>
          </a:xfrm>
          <a:prstGeom prst="straightConnector1">
            <a:avLst/>
          </a:prstGeom>
          <a:ln w="317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3635896" y="1052736"/>
            <a:ext cx="1800200" cy="792088"/>
          </a:xfrm>
          <a:prstGeom prst="straightConnector1">
            <a:avLst/>
          </a:prstGeom>
          <a:ln w="317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508104" y="4005064"/>
            <a:ext cx="273630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LIP/LIPS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cxnSp>
        <p:nvCxnSpPr>
          <p:cNvPr id="19" name="Přímá spojovací šipka 18"/>
          <p:cNvCxnSpPr/>
          <p:nvPr/>
        </p:nvCxnSpPr>
        <p:spPr>
          <a:xfrm flipH="1" flipV="1">
            <a:off x="3419872" y="4077072"/>
            <a:ext cx="2016224" cy="288032"/>
          </a:xfrm>
          <a:prstGeom prst="straightConnector1">
            <a:avLst/>
          </a:prstGeom>
          <a:ln w="317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483768" y="4725144"/>
            <a:ext cx="144016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CHIN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 flipV="1">
            <a:off x="3419872" y="4229472"/>
            <a:ext cx="152400" cy="423664"/>
          </a:xfrm>
          <a:prstGeom prst="straightConnector1">
            <a:avLst/>
          </a:prstGeom>
          <a:ln w="317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build="p" animBg="1"/>
      <p:bldP spid="6" grpId="0" build="p" animBg="1"/>
      <p:bldP spid="16" grpId="0" build="p" animBg="1"/>
      <p:bldP spid="11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55576" y="332656"/>
            <a:ext cx="2088232" cy="9906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800" b="1" dirty="0" smtClean="0">
                <a:latin typeface="Verdana" pitchFamily="34" charset="0"/>
              </a:rPr>
              <a:t>BODY</a:t>
            </a:r>
            <a:endParaRPr lang="cs-CZ" sz="4800" b="1" dirty="0">
              <a:latin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92280" y="3284984"/>
            <a:ext cx="122413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LEG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92280" y="4293096"/>
            <a:ext cx="122413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KNEE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3645024"/>
            <a:ext cx="129614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BELLY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92280" y="2276872"/>
            <a:ext cx="108012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ARM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2636912"/>
            <a:ext cx="144016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HEAD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1412776"/>
            <a:ext cx="208823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SHOULDER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484784"/>
            <a:ext cx="4320480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/>
          <p:nvPr/>
        </p:nvSpPr>
        <p:spPr>
          <a:xfrm>
            <a:off x="7092280" y="5301208"/>
            <a:ext cx="122413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FOOT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cxnSp>
        <p:nvCxnSpPr>
          <p:cNvPr id="39" name="Přímá spojovací šipka 38"/>
          <p:cNvCxnSpPr/>
          <p:nvPr/>
        </p:nvCxnSpPr>
        <p:spPr>
          <a:xfrm flipH="1">
            <a:off x="4932040" y="3573016"/>
            <a:ext cx="2088232" cy="1008112"/>
          </a:xfrm>
          <a:prstGeom prst="straightConnector1">
            <a:avLst/>
          </a:prstGeom>
          <a:ln w="3175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V="1">
            <a:off x="1907704" y="3645024"/>
            <a:ext cx="2376264" cy="216024"/>
          </a:xfrm>
          <a:prstGeom prst="straightConnector1">
            <a:avLst/>
          </a:prstGeom>
          <a:ln w="3175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flipV="1">
            <a:off x="2051720" y="2492896"/>
            <a:ext cx="1152128" cy="360040"/>
          </a:xfrm>
          <a:prstGeom prst="straightConnector1">
            <a:avLst/>
          </a:prstGeom>
          <a:ln w="3175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flipH="1">
            <a:off x="4932040" y="4581128"/>
            <a:ext cx="2016224" cy="288032"/>
          </a:xfrm>
          <a:prstGeom prst="straightConnector1">
            <a:avLst/>
          </a:prstGeom>
          <a:ln w="3175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H="1">
            <a:off x="5076056" y="5589240"/>
            <a:ext cx="1944216" cy="144016"/>
          </a:xfrm>
          <a:prstGeom prst="straightConnector1">
            <a:avLst/>
          </a:prstGeom>
          <a:ln w="3175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 flipH="1">
            <a:off x="5292080" y="2564904"/>
            <a:ext cx="1728192" cy="576064"/>
          </a:xfrm>
          <a:prstGeom prst="straightConnector1">
            <a:avLst/>
          </a:prstGeom>
          <a:ln w="3175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/>
          <p:nvPr/>
        </p:nvCxnSpPr>
        <p:spPr>
          <a:xfrm flipH="1">
            <a:off x="5004048" y="1772816"/>
            <a:ext cx="1656184" cy="1080120"/>
          </a:xfrm>
          <a:prstGeom prst="straightConnector1">
            <a:avLst/>
          </a:prstGeom>
          <a:ln w="3175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7" grpId="0" build="p" animBg="1"/>
      <p:bldP spid="8" grpId="0" build="p" animBg="1"/>
      <p:bldP spid="9" grpId="0" build="p" animBg="1"/>
      <p:bldP spid="10" grpId="0" build="p" animBg="1"/>
      <p:bldP spid="11" grpId="0" build="p" animBg="1"/>
      <p:bldP spid="2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11560" y="5013176"/>
            <a:ext cx="158417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fingers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692696"/>
            <a:ext cx="129614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PALM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3636045" cy="3636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268760"/>
            <a:ext cx="3599681" cy="3599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extovéPole 23"/>
          <p:cNvSpPr txBox="1"/>
          <p:nvPr/>
        </p:nvSpPr>
        <p:spPr>
          <a:xfrm>
            <a:off x="6012160" y="692696"/>
            <a:ext cx="129614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FEET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084168" y="4941168"/>
            <a:ext cx="129614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toes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cxnSp>
        <p:nvCxnSpPr>
          <p:cNvPr id="27" name="Přímá spojovací šipka 26"/>
          <p:cNvCxnSpPr/>
          <p:nvPr/>
        </p:nvCxnSpPr>
        <p:spPr>
          <a:xfrm flipH="1" flipV="1">
            <a:off x="2267744" y="4581128"/>
            <a:ext cx="576064" cy="360040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stCxn id="4100" idx="2"/>
          </p:cNvCxnSpPr>
          <p:nvPr/>
        </p:nvCxnSpPr>
        <p:spPr>
          <a:xfrm flipV="1">
            <a:off x="6659873" y="2492896"/>
            <a:ext cx="144375" cy="2375545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627784" y="5013176"/>
            <a:ext cx="158417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nails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 flipV="1">
            <a:off x="1331640" y="3789040"/>
            <a:ext cx="864096" cy="115212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nimBg="1"/>
      <p:bldP spid="11" grpId="0" build="p" animBg="1"/>
      <p:bldP spid="24" grpId="0" build="p" animBg="1"/>
      <p:bldP spid="25" grpId="0" build="p" animBg="1"/>
      <p:bldP spid="10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2016224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755576" y="332656"/>
            <a:ext cx="2088232" cy="7920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anchor="ctr">
            <a:normAutofit fontScale="9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QUIZ:</a:t>
            </a:r>
            <a:endParaRPr kumimoji="0" lang="cs-CZ" sz="4800" b="1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340768"/>
            <a:ext cx="2016224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340768"/>
            <a:ext cx="194421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1340768"/>
            <a:ext cx="1979712" cy="1979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149080"/>
            <a:ext cx="2051868" cy="2051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6" y="4149080"/>
            <a:ext cx="1979861" cy="19798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27784" y="4149080"/>
            <a:ext cx="2051868" cy="2051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8024" y="4149080"/>
            <a:ext cx="1907853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Sedmiúhelník 16"/>
          <p:cNvSpPr/>
          <p:nvPr/>
        </p:nvSpPr>
        <p:spPr>
          <a:xfrm>
            <a:off x="1619672" y="3429000"/>
            <a:ext cx="432048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Sedmiúhelník 17"/>
          <p:cNvSpPr/>
          <p:nvPr/>
        </p:nvSpPr>
        <p:spPr>
          <a:xfrm>
            <a:off x="1907704" y="6237312"/>
            <a:ext cx="432048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9" name="Sedmiúhelník 18"/>
          <p:cNvSpPr/>
          <p:nvPr/>
        </p:nvSpPr>
        <p:spPr>
          <a:xfrm>
            <a:off x="4139952" y="6237312"/>
            <a:ext cx="432048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Sedmiúhelník 19"/>
          <p:cNvSpPr/>
          <p:nvPr/>
        </p:nvSpPr>
        <p:spPr>
          <a:xfrm>
            <a:off x="6228184" y="6165304"/>
            <a:ext cx="432048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1" name="Sedmiúhelník 20"/>
          <p:cNvSpPr/>
          <p:nvPr/>
        </p:nvSpPr>
        <p:spPr>
          <a:xfrm>
            <a:off x="8388424" y="6165304"/>
            <a:ext cx="432048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2" name="Sedmiúhelník 21"/>
          <p:cNvSpPr/>
          <p:nvPr/>
        </p:nvSpPr>
        <p:spPr>
          <a:xfrm>
            <a:off x="4139952" y="3429000"/>
            <a:ext cx="432048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3" name="Sedmiúhelník 22"/>
          <p:cNvSpPr/>
          <p:nvPr/>
        </p:nvSpPr>
        <p:spPr>
          <a:xfrm>
            <a:off x="6156176" y="3356992"/>
            <a:ext cx="432048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6" name="Sedmiúhelník 25"/>
          <p:cNvSpPr/>
          <p:nvPr/>
        </p:nvSpPr>
        <p:spPr>
          <a:xfrm>
            <a:off x="8316416" y="3356992"/>
            <a:ext cx="432048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4</a:t>
            </a:r>
          </a:p>
        </p:txBody>
      </p:sp>
      <p:cxnSp>
        <p:nvCxnSpPr>
          <p:cNvPr id="27" name="Přímá spojovací šipka 26"/>
          <p:cNvCxnSpPr/>
          <p:nvPr/>
        </p:nvCxnSpPr>
        <p:spPr>
          <a:xfrm flipH="1">
            <a:off x="5652120" y="4293096"/>
            <a:ext cx="144016" cy="43204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V="1">
            <a:off x="3491880" y="5085184"/>
            <a:ext cx="432048" cy="144016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H="1" flipV="1">
            <a:off x="3419872" y="2420888"/>
            <a:ext cx="432048" cy="288032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V="1">
            <a:off x="7164288" y="2276872"/>
            <a:ext cx="432048" cy="144016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5436096" y="1412776"/>
            <a:ext cx="360040" cy="288032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548680"/>
            <a:ext cx="1907852" cy="1907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548680"/>
            <a:ext cx="2195885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548680"/>
            <a:ext cx="1907852" cy="1907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476673"/>
            <a:ext cx="2051869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 flipV="1">
            <a:off x="4860032" y="980728"/>
            <a:ext cx="432048" cy="7200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7173" idx="2"/>
          </p:cNvCxnSpPr>
          <p:nvPr/>
        </p:nvCxnSpPr>
        <p:spPr>
          <a:xfrm flipV="1">
            <a:off x="7902191" y="1484784"/>
            <a:ext cx="342217" cy="1008113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3501008"/>
            <a:ext cx="2051869" cy="2051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4" name="Přímá spojovací šipka 13"/>
          <p:cNvCxnSpPr/>
          <p:nvPr/>
        </p:nvCxnSpPr>
        <p:spPr>
          <a:xfrm>
            <a:off x="395536" y="4149080"/>
            <a:ext cx="504056" cy="288032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83768" y="3429000"/>
            <a:ext cx="2195885" cy="2195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0" name="Přímá spojovací šipka 19"/>
          <p:cNvCxnSpPr/>
          <p:nvPr/>
        </p:nvCxnSpPr>
        <p:spPr>
          <a:xfrm>
            <a:off x="3779912" y="2996952"/>
            <a:ext cx="144016" cy="720080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539552" y="1988840"/>
            <a:ext cx="504056" cy="720080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0033" y="3429000"/>
            <a:ext cx="1944216" cy="2051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3429000"/>
            <a:ext cx="2088232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Sedmiúhelník 27"/>
          <p:cNvSpPr/>
          <p:nvPr/>
        </p:nvSpPr>
        <p:spPr>
          <a:xfrm>
            <a:off x="1907704" y="2492896"/>
            <a:ext cx="432048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9" name="Sedmiúhelník 28"/>
          <p:cNvSpPr/>
          <p:nvPr/>
        </p:nvSpPr>
        <p:spPr>
          <a:xfrm>
            <a:off x="3995936" y="2420888"/>
            <a:ext cx="504056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10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0" name="Sedmiúhelník 29"/>
          <p:cNvSpPr/>
          <p:nvPr/>
        </p:nvSpPr>
        <p:spPr>
          <a:xfrm>
            <a:off x="6156176" y="2420888"/>
            <a:ext cx="504056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11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1" name="Sedmiúhelník 30"/>
          <p:cNvSpPr/>
          <p:nvPr/>
        </p:nvSpPr>
        <p:spPr>
          <a:xfrm>
            <a:off x="8388424" y="2492896"/>
            <a:ext cx="504056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12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2" name="Sedmiúhelník 31"/>
          <p:cNvSpPr/>
          <p:nvPr/>
        </p:nvSpPr>
        <p:spPr>
          <a:xfrm>
            <a:off x="1835696" y="5589240"/>
            <a:ext cx="504056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13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3" name="Sedmiúhelník 32"/>
          <p:cNvSpPr/>
          <p:nvPr/>
        </p:nvSpPr>
        <p:spPr>
          <a:xfrm>
            <a:off x="4139952" y="5661248"/>
            <a:ext cx="504056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14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4" name="Sedmiúhelník 33"/>
          <p:cNvSpPr/>
          <p:nvPr/>
        </p:nvSpPr>
        <p:spPr>
          <a:xfrm>
            <a:off x="6300192" y="5517232"/>
            <a:ext cx="504056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15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5" name="Sedmiúhelník 34"/>
          <p:cNvSpPr/>
          <p:nvPr/>
        </p:nvSpPr>
        <p:spPr>
          <a:xfrm>
            <a:off x="8460432" y="5517232"/>
            <a:ext cx="504056" cy="432048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16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6" name="Tlačítko akce: Nápověda 35">
            <a:hlinkClick r:id="" action="ppaction://noaction" highlightClick="1"/>
          </p:cNvPr>
          <p:cNvSpPr/>
          <p:nvPr/>
        </p:nvSpPr>
        <p:spPr>
          <a:xfrm>
            <a:off x="7668344" y="4797152"/>
            <a:ext cx="288032" cy="288032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71599" y="548680"/>
          <a:ext cx="3095641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4860032" y="548680"/>
          <a:ext cx="3095641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424936" cy="4462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300" dirty="0" err="1" smtClean="0">
                <a:solidFill>
                  <a:schemeClr val="tx2"/>
                </a:solidFill>
                <a:latin typeface="Verdana" pitchFamily="34" charset="0"/>
              </a:rPr>
              <a:t>Přiřad</a:t>
            </a:r>
            <a:r>
              <a:rPr lang="cs-CZ" sz="2300" dirty="0" smtClean="0">
                <a:solidFill>
                  <a:schemeClr val="tx2"/>
                </a:solidFill>
                <a:latin typeface="Verdana" pitchFamily="34" charset="0"/>
              </a:rPr>
              <a:t> přídavné jméno k podstatnému a použij ve větě:</a:t>
            </a:r>
            <a:endParaRPr lang="cs-CZ" sz="2300" dirty="0">
              <a:solidFill>
                <a:schemeClr val="tx2"/>
              </a:solidFill>
              <a:latin typeface="Verdana" pitchFamily="34" charset="0"/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611560" y="1268760"/>
          <a:ext cx="3384376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/>
        </p:nvGraphicFramePr>
        <p:xfrm>
          <a:off x="4860032" y="1268760"/>
          <a:ext cx="3384376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612845"/>
            <a:ext cx="54543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/>
            </a:r>
            <a:br>
              <a:rPr lang="cs-CZ" dirty="0" smtClean="0">
                <a:latin typeface="Verdana" pitchFamily="34" charset="0"/>
              </a:rPr>
            </a:br>
            <a:r>
              <a:rPr lang="cs-CZ" dirty="0" smtClean="0">
                <a:latin typeface="Verdana" pitchFamily="34" charset="0"/>
              </a:rPr>
              <a:t/>
            </a:r>
            <a:br>
              <a:rPr lang="cs-CZ" dirty="0" smtClean="0">
                <a:latin typeface="Verdana" pitchFamily="34" charset="0"/>
              </a:rPr>
            </a:br>
            <a:endParaRPr lang="cs-CZ" dirty="0">
              <a:latin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332656"/>
            <a:ext cx="3240360" cy="4462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tx2"/>
                </a:solidFill>
                <a:latin typeface="Verdana" pitchFamily="34" charset="0"/>
              </a:rPr>
              <a:t>Základní vlastnosti:</a:t>
            </a:r>
            <a:endParaRPr lang="cs-CZ" sz="2300" dirty="0">
              <a:solidFill>
                <a:schemeClr val="tx2"/>
              </a:solidFill>
              <a:latin typeface="Verdan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71800" y="2996952"/>
            <a:ext cx="5166320" cy="12918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err="1" smtClean="0">
                <a:latin typeface="Verdana" pitchFamily="34" charset="0"/>
              </a:rPr>
              <a:t>tall</a:t>
            </a:r>
            <a:r>
              <a:rPr lang="cs-CZ" dirty="0" smtClean="0">
                <a:latin typeface="Verdana" pitchFamily="34" charset="0"/>
              </a:rPr>
              <a:t> 	vysoký</a:t>
            </a:r>
            <a:br>
              <a:rPr lang="cs-CZ" dirty="0" smtClean="0">
                <a:latin typeface="Verdana" pitchFamily="34" charset="0"/>
              </a:rPr>
            </a:br>
            <a:r>
              <a:rPr lang="cs-CZ" b="1" dirty="0" err="1" smtClean="0">
                <a:latin typeface="Verdana" pitchFamily="34" charset="0"/>
              </a:rPr>
              <a:t>short</a:t>
            </a:r>
            <a:r>
              <a:rPr lang="cs-CZ" dirty="0" smtClean="0">
                <a:latin typeface="Verdana" pitchFamily="34" charset="0"/>
              </a:rPr>
              <a:t> 	malý (malého vzrůstu, 	opak TALL)</a:t>
            </a:r>
            <a:br>
              <a:rPr lang="cs-CZ" dirty="0" smtClean="0">
                <a:latin typeface="Verdana" pitchFamily="34" charset="0"/>
              </a:rPr>
            </a:br>
            <a:r>
              <a:rPr lang="cs-CZ" b="1" dirty="0" smtClean="0">
                <a:latin typeface="Verdana" pitchFamily="34" charset="0"/>
              </a:rPr>
              <a:t>medium-</a:t>
            </a:r>
            <a:r>
              <a:rPr lang="cs-CZ" b="1" dirty="0" err="1" smtClean="0">
                <a:latin typeface="Verdana" pitchFamily="34" charset="0"/>
              </a:rPr>
              <a:t>height</a:t>
            </a:r>
            <a:r>
              <a:rPr lang="cs-CZ" dirty="0" smtClean="0">
                <a:latin typeface="Verdana" pitchFamily="34" charset="0"/>
              </a:rPr>
              <a:t>  středně vysoký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3528" y="5013176"/>
            <a:ext cx="3096344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Verdana" pitchFamily="34" charset="0"/>
              </a:rPr>
              <a:t>nice</a:t>
            </a:r>
            <a:r>
              <a:rPr lang="cs-CZ" dirty="0" smtClean="0">
                <a:latin typeface="Verdana" pitchFamily="34" charset="0"/>
              </a:rPr>
              <a:t> 	milý, sympatický</a:t>
            </a:r>
            <a:br>
              <a:rPr lang="cs-CZ" dirty="0" smtClean="0">
                <a:latin typeface="Verdana" pitchFamily="34" charset="0"/>
              </a:rPr>
            </a:br>
            <a:r>
              <a:rPr lang="cs-CZ" b="1" dirty="0" err="1" smtClean="0">
                <a:latin typeface="Verdana" pitchFamily="34" charset="0"/>
              </a:rPr>
              <a:t>friendly</a:t>
            </a:r>
            <a:r>
              <a:rPr lang="cs-CZ" dirty="0" smtClean="0">
                <a:latin typeface="Verdana" pitchFamily="34" charset="0"/>
              </a:rPr>
              <a:t>  přátelský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3528" y="1556792"/>
            <a:ext cx="4572000" cy="12918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err="1" smtClean="0">
                <a:latin typeface="Verdana" pitchFamily="34" charset="0"/>
              </a:rPr>
              <a:t>slim</a:t>
            </a:r>
            <a:r>
              <a:rPr lang="cs-CZ" dirty="0" smtClean="0">
                <a:latin typeface="Verdana" pitchFamily="34" charset="0"/>
              </a:rPr>
              <a:t> 	štíhlý</a:t>
            </a:r>
            <a:br>
              <a:rPr lang="cs-CZ" dirty="0" smtClean="0">
                <a:latin typeface="Verdana" pitchFamily="34" charset="0"/>
              </a:rPr>
            </a:br>
            <a:r>
              <a:rPr lang="cs-CZ" b="1" dirty="0" err="1" smtClean="0">
                <a:latin typeface="Verdana" pitchFamily="34" charset="0"/>
              </a:rPr>
              <a:t>fat</a:t>
            </a:r>
            <a:r>
              <a:rPr lang="cs-CZ" dirty="0" smtClean="0">
                <a:latin typeface="Verdana" pitchFamily="34" charset="0"/>
              </a:rPr>
              <a:t> 	tlustý</a:t>
            </a:r>
            <a:br>
              <a:rPr lang="cs-CZ" dirty="0" smtClean="0">
                <a:latin typeface="Verdana" pitchFamily="34" charset="0"/>
              </a:rPr>
            </a:br>
            <a:r>
              <a:rPr lang="cs-CZ" b="1" dirty="0" err="1" smtClean="0">
                <a:latin typeface="Verdana" pitchFamily="34" charset="0"/>
              </a:rPr>
              <a:t>well</a:t>
            </a:r>
            <a:r>
              <a:rPr lang="cs-CZ" b="1" dirty="0" smtClean="0">
                <a:latin typeface="Verdana" pitchFamily="34" charset="0"/>
              </a:rPr>
              <a:t>-</a:t>
            </a:r>
            <a:r>
              <a:rPr lang="cs-CZ" b="1" dirty="0" err="1" smtClean="0">
                <a:latin typeface="Verdana" pitchFamily="34" charset="0"/>
              </a:rPr>
              <a:t>built</a:t>
            </a:r>
            <a:r>
              <a:rPr lang="cs-CZ" dirty="0" smtClean="0">
                <a:latin typeface="Verdana" pitchFamily="34" charset="0"/>
              </a:rPr>
              <a:t>  urostlý, silný (postavou)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23928" y="4725144"/>
            <a:ext cx="4572000" cy="170732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err="1" smtClean="0">
                <a:latin typeface="Verdana" pitchFamily="34" charset="0"/>
              </a:rPr>
              <a:t>good</a:t>
            </a:r>
            <a:r>
              <a:rPr lang="cs-CZ" b="1" dirty="0" smtClean="0">
                <a:latin typeface="Verdana" pitchFamily="34" charset="0"/>
              </a:rPr>
              <a:t>-</a:t>
            </a:r>
            <a:r>
              <a:rPr lang="cs-CZ" b="1" dirty="0" err="1" smtClean="0">
                <a:latin typeface="Verdana" pitchFamily="34" charset="0"/>
              </a:rPr>
              <a:t>looking</a:t>
            </a:r>
            <a:r>
              <a:rPr lang="cs-CZ" dirty="0" smtClean="0">
                <a:latin typeface="Verdana" pitchFamily="34" charset="0"/>
              </a:rPr>
              <a:t> 	pohledný</a:t>
            </a:r>
            <a:br>
              <a:rPr lang="cs-CZ" dirty="0" smtClean="0">
                <a:latin typeface="Verdana" pitchFamily="34" charset="0"/>
              </a:rPr>
            </a:br>
            <a:r>
              <a:rPr lang="cs-CZ" b="1" dirty="0" err="1" smtClean="0">
                <a:latin typeface="Verdana" pitchFamily="34" charset="0"/>
              </a:rPr>
              <a:t>pretty</a:t>
            </a:r>
            <a:r>
              <a:rPr lang="cs-CZ" dirty="0" smtClean="0">
                <a:latin typeface="Verdana" pitchFamily="34" charset="0"/>
              </a:rPr>
              <a:t>  hezká, pěkná (jen o ženách)</a:t>
            </a:r>
            <a:br>
              <a:rPr lang="cs-CZ" dirty="0" smtClean="0">
                <a:latin typeface="Verdana" pitchFamily="34" charset="0"/>
              </a:rPr>
            </a:br>
            <a:r>
              <a:rPr lang="cs-CZ" b="1" dirty="0" err="1" smtClean="0">
                <a:latin typeface="Verdana" pitchFamily="34" charset="0"/>
              </a:rPr>
              <a:t>attractive</a:t>
            </a:r>
            <a:r>
              <a:rPr lang="cs-CZ" dirty="0" smtClean="0">
                <a:latin typeface="Verdana" pitchFamily="34" charset="0"/>
              </a:rPr>
              <a:t>  přitažlivý</a:t>
            </a:r>
            <a:br>
              <a:rPr lang="cs-CZ" dirty="0" smtClean="0">
                <a:latin typeface="Verdana" pitchFamily="34" charset="0"/>
              </a:rPr>
            </a:br>
            <a:r>
              <a:rPr lang="cs-CZ" b="1" dirty="0" err="1" smtClean="0">
                <a:latin typeface="Verdana" pitchFamily="34" charset="0"/>
              </a:rPr>
              <a:t>ugly</a:t>
            </a:r>
            <a:r>
              <a:rPr lang="cs-CZ" dirty="0" smtClean="0">
                <a:latin typeface="Verdana" pitchFamily="34" charset="0"/>
              </a:rPr>
              <a:t> 	ošklivý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644008" y="692696"/>
            <a:ext cx="4032448" cy="13388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err="1" smtClean="0">
                <a:latin typeface="Verdana" pitchFamily="34" charset="0"/>
              </a:rPr>
              <a:t>young</a:t>
            </a:r>
            <a:r>
              <a:rPr lang="cs-CZ" dirty="0" smtClean="0">
                <a:latin typeface="Verdana" pitchFamily="34" charset="0"/>
              </a:rPr>
              <a:t> 	mladý</a:t>
            </a:r>
            <a:br>
              <a:rPr lang="cs-CZ" dirty="0" smtClean="0">
                <a:latin typeface="Verdana" pitchFamily="34" charset="0"/>
              </a:rPr>
            </a:br>
            <a:r>
              <a:rPr lang="cs-CZ" b="1" dirty="0" err="1" smtClean="0">
                <a:latin typeface="Verdana" pitchFamily="34" charset="0"/>
              </a:rPr>
              <a:t>old</a:t>
            </a:r>
            <a:r>
              <a:rPr lang="cs-CZ" dirty="0" smtClean="0">
                <a:latin typeface="Verdana" pitchFamily="34" charset="0"/>
              </a:rPr>
              <a:t> 	starý</a:t>
            </a:r>
            <a:br>
              <a:rPr lang="cs-CZ" dirty="0" smtClean="0">
                <a:latin typeface="Verdana" pitchFamily="34" charset="0"/>
              </a:rPr>
            </a:br>
            <a:r>
              <a:rPr lang="cs-CZ" b="1" dirty="0" err="1" smtClean="0">
                <a:latin typeface="Verdana" pitchFamily="34" charset="0"/>
              </a:rPr>
              <a:t>middle</a:t>
            </a:r>
            <a:r>
              <a:rPr lang="cs-CZ" b="1" dirty="0" smtClean="0">
                <a:latin typeface="Verdana" pitchFamily="34" charset="0"/>
              </a:rPr>
              <a:t>-</a:t>
            </a:r>
            <a:r>
              <a:rPr lang="cs-CZ" b="1" dirty="0" err="1" smtClean="0">
                <a:latin typeface="Verdana" pitchFamily="34" charset="0"/>
              </a:rPr>
              <a:t>aged</a:t>
            </a:r>
            <a:r>
              <a:rPr lang="cs-CZ" dirty="0" smtClean="0">
                <a:latin typeface="Verdana" pitchFamily="34" charset="0"/>
              </a:rPr>
              <a:t>  ve středním věku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12776"/>
            <a:ext cx="1728192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340768"/>
            <a:ext cx="216024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41277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95536" y="620688"/>
            <a:ext cx="8424936" cy="44627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tx2"/>
                </a:solidFill>
                <a:latin typeface="Verdana" pitchFamily="34" charset="0"/>
              </a:rPr>
              <a:t>Hledej slova opozita, pokus se vymyslet i další dvojice:</a:t>
            </a:r>
            <a:endParaRPr lang="cs-CZ" sz="2300" dirty="0">
              <a:solidFill>
                <a:schemeClr val="tx2"/>
              </a:solidFill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7824" y="5733256"/>
            <a:ext cx="201622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</a:rPr>
              <a:t>SLIM, THIN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3501008"/>
            <a:ext cx="93610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</a:rPr>
              <a:t>TALL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4288" y="4581128"/>
            <a:ext cx="1224136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</a:rPr>
              <a:t>OLD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55776" y="4293096"/>
            <a:ext cx="1224136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</a:rPr>
              <a:t>FAT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157192"/>
            <a:ext cx="1584176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</a:rPr>
              <a:t>SHORT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4797152"/>
            <a:ext cx="1368152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</a:rPr>
              <a:t>YOUNG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3933056"/>
            <a:ext cx="1368152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</a:rPr>
              <a:t>PRETTY</a:t>
            </a:r>
            <a:endParaRPr lang="cs-CZ" sz="2400" dirty="0">
              <a:latin typeface="Verdan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5229200"/>
            <a:ext cx="1008112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</a:rPr>
              <a:t>UGLY</a:t>
            </a:r>
            <a:endParaRPr lang="cs-CZ" sz="24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2" y="332656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anchor="ctr">
            <a:normAutofit fontScale="67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7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noProof="0" dirty="0" smtClean="0">
                <a:latin typeface="Verdana" pitchFamily="34" charset="0"/>
              </a:rPr>
              <a:t>Doplň </a:t>
            </a:r>
            <a:r>
              <a:rPr lang="cs-CZ" sz="3200" b="1" dirty="0" smtClean="0">
                <a:latin typeface="Verdana" pitchFamily="34" charset="0"/>
              </a:rPr>
              <a:t>v</a:t>
            </a:r>
            <a:r>
              <a:rPr lang="cs-CZ" sz="3200" b="1" noProof="0" dirty="0" smtClean="0">
                <a:latin typeface="Verdana" pitchFamily="34" charset="0"/>
              </a:rPr>
              <a:t>hodné přídavné jméno</a:t>
            </a:r>
          </a:p>
          <a:p>
            <a:pPr marL="0" marR="0" lvl="0" indent="0" algn="l" defTabSz="914400" rtl="0" eaLnBrk="1" fontAlgn="auto" latinLnBrk="0" hangingPunct="1">
              <a:lnSpc>
                <a:spcPct val="17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noProof="0" dirty="0" smtClean="0">
                <a:latin typeface="Verdana" pitchFamily="34" charset="0"/>
              </a:rPr>
              <a:t>a odpověz na otázku </a:t>
            </a:r>
            <a:r>
              <a:rPr lang="cs-CZ" sz="3200" b="1" noProof="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Verdana" pitchFamily="34" charset="0"/>
              </a:rPr>
              <a:t>„ WHY?“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: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772816"/>
            <a:ext cx="3528392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772816"/>
            <a:ext cx="3528392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95536" y="5445224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The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are HAPPY,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because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they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 ………..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4725144"/>
            <a:ext cx="201622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HAPPY</a:t>
            </a:r>
            <a:endParaRPr lang="cs-CZ" sz="2400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4725144"/>
            <a:ext cx="201622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SAD</a:t>
            </a:r>
            <a:endParaRPr lang="cs-CZ" sz="2400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  <p:bldP spid="9" grpId="0" build="allAtOnce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764704"/>
            <a:ext cx="4284117" cy="4284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547664" y="5085184"/>
            <a:ext cx="201622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ANGRY</a:t>
            </a:r>
            <a:endParaRPr lang="cs-CZ" sz="2400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764704"/>
            <a:ext cx="4068092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580112" y="5085184"/>
            <a:ext cx="201622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SICK, ILL</a:t>
            </a:r>
            <a:endParaRPr lang="cs-CZ" sz="2400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5" grpId="0" build="allAtOnce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980728"/>
            <a:ext cx="4212109" cy="42121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467544" y="4797152"/>
            <a:ext cx="42484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CLEVER, INTELLIGENT</a:t>
            </a:r>
            <a:endParaRPr lang="cs-CZ" sz="2400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196752"/>
            <a:ext cx="3312368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508104" y="4797152"/>
            <a:ext cx="266429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IN LOVE</a:t>
            </a:r>
            <a:endParaRPr lang="cs-CZ" sz="2400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5" grpId="0" build="allAtOnce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692696"/>
            <a:ext cx="4176464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971600" y="5013176"/>
            <a:ext cx="266429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BORED</a:t>
            </a:r>
            <a:endParaRPr lang="cs-CZ" sz="2400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692696"/>
            <a:ext cx="4104456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148064" y="5013176"/>
            <a:ext cx="266429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SURPRISED</a:t>
            </a:r>
            <a:endParaRPr lang="cs-CZ" sz="2400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5" grpId="0" build="allAtOnce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6624736" cy="80021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>
                <a:solidFill>
                  <a:schemeClr val="tx2"/>
                </a:solidFill>
                <a:latin typeface="Verdana" pitchFamily="34" charset="0"/>
              </a:rPr>
              <a:t>Vyber si jednu osobu na obrázku a popiš ji, charakterové vlastnosti si vymysli:</a:t>
            </a:r>
            <a:endParaRPr lang="cs-CZ" sz="2300" dirty="0">
              <a:solidFill>
                <a:schemeClr val="tx2"/>
              </a:solidFill>
              <a:latin typeface="Verdana" pitchFamily="34" charset="0"/>
            </a:endParaRPr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0080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492896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48375" y="306896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899592" y="494116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>THOMAS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5936" y="55892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>PHILLIP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48264" y="616530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</a:rPr>
              <a:t>SOFIA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539552" y="1700808"/>
            <a:ext cx="80648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 smtClean="0">
                <a:latin typeface="Verdana" pitchFamily="34" charset="0"/>
              </a:rPr>
              <a:t>Všechny obrázky: Www.office.</a:t>
            </a:r>
            <a:r>
              <a:rPr lang="cs-CZ" sz="1200" i="1" dirty="0" err="1" smtClean="0">
                <a:latin typeface="Verdana" pitchFamily="34" charset="0"/>
              </a:rPr>
              <a:t>microsoft.com</a:t>
            </a:r>
            <a:r>
              <a:rPr lang="cs-CZ" sz="1200" dirty="0" smtClean="0">
                <a:latin typeface="Verdana" pitchFamily="34" charset="0"/>
              </a:rPr>
              <a:t> [online]. c2011 [cit. </a:t>
            </a:r>
            <a:r>
              <a:rPr lang="cs-CZ" sz="1200" dirty="0" smtClean="0">
                <a:latin typeface="Verdana" pitchFamily="34" charset="0"/>
              </a:rPr>
              <a:t>2011-10-03]. </a:t>
            </a:r>
            <a:endParaRPr lang="cs-CZ" sz="1200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264</TotalTime>
  <Words>295</Words>
  <Application>Microsoft Office PowerPoint</Application>
  <PresentationFormat>Předvádění na obrazovce (4:3)</PresentationFormat>
  <Paragraphs>126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Medián</vt:lpstr>
      <vt:lpstr>Anglický jazyk – Cvičení na podporu konverzace</vt:lpstr>
      <vt:lpstr>Body Parts, Character</vt:lpstr>
      <vt:lpstr>Face</vt:lpstr>
      <vt:lpstr>Prezentace aplikace PowerPoint</vt:lpstr>
      <vt:lpstr>BODY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Body Parts, Character</dc:title>
  <dc:creator>kozlovsky</dc:creator>
  <cp:lastModifiedBy>Petr Kozlovský</cp:lastModifiedBy>
  <cp:revision>31</cp:revision>
  <dcterms:created xsi:type="dcterms:W3CDTF">2011-11-17T12:46:41Z</dcterms:created>
  <dcterms:modified xsi:type="dcterms:W3CDTF">2011-12-19T14:54:23Z</dcterms:modified>
</cp:coreProperties>
</file>