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76" autoAdjust="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BB1C5A-6D14-4900-B8EF-3A9E94423496}" type="datetimeFigureOut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6B0E85-3533-48C4-A25C-E738374799B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6B0E85-3533-48C4-A25C-E738374799B8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11A6D-19FF-491A-A9FC-24F7789C1CC4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CBC25-220A-4BFE-A6CB-18FD9ACFDBBC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39ABE-8BD3-441B-8BE4-92FB57644051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5A96F-F316-4CD4-A84C-3A5A29914A1F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20D2B-FA84-4CAF-921C-0B74D1301C10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736C7-FFDF-4C28-8722-A9E84D0D71B6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D5FD-5F8B-4FD1-9418-DFC89351F189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AB9FF-0944-41BF-9D89-767D9D1858B3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2570-B3AA-4C47-B2AC-F689AF4C2EC6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8F85E-2E30-4747-B39B-C1AAFFF4C138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7906-F3F8-4694-9745-4FCDA7BF40D3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FC6101-D8A0-4156-A9DB-2CE2D237E918}" type="datetime1">
              <a:rPr lang="cs-CZ" smtClean="0"/>
              <a:pPr/>
              <a:t>10.1.2014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42F557-9EC3-404A-BC65-3A84D6001B1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obr. 1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2F557-9EC3-404A-BC65-3A84D6001B10}" type="slidenum">
              <a:rPr lang="cs-CZ" smtClean="0"/>
              <a:pPr/>
              <a:t>1</a:t>
            </a:fld>
            <a:endParaRPr lang="cs-CZ" dirty="0"/>
          </a:p>
        </p:txBody>
      </p:sp>
      <p:graphicFrame>
        <p:nvGraphicFramePr>
          <p:cNvPr id="15362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5362" name="Prezentace" r:id="rId3" imgW="3017610" imgH="2263064" progId="PowerPoint.Show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899592" y="2276872"/>
            <a:ext cx="7772400" cy="14700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Arial" charset="0"/>
                <a:ea typeface="+mj-ea"/>
                <a:cs typeface="Arial" charset="0"/>
              </a:rPr>
              <a:t>Zadní náprava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j-ea"/>
                <a:cs typeface="Arial" charset="0"/>
              </a:rPr>
              <a:t> traktoru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Arial" charset="0"/>
                <a:ea typeface="+mj-ea"/>
                <a:cs typeface="Arial" charset="0"/>
              </a:rPr>
              <a:t>Zetor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j-ea"/>
              <a:cs typeface="Arial" charset="0"/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31640" y="3861048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Unifikovaná řada 1.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764704"/>
            <a:ext cx="9144000" cy="60932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Konstrukce zadní nápravy je portálového typu s převodem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do pomala (snížení rychlosti, zvýšení síly traktoru)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Portálové skříně jsou pevně připevněny z boku k rozvodové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skříně pomocí šroubů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Krouticí moment z diferenciálu se přenáší přes poloosu,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ozubený převod na náboj kola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Portálové skříně je naplněna převodovým olejem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Demontáž portálů se provádí při opravě brzd nebo diferenciálu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3861048"/>
            <a:ext cx="9144000" cy="299695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Pouzdro zadní nápravy s upevňovací přírubou k rozvodové skříni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Drážkovaná poloosa – část zasunutá do skříně diferenciálu, na druhém konci nalisované hnací ozubené kolo s čelním ozubením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Portálová skříň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Hnané ozubené kolo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Náboj kola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Příruba pro upevnění víka portálové skříně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Brzdový buben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Zástupný symbol pro obrázek 9" descr="IMG_5755.JP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 l="12603" t="8942" r="8648" b="59"/>
          <a:stretch>
            <a:fillRect/>
          </a:stretch>
        </p:blipFill>
        <p:spPr>
          <a:xfrm>
            <a:off x="0" y="0"/>
            <a:ext cx="4320480" cy="3744416"/>
          </a:xfrm>
        </p:spPr>
      </p:pic>
      <p:pic>
        <p:nvPicPr>
          <p:cNvPr id="11" name="Obrázek 10" descr="IMG_5752.JPG"/>
          <p:cNvPicPr>
            <a:picLocks noChangeAspect="1"/>
          </p:cNvPicPr>
          <p:nvPr/>
        </p:nvPicPr>
        <p:blipFill>
          <a:blip r:embed="rId4" cstate="print"/>
          <a:srcRect l="3101" t="9551" r="11618" b="-517"/>
          <a:stretch>
            <a:fillRect/>
          </a:stretch>
        </p:blipFill>
        <p:spPr>
          <a:xfrm>
            <a:off x="4419000" y="0"/>
            <a:ext cx="4725000" cy="3780000"/>
          </a:xfrm>
          <a:prstGeom prst="rect">
            <a:avLst/>
          </a:prstGeom>
        </p:spPr>
      </p:pic>
      <p:sp>
        <p:nvSpPr>
          <p:cNvPr id="12" name="Elipsa 11"/>
          <p:cNvSpPr/>
          <p:nvPr/>
        </p:nvSpPr>
        <p:spPr>
          <a:xfrm>
            <a:off x="0" y="0"/>
            <a:ext cx="539552" cy="5486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Přímá spojovací šipka 15"/>
          <p:cNvCxnSpPr>
            <a:stCxn id="12" idx="6"/>
          </p:cNvCxnSpPr>
          <p:nvPr/>
        </p:nvCxnSpPr>
        <p:spPr>
          <a:xfrm>
            <a:off x="539552" y="274340"/>
            <a:ext cx="648072" cy="13032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Elipsa 16"/>
          <p:cNvSpPr/>
          <p:nvPr/>
        </p:nvSpPr>
        <p:spPr>
          <a:xfrm>
            <a:off x="179512" y="314096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šipka 19"/>
          <p:cNvCxnSpPr>
            <a:stCxn id="17" idx="6"/>
          </p:cNvCxnSpPr>
          <p:nvPr/>
        </p:nvCxnSpPr>
        <p:spPr>
          <a:xfrm flipV="1">
            <a:off x="683568" y="2780928"/>
            <a:ext cx="1440160" cy="61206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Elipsa 20"/>
          <p:cNvSpPr/>
          <p:nvPr/>
        </p:nvSpPr>
        <p:spPr>
          <a:xfrm>
            <a:off x="3779912" y="3212976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cxnSp>
        <p:nvCxnSpPr>
          <p:cNvPr id="23" name="Přímá spojovací šipka 22"/>
          <p:cNvCxnSpPr>
            <a:stCxn id="21" idx="1"/>
          </p:cNvCxnSpPr>
          <p:nvPr/>
        </p:nvCxnSpPr>
        <p:spPr>
          <a:xfrm flipH="1" flipV="1">
            <a:off x="3131840" y="2492896"/>
            <a:ext cx="721889" cy="793897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3779912" y="0"/>
            <a:ext cx="504056" cy="5486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6" name="Přímá spojovací šipka 25"/>
          <p:cNvCxnSpPr>
            <a:stCxn id="24" idx="2"/>
          </p:cNvCxnSpPr>
          <p:nvPr/>
        </p:nvCxnSpPr>
        <p:spPr>
          <a:xfrm flipH="1">
            <a:off x="3419872" y="274340"/>
            <a:ext cx="360040" cy="20233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Elipsa 26"/>
          <p:cNvSpPr/>
          <p:nvPr/>
        </p:nvSpPr>
        <p:spPr>
          <a:xfrm>
            <a:off x="5292080" y="188640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9" name="Přímá spojovací šipka 28"/>
          <p:cNvCxnSpPr>
            <a:stCxn id="27" idx="4"/>
          </p:cNvCxnSpPr>
          <p:nvPr/>
        </p:nvCxnSpPr>
        <p:spPr>
          <a:xfrm flipH="1">
            <a:off x="5292080" y="692696"/>
            <a:ext cx="252028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Elipsa 29"/>
          <p:cNvSpPr/>
          <p:nvPr/>
        </p:nvSpPr>
        <p:spPr>
          <a:xfrm>
            <a:off x="7884368" y="0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Přímá spojovací šipka 31"/>
          <p:cNvCxnSpPr>
            <a:stCxn id="30" idx="3"/>
          </p:cNvCxnSpPr>
          <p:nvPr/>
        </p:nvCxnSpPr>
        <p:spPr>
          <a:xfrm flipH="1">
            <a:off x="6804248" y="491701"/>
            <a:ext cx="1164483" cy="1065091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Elipsa 32"/>
          <p:cNvSpPr/>
          <p:nvPr/>
        </p:nvSpPr>
        <p:spPr>
          <a:xfrm>
            <a:off x="7668344" y="314096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5" name="Přímá spojovací šipka 34"/>
          <p:cNvCxnSpPr>
            <a:stCxn id="33" idx="7"/>
          </p:cNvCxnSpPr>
          <p:nvPr/>
        </p:nvCxnSpPr>
        <p:spPr>
          <a:xfrm flipV="1">
            <a:off x="8098583" y="2348880"/>
            <a:ext cx="505865" cy="86590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Elipsa 35"/>
          <p:cNvSpPr/>
          <p:nvPr/>
        </p:nvSpPr>
        <p:spPr>
          <a:xfrm>
            <a:off x="5148064" y="2924944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8" name="Přímá spojovací šipka 37"/>
          <p:cNvCxnSpPr>
            <a:stCxn id="36" idx="6"/>
          </p:cNvCxnSpPr>
          <p:nvPr/>
        </p:nvCxnSpPr>
        <p:spPr>
          <a:xfrm flipV="1">
            <a:off x="5724128" y="2420888"/>
            <a:ext cx="432048" cy="79208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748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0"/>
            <a:ext cx="6096000" cy="4572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581128"/>
            <a:ext cx="9144000" cy="2276872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Připevnění zadní nápravy k rozvodové skříni</a:t>
            </a:r>
          </a:p>
          <a:p>
            <a:pPr marL="457200" indent="-457200"/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Víko portálové skříně s plnícím, kontrolním a vypouštěcím šroubem oleje </a:t>
            </a:r>
          </a:p>
          <a:p>
            <a:pPr marL="457200" indent="-457200">
              <a:buAutoNum type="arabicPeriod" startAt="2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Náboj kola s namontovaným diskem kola a ráfkem – otočením disku, nebo ráfku kola se mění rozchod zadní nápravy</a:t>
            </a:r>
          </a:p>
          <a:p>
            <a:pPr marL="457200" indent="-457200">
              <a:buAutoNum type="arabicPeriod" startAt="2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Rozvodová skříň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76056" y="3429000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>
            <a:stCxn id="6" idx="2"/>
          </p:cNvCxnSpPr>
          <p:nvPr/>
        </p:nvCxnSpPr>
        <p:spPr>
          <a:xfrm flipH="1" flipV="1">
            <a:off x="3995936" y="2996952"/>
            <a:ext cx="1080120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2915816" y="260648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ovací šipka 10"/>
          <p:cNvCxnSpPr>
            <a:stCxn id="9" idx="2"/>
          </p:cNvCxnSpPr>
          <p:nvPr/>
        </p:nvCxnSpPr>
        <p:spPr>
          <a:xfrm flipH="1">
            <a:off x="1475656" y="548680"/>
            <a:ext cx="1440160" cy="9361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6" idx="2"/>
          </p:cNvCxnSpPr>
          <p:nvPr/>
        </p:nvCxnSpPr>
        <p:spPr>
          <a:xfrm flipH="1" flipV="1">
            <a:off x="4355976" y="3573016"/>
            <a:ext cx="720080" cy="14401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6" idx="2"/>
          </p:cNvCxnSpPr>
          <p:nvPr/>
        </p:nvCxnSpPr>
        <p:spPr>
          <a:xfrm flipH="1">
            <a:off x="3851920" y="3717032"/>
            <a:ext cx="1224136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9" idx="2"/>
          </p:cNvCxnSpPr>
          <p:nvPr/>
        </p:nvCxnSpPr>
        <p:spPr>
          <a:xfrm flipH="1">
            <a:off x="1835696" y="548680"/>
            <a:ext cx="1080120" cy="12241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9" idx="2"/>
          </p:cNvCxnSpPr>
          <p:nvPr/>
        </p:nvCxnSpPr>
        <p:spPr>
          <a:xfrm flipH="1" flipV="1">
            <a:off x="1907704" y="404664"/>
            <a:ext cx="1008112" cy="14401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Elipsa 19"/>
          <p:cNvSpPr/>
          <p:nvPr/>
        </p:nvSpPr>
        <p:spPr>
          <a:xfrm>
            <a:off x="6372200" y="3717032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2" name="Přímá spojovací šipka 21"/>
          <p:cNvCxnSpPr>
            <a:stCxn id="20" idx="0"/>
          </p:cNvCxnSpPr>
          <p:nvPr/>
        </p:nvCxnSpPr>
        <p:spPr>
          <a:xfrm flipH="1" flipV="1">
            <a:off x="6588224" y="2420888"/>
            <a:ext cx="36004" cy="129614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1196752"/>
            <a:ext cx="8712968" cy="4975448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Literatura: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Návod 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obsluze traktorů Zetor 5211, 5245, 6211, 6245, 7211, 7245,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7245 Horal, 7711, 7745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Vydal: AGROZET ZETOR, k. p. Brno, 1987 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Fotografie: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Vlastní zdroj autora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224</Words>
  <Application>Microsoft Office PowerPoint</Application>
  <PresentationFormat>Předvádění na obrazovce (4:3)</PresentationFormat>
  <Paragraphs>43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Prezentace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51</cp:revision>
  <dcterms:created xsi:type="dcterms:W3CDTF">2013-09-15T18:33:59Z</dcterms:created>
  <dcterms:modified xsi:type="dcterms:W3CDTF">2014-01-10T12:07:27Z</dcterms:modified>
</cp:coreProperties>
</file>