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68" r:id="rId4"/>
    <p:sldId id="269" r:id="rId5"/>
    <p:sldId id="258" r:id="rId6"/>
    <p:sldId id="261" r:id="rId7"/>
    <p:sldId id="262" r:id="rId8"/>
    <p:sldId id="266" r:id="rId9"/>
    <p:sldId id="265" r:id="rId10"/>
    <p:sldId id="267" r:id="rId11"/>
    <p:sldId id="270" r:id="rId12"/>
    <p:sldId id="271" r:id="rId13"/>
    <p:sldId id="27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7B10F8-EC35-4DEB-8796-3BDBC5876D7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DE19D16A-C86F-45F7-9016-C629B938BA54}">
      <dgm:prSet/>
      <dgm:spPr/>
      <dgm:t>
        <a:bodyPr/>
        <a:lstStyle/>
        <a:p>
          <a:pPr rtl="0"/>
          <a:r>
            <a:rPr lang="cs-CZ" dirty="0" smtClean="0"/>
            <a:t>Public:</a:t>
          </a:r>
          <a:endParaRPr lang="cs-CZ" dirty="0"/>
        </a:p>
      </dgm:t>
    </dgm:pt>
    <dgm:pt modelId="{EB9932F8-D90C-4BF7-B04A-AF3FC6D66D8F}" type="parTrans" cxnId="{3DA8B8A3-577A-47DA-9AFD-E1E0BCBFA4FC}">
      <dgm:prSet/>
      <dgm:spPr/>
      <dgm:t>
        <a:bodyPr/>
        <a:lstStyle/>
        <a:p>
          <a:endParaRPr lang="cs-CZ"/>
        </a:p>
      </dgm:t>
    </dgm:pt>
    <dgm:pt modelId="{3EA7118F-4DF2-40EE-AE23-5804929CDA04}" type="sibTrans" cxnId="{3DA8B8A3-577A-47DA-9AFD-E1E0BCBFA4FC}">
      <dgm:prSet/>
      <dgm:spPr/>
      <dgm:t>
        <a:bodyPr/>
        <a:lstStyle/>
        <a:p>
          <a:endParaRPr lang="cs-CZ"/>
        </a:p>
      </dgm:t>
    </dgm:pt>
    <dgm:pt modelId="{1B57D527-2ABD-4368-BAD9-BE7A1F7F0188}" type="pres">
      <dgm:prSet presAssocID="{397B10F8-EC35-4DEB-8796-3BDBC5876D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2C33F7-A408-40C4-B490-C4971005522F}" type="pres">
      <dgm:prSet presAssocID="{DE19D16A-C86F-45F7-9016-C629B938BA54}" presName="parentText" presStyleLbl="node1" presStyleIdx="0" presStyleCnt="1" custScaleY="50961" custLinFactY="-2851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DA8B8A3-577A-47DA-9AFD-E1E0BCBFA4FC}" srcId="{397B10F8-EC35-4DEB-8796-3BDBC5876D7F}" destId="{DE19D16A-C86F-45F7-9016-C629B938BA54}" srcOrd="0" destOrd="0" parTransId="{EB9932F8-D90C-4BF7-B04A-AF3FC6D66D8F}" sibTransId="{3EA7118F-4DF2-40EE-AE23-5804929CDA04}"/>
    <dgm:cxn modelId="{75BB6F38-09B2-40BA-8CBE-DAEBE2758411}" type="presOf" srcId="{DE19D16A-C86F-45F7-9016-C629B938BA54}" destId="{D02C33F7-A408-40C4-B490-C4971005522F}" srcOrd="0" destOrd="0" presId="urn:microsoft.com/office/officeart/2005/8/layout/vList2"/>
    <dgm:cxn modelId="{7943A221-262A-4B52-B355-D8889EFD7660}" type="presOf" srcId="{397B10F8-EC35-4DEB-8796-3BDBC5876D7F}" destId="{1B57D527-2ABD-4368-BAD9-BE7A1F7F0188}" srcOrd="0" destOrd="0" presId="urn:microsoft.com/office/officeart/2005/8/layout/vList2"/>
    <dgm:cxn modelId="{73696A78-2007-4F2B-A8E6-1B4377B54404}" type="presParOf" srcId="{1B57D527-2ABD-4368-BAD9-BE7A1F7F0188}" destId="{D02C33F7-A408-40C4-B490-C4971005522F}" srcOrd="0" destOrd="0" presId="urn:microsoft.com/office/officeart/2005/8/layout/vList2"/>
  </dgm:cxnLst>
  <dgm:bg/>
  <dgm:whole>
    <a:ln>
      <a:solidFill>
        <a:schemeClr val="accent1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B57D40-DC50-43FA-8B01-0E1C27C18BF9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C0D5A29-DE17-460E-8936-907967F82771}">
      <dgm:prSet/>
      <dgm:spPr/>
      <dgm:t>
        <a:bodyPr/>
        <a:lstStyle/>
        <a:p>
          <a:pPr rtl="0"/>
          <a:r>
            <a:rPr lang="cs-CZ" dirty="0" err="1" smtClean="0"/>
            <a:t>Private</a:t>
          </a:r>
          <a:r>
            <a:rPr lang="cs-CZ" dirty="0" smtClean="0"/>
            <a:t>:</a:t>
          </a:r>
          <a:endParaRPr lang="cs-CZ" dirty="0"/>
        </a:p>
      </dgm:t>
    </dgm:pt>
    <dgm:pt modelId="{FEB90D2F-95E3-4F5A-89DE-AD1A22F5F6B7}" type="parTrans" cxnId="{760D8F7A-0702-4D02-8BC7-F72188F6285C}">
      <dgm:prSet/>
      <dgm:spPr/>
      <dgm:t>
        <a:bodyPr/>
        <a:lstStyle/>
        <a:p>
          <a:endParaRPr lang="cs-CZ"/>
        </a:p>
      </dgm:t>
    </dgm:pt>
    <dgm:pt modelId="{10720244-2C59-40C6-98C5-D1626A27ECE9}" type="sibTrans" cxnId="{760D8F7A-0702-4D02-8BC7-F72188F6285C}">
      <dgm:prSet/>
      <dgm:spPr/>
      <dgm:t>
        <a:bodyPr/>
        <a:lstStyle/>
        <a:p>
          <a:endParaRPr lang="cs-CZ"/>
        </a:p>
      </dgm:t>
    </dgm:pt>
    <dgm:pt modelId="{C4171A41-49BA-4AF0-BD27-DA3A266053DA}" type="pres">
      <dgm:prSet presAssocID="{87B57D40-DC50-43FA-8B01-0E1C27C18BF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82F319-FEA6-489A-91E7-446E3323E93B}" type="pres">
      <dgm:prSet presAssocID="{0C0D5A29-DE17-460E-8936-907967F82771}" presName="parentText" presStyleLbl="node1" presStyleIdx="0" presStyleCnt="1" custScaleY="50961" custLinFactY="-28391" custLinFactNeighborX="38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88AC33D-E7F4-4B8A-8834-B36489780192}" type="presOf" srcId="{0C0D5A29-DE17-460E-8936-907967F82771}" destId="{B582F319-FEA6-489A-91E7-446E3323E93B}" srcOrd="0" destOrd="0" presId="urn:microsoft.com/office/officeart/2005/8/layout/vList2"/>
    <dgm:cxn modelId="{4E1BDDAB-7B77-4945-A70A-9ED57E8C8F6A}" type="presOf" srcId="{87B57D40-DC50-43FA-8B01-0E1C27C18BF9}" destId="{C4171A41-49BA-4AF0-BD27-DA3A266053DA}" srcOrd="0" destOrd="0" presId="urn:microsoft.com/office/officeart/2005/8/layout/vList2"/>
    <dgm:cxn modelId="{760D8F7A-0702-4D02-8BC7-F72188F6285C}" srcId="{87B57D40-DC50-43FA-8B01-0E1C27C18BF9}" destId="{0C0D5A29-DE17-460E-8936-907967F82771}" srcOrd="0" destOrd="0" parTransId="{FEB90D2F-95E3-4F5A-89DE-AD1A22F5F6B7}" sibTransId="{10720244-2C59-40C6-98C5-D1626A27ECE9}"/>
    <dgm:cxn modelId="{CB209173-9F01-4350-A26A-A3C82413B84B}" type="presParOf" srcId="{C4171A41-49BA-4AF0-BD27-DA3A266053DA}" destId="{B582F319-FEA6-489A-91E7-446E3323E93B}" srcOrd="0" destOrd="0" presId="urn:microsoft.com/office/officeart/2005/8/layout/vList2"/>
  </dgm:cxnLst>
  <dgm:bg/>
  <dgm:whole>
    <a:ln>
      <a:solidFill>
        <a:schemeClr val="accent1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E8C278-26E0-49F8-85CF-4022425587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9A7F3F7-E8E1-44CF-B646-30833D567A40}">
      <dgm:prSet custT="1"/>
      <dgm:spPr/>
      <dgm:t>
        <a:bodyPr/>
        <a:lstStyle/>
        <a:p>
          <a:pPr rtl="0"/>
          <a:r>
            <a:rPr lang="en-GB" sz="2000" b="0" i="0" baseline="0" dirty="0" smtClean="0">
              <a:latin typeface="Verdana" pitchFamily="34" charset="0"/>
            </a:rPr>
            <a:t>expensive</a:t>
          </a:r>
          <a:endParaRPr lang="cs-CZ" sz="2000" b="0" i="0" baseline="0" dirty="0">
            <a:latin typeface="Verdana" pitchFamily="34" charset="0"/>
          </a:endParaRPr>
        </a:p>
      </dgm:t>
    </dgm:pt>
    <dgm:pt modelId="{CE2F7524-DCDF-43B2-9367-BBE580D3CC73}" type="parTrans" cxnId="{F49318B9-4B1C-4F54-A97D-355B1EC8112B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241A68D2-AE32-43CF-8FB2-F41498C50FF6}" type="sibTrans" cxnId="{F49318B9-4B1C-4F54-A97D-355B1EC8112B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C2F8C7F6-4A15-4D68-98F9-EA300D7ABD8D}">
      <dgm:prSet custT="1"/>
      <dgm:spPr/>
      <dgm:t>
        <a:bodyPr/>
        <a:lstStyle/>
        <a:p>
          <a:pPr rtl="0"/>
          <a:r>
            <a:rPr lang="en-GB" sz="2000" b="0" i="0" baseline="0" dirty="0" smtClean="0">
              <a:latin typeface="Verdana" pitchFamily="34" charset="0"/>
            </a:rPr>
            <a:t>travelling with friends</a:t>
          </a:r>
          <a:endParaRPr lang="cs-CZ" sz="2000" b="0" i="0" baseline="0" dirty="0">
            <a:latin typeface="Verdana" pitchFamily="34" charset="0"/>
          </a:endParaRPr>
        </a:p>
      </dgm:t>
    </dgm:pt>
    <dgm:pt modelId="{CF640BA2-24E8-4688-8072-23FA6DDF73AF}" type="parTrans" cxnId="{F000F4A2-E986-4778-B561-371ED45E6FEB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8A72E665-9E3F-4FE1-847B-C80DA70A0F8C}" type="sibTrans" cxnId="{F000F4A2-E986-4778-B561-371ED45E6FEB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DBD1A46A-2B12-4643-BA18-8617AC07C4AC}">
      <dgm:prSet custT="1"/>
      <dgm:spPr/>
      <dgm:t>
        <a:bodyPr/>
        <a:lstStyle/>
        <a:p>
          <a:pPr rtl="0"/>
          <a:r>
            <a:rPr lang="en-GB" sz="2000" b="0" i="0" baseline="0" dirty="0" smtClean="0">
              <a:latin typeface="Verdana" pitchFamily="34" charset="0"/>
            </a:rPr>
            <a:t>long distance travelling</a:t>
          </a:r>
          <a:endParaRPr lang="cs-CZ" sz="2000" b="0" i="0" baseline="0" dirty="0">
            <a:latin typeface="Verdana" pitchFamily="34" charset="0"/>
          </a:endParaRPr>
        </a:p>
      </dgm:t>
    </dgm:pt>
    <dgm:pt modelId="{822C0627-86DD-4B2E-A4E5-2A41AD5CBF3A}" type="parTrans" cxnId="{F4282335-BEBC-48BA-8169-8A486ED3EB57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2DA461F6-253A-47BC-8C19-0AC05289E75A}" type="sibTrans" cxnId="{F4282335-BEBC-48BA-8169-8A486ED3EB57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E30BD015-6718-4204-86B9-01FD4A9FDD14}">
      <dgm:prSet custT="1"/>
      <dgm:spPr/>
      <dgm:t>
        <a:bodyPr/>
        <a:lstStyle/>
        <a:p>
          <a:pPr rtl="0"/>
          <a:r>
            <a:rPr lang="en-GB" sz="2000" b="0" i="0" baseline="0" dirty="0" smtClean="0">
              <a:latin typeface="Verdana" pitchFamily="34" charset="0"/>
            </a:rPr>
            <a:t>fast transportation</a:t>
          </a:r>
          <a:endParaRPr lang="cs-CZ" sz="2000" b="0" i="0" baseline="0" dirty="0">
            <a:latin typeface="Verdana" pitchFamily="34" charset="0"/>
          </a:endParaRPr>
        </a:p>
      </dgm:t>
    </dgm:pt>
    <dgm:pt modelId="{37ED0301-A0BB-4E36-8BDC-2508B6625646}" type="parTrans" cxnId="{0EB7D046-7F62-4857-BC01-7A2D9F797AC9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5A8FE0F5-A251-454F-86D2-99FC969F8252}" type="sibTrans" cxnId="{0EB7D046-7F62-4857-BC01-7A2D9F797AC9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3FDBECBE-A75A-4DB5-B61A-69335CFBF493}">
      <dgm:prSet custT="1"/>
      <dgm:spPr/>
      <dgm:t>
        <a:bodyPr/>
        <a:lstStyle/>
        <a:p>
          <a:pPr rtl="0"/>
          <a:r>
            <a:rPr lang="en-GB" sz="2000" b="0" i="0" baseline="0" dirty="0" smtClean="0">
              <a:latin typeface="Verdana" pitchFamily="34" charset="0"/>
            </a:rPr>
            <a:t>eating and drinking during the journey</a:t>
          </a:r>
          <a:endParaRPr lang="cs-CZ" sz="2000" b="0" i="0" baseline="0" dirty="0">
            <a:latin typeface="Verdana" pitchFamily="34" charset="0"/>
          </a:endParaRPr>
        </a:p>
      </dgm:t>
    </dgm:pt>
    <dgm:pt modelId="{79566A11-B64D-4C9F-BB1F-23E6E713AD58}" type="parTrans" cxnId="{545BF89B-4DC5-449A-9F21-477CA1C3F998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5245AEA7-7D42-4574-BC5A-418F3C1A0014}" type="sibTrans" cxnId="{545BF89B-4DC5-449A-9F21-477CA1C3F998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333569BA-4296-485E-B26B-EC677482D75F}">
      <dgm:prSet custT="1"/>
      <dgm:spPr/>
      <dgm:t>
        <a:bodyPr/>
        <a:lstStyle/>
        <a:p>
          <a:pPr rtl="0"/>
          <a:r>
            <a:rPr lang="en-GB" sz="2000" b="0" i="0" baseline="0" dirty="0" err="1" smtClean="0">
              <a:latin typeface="Verdana" pitchFamily="34" charset="0"/>
            </a:rPr>
            <a:t>dangerou</a:t>
          </a:r>
          <a:r>
            <a:rPr lang="cs-CZ" sz="2000" b="0" i="0" baseline="0" dirty="0" smtClean="0">
              <a:latin typeface="Verdana" pitchFamily="34" charset="0"/>
            </a:rPr>
            <a:t>s</a:t>
          </a:r>
          <a:endParaRPr lang="cs-CZ" sz="2000" b="0" i="0" baseline="0" dirty="0">
            <a:latin typeface="Verdana" pitchFamily="34" charset="0"/>
          </a:endParaRPr>
        </a:p>
      </dgm:t>
    </dgm:pt>
    <dgm:pt modelId="{88FB7989-3E07-4E73-BD0F-A99C20326FB0}" type="parTrans" cxnId="{AA2AD833-EC00-40E8-99ED-191FFA537A98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34BF0260-2897-414E-9418-CBA5F0281CC5}" type="sibTrans" cxnId="{AA2AD833-EC00-40E8-99ED-191FFA537A98}">
      <dgm:prSet/>
      <dgm:spPr/>
      <dgm:t>
        <a:bodyPr/>
        <a:lstStyle/>
        <a:p>
          <a:endParaRPr lang="cs-CZ" sz="2000" b="0">
            <a:latin typeface="Verdana" pitchFamily="34" charset="0"/>
          </a:endParaRPr>
        </a:p>
      </dgm:t>
    </dgm:pt>
    <dgm:pt modelId="{958FCC10-C3E2-4A62-95EA-2F0DAAB69FA9}" type="pres">
      <dgm:prSet presAssocID="{D3E8C278-26E0-49F8-85CF-4022425587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833C936-B388-47F4-9918-782128ABE55B}" type="pres">
      <dgm:prSet presAssocID="{B9A7F3F7-E8E1-44CF-B646-30833D567A40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D9EE72-E103-4988-AF72-58ADA84A569B}" type="pres">
      <dgm:prSet presAssocID="{241A68D2-AE32-43CF-8FB2-F41498C50FF6}" presName="spacer" presStyleCnt="0"/>
      <dgm:spPr/>
    </dgm:pt>
    <dgm:pt modelId="{4D0D2FFE-5191-41BC-A988-2ECBD56ADBE1}" type="pres">
      <dgm:prSet presAssocID="{C2F8C7F6-4A15-4D68-98F9-EA300D7ABD8D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1CEAAA-2F04-49A1-879A-763D40C298E9}" type="pres">
      <dgm:prSet presAssocID="{8A72E665-9E3F-4FE1-847B-C80DA70A0F8C}" presName="spacer" presStyleCnt="0"/>
      <dgm:spPr/>
    </dgm:pt>
    <dgm:pt modelId="{533E92B3-4AFB-44C2-9E22-4D2AE413B76F}" type="pres">
      <dgm:prSet presAssocID="{DBD1A46A-2B12-4643-BA18-8617AC07C4AC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39173D-E9A1-4050-A0F7-E0FCA653E53D}" type="pres">
      <dgm:prSet presAssocID="{2DA461F6-253A-47BC-8C19-0AC05289E75A}" presName="spacer" presStyleCnt="0"/>
      <dgm:spPr/>
    </dgm:pt>
    <dgm:pt modelId="{346D6C10-17D6-4D6C-9372-C3C4420AA101}" type="pres">
      <dgm:prSet presAssocID="{E30BD015-6718-4204-86B9-01FD4A9FDD14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BA2016-A7DD-4457-B4E3-7C5066412AAC}" type="pres">
      <dgm:prSet presAssocID="{5A8FE0F5-A251-454F-86D2-99FC969F8252}" presName="spacer" presStyleCnt="0"/>
      <dgm:spPr/>
    </dgm:pt>
    <dgm:pt modelId="{EB889A49-B488-4FB2-B7E5-A8C3F2564B25}" type="pres">
      <dgm:prSet presAssocID="{3FDBECBE-A75A-4DB5-B61A-69335CFBF493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7CAAB9-2E29-48F5-B836-242EBFB21173}" type="pres">
      <dgm:prSet presAssocID="{5245AEA7-7D42-4574-BC5A-418F3C1A0014}" presName="spacer" presStyleCnt="0"/>
      <dgm:spPr/>
    </dgm:pt>
    <dgm:pt modelId="{86CE411E-F388-499F-AE20-F816C4494B55}" type="pres">
      <dgm:prSet presAssocID="{333569BA-4296-485E-B26B-EC677482D75F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E6F1DD-97B1-49FB-9DF5-9E0CCA85CEB4}" type="presOf" srcId="{333569BA-4296-485E-B26B-EC677482D75F}" destId="{86CE411E-F388-499F-AE20-F816C4494B55}" srcOrd="0" destOrd="0" presId="urn:microsoft.com/office/officeart/2005/8/layout/vList2"/>
    <dgm:cxn modelId="{ADAFC86A-0C60-42CD-AF39-4411459A54B5}" type="presOf" srcId="{B9A7F3F7-E8E1-44CF-B646-30833D567A40}" destId="{F833C936-B388-47F4-9918-782128ABE55B}" srcOrd="0" destOrd="0" presId="urn:microsoft.com/office/officeart/2005/8/layout/vList2"/>
    <dgm:cxn modelId="{49167E76-CB10-4D37-BF1C-45A6410A91E6}" type="presOf" srcId="{3FDBECBE-A75A-4DB5-B61A-69335CFBF493}" destId="{EB889A49-B488-4FB2-B7E5-A8C3F2564B25}" srcOrd="0" destOrd="0" presId="urn:microsoft.com/office/officeart/2005/8/layout/vList2"/>
    <dgm:cxn modelId="{0EB7D046-7F62-4857-BC01-7A2D9F797AC9}" srcId="{D3E8C278-26E0-49F8-85CF-402242558799}" destId="{E30BD015-6718-4204-86B9-01FD4A9FDD14}" srcOrd="3" destOrd="0" parTransId="{37ED0301-A0BB-4E36-8BDC-2508B6625646}" sibTransId="{5A8FE0F5-A251-454F-86D2-99FC969F8252}"/>
    <dgm:cxn modelId="{AA2AD833-EC00-40E8-99ED-191FFA537A98}" srcId="{D3E8C278-26E0-49F8-85CF-402242558799}" destId="{333569BA-4296-485E-B26B-EC677482D75F}" srcOrd="5" destOrd="0" parTransId="{88FB7989-3E07-4E73-BD0F-A99C20326FB0}" sibTransId="{34BF0260-2897-414E-9418-CBA5F0281CC5}"/>
    <dgm:cxn modelId="{F49318B9-4B1C-4F54-A97D-355B1EC8112B}" srcId="{D3E8C278-26E0-49F8-85CF-402242558799}" destId="{B9A7F3F7-E8E1-44CF-B646-30833D567A40}" srcOrd="0" destOrd="0" parTransId="{CE2F7524-DCDF-43B2-9367-BBE580D3CC73}" sibTransId="{241A68D2-AE32-43CF-8FB2-F41498C50FF6}"/>
    <dgm:cxn modelId="{FD5F3159-B54B-48BF-B666-414952A12234}" type="presOf" srcId="{DBD1A46A-2B12-4643-BA18-8617AC07C4AC}" destId="{533E92B3-4AFB-44C2-9E22-4D2AE413B76F}" srcOrd="0" destOrd="0" presId="urn:microsoft.com/office/officeart/2005/8/layout/vList2"/>
    <dgm:cxn modelId="{8AF1C807-82E1-435C-A16C-83752F3793A7}" type="presOf" srcId="{E30BD015-6718-4204-86B9-01FD4A9FDD14}" destId="{346D6C10-17D6-4D6C-9372-C3C4420AA101}" srcOrd="0" destOrd="0" presId="urn:microsoft.com/office/officeart/2005/8/layout/vList2"/>
    <dgm:cxn modelId="{40C7C3B4-20F1-4B1B-BADA-823F8FD7F7FD}" type="presOf" srcId="{C2F8C7F6-4A15-4D68-98F9-EA300D7ABD8D}" destId="{4D0D2FFE-5191-41BC-A988-2ECBD56ADBE1}" srcOrd="0" destOrd="0" presId="urn:microsoft.com/office/officeart/2005/8/layout/vList2"/>
    <dgm:cxn modelId="{F000F4A2-E986-4778-B561-371ED45E6FEB}" srcId="{D3E8C278-26E0-49F8-85CF-402242558799}" destId="{C2F8C7F6-4A15-4D68-98F9-EA300D7ABD8D}" srcOrd="1" destOrd="0" parTransId="{CF640BA2-24E8-4688-8072-23FA6DDF73AF}" sibTransId="{8A72E665-9E3F-4FE1-847B-C80DA70A0F8C}"/>
    <dgm:cxn modelId="{545BF89B-4DC5-449A-9F21-477CA1C3F998}" srcId="{D3E8C278-26E0-49F8-85CF-402242558799}" destId="{3FDBECBE-A75A-4DB5-B61A-69335CFBF493}" srcOrd="4" destOrd="0" parTransId="{79566A11-B64D-4C9F-BB1F-23E6E713AD58}" sibTransId="{5245AEA7-7D42-4574-BC5A-418F3C1A0014}"/>
    <dgm:cxn modelId="{F4282335-BEBC-48BA-8169-8A486ED3EB57}" srcId="{D3E8C278-26E0-49F8-85CF-402242558799}" destId="{DBD1A46A-2B12-4643-BA18-8617AC07C4AC}" srcOrd="2" destOrd="0" parTransId="{822C0627-86DD-4B2E-A4E5-2A41AD5CBF3A}" sibTransId="{2DA461F6-253A-47BC-8C19-0AC05289E75A}"/>
    <dgm:cxn modelId="{34BA9B18-12C7-4FC8-A24E-E7B5492E673F}" type="presOf" srcId="{D3E8C278-26E0-49F8-85CF-402242558799}" destId="{958FCC10-C3E2-4A62-95EA-2F0DAAB69FA9}" srcOrd="0" destOrd="0" presId="urn:microsoft.com/office/officeart/2005/8/layout/vList2"/>
    <dgm:cxn modelId="{A0005009-F581-4BD7-8B98-67801AA0FD65}" type="presParOf" srcId="{958FCC10-C3E2-4A62-95EA-2F0DAAB69FA9}" destId="{F833C936-B388-47F4-9918-782128ABE55B}" srcOrd="0" destOrd="0" presId="urn:microsoft.com/office/officeart/2005/8/layout/vList2"/>
    <dgm:cxn modelId="{63B49D43-7BB9-4571-B993-4C006EFC3031}" type="presParOf" srcId="{958FCC10-C3E2-4A62-95EA-2F0DAAB69FA9}" destId="{3DD9EE72-E103-4988-AF72-58ADA84A569B}" srcOrd="1" destOrd="0" presId="urn:microsoft.com/office/officeart/2005/8/layout/vList2"/>
    <dgm:cxn modelId="{3035D6C5-DA3A-4112-8447-EE65E155F39C}" type="presParOf" srcId="{958FCC10-C3E2-4A62-95EA-2F0DAAB69FA9}" destId="{4D0D2FFE-5191-41BC-A988-2ECBD56ADBE1}" srcOrd="2" destOrd="0" presId="urn:microsoft.com/office/officeart/2005/8/layout/vList2"/>
    <dgm:cxn modelId="{95EBA693-1645-4900-89C4-13605AA339E2}" type="presParOf" srcId="{958FCC10-C3E2-4A62-95EA-2F0DAAB69FA9}" destId="{131CEAAA-2F04-49A1-879A-763D40C298E9}" srcOrd="3" destOrd="0" presId="urn:microsoft.com/office/officeart/2005/8/layout/vList2"/>
    <dgm:cxn modelId="{F681F97C-1D6D-40D1-BEF2-30E97856AF84}" type="presParOf" srcId="{958FCC10-C3E2-4A62-95EA-2F0DAAB69FA9}" destId="{533E92B3-4AFB-44C2-9E22-4D2AE413B76F}" srcOrd="4" destOrd="0" presId="urn:microsoft.com/office/officeart/2005/8/layout/vList2"/>
    <dgm:cxn modelId="{B429506E-D03F-4152-81C2-1C408C3E4466}" type="presParOf" srcId="{958FCC10-C3E2-4A62-95EA-2F0DAAB69FA9}" destId="{B939173D-E9A1-4050-A0F7-E0FCA653E53D}" srcOrd="5" destOrd="0" presId="urn:microsoft.com/office/officeart/2005/8/layout/vList2"/>
    <dgm:cxn modelId="{D4CBD25C-8E59-4302-8174-39C224722607}" type="presParOf" srcId="{958FCC10-C3E2-4A62-95EA-2F0DAAB69FA9}" destId="{346D6C10-17D6-4D6C-9372-C3C4420AA101}" srcOrd="6" destOrd="0" presId="urn:microsoft.com/office/officeart/2005/8/layout/vList2"/>
    <dgm:cxn modelId="{9F886FAA-D075-4C75-8DC4-FCBCFC01B85C}" type="presParOf" srcId="{958FCC10-C3E2-4A62-95EA-2F0DAAB69FA9}" destId="{45BA2016-A7DD-4457-B4E3-7C5066412AAC}" srcOrd="7" destOrd="0" presId="urn:microsoft.com/office/officeart/2005/8/layout/vList2"/>
    <dgm:cxn modelId="{4CA66823-97A7-4EF2-A934-2C380E630F0E}" type="presParOf" srcId="{958FCC10-C3E2-4A62-95EA-2F0DAAB69FA9}" destId="{EB889A49-B488-4FB2-B7E5-A8C3F2564B25}" srcOrd="8" destOrd="0" presId="urn:microsoft.com/office/officeart/2005/8/layout/vList2"/>
    <dgm:cxn modelId="{6D8330BD-F97B-4263-AD60-448B7A97A61A}" type="presParOf" srcId="{958FCC10-C3E2-4A62-95EA-2F0DAAB69FA9}" destId="{587CAAB9-2E29-48F5-B836-242EBFB21173}" srcOrd="9" destOrd="0" presId="urn:microsoft.com/office/officeart/2005/8/layout/vList2"/>
    <dgm:cxn modelId="{9D8FB346-75E5-4FFB-9E7E-77BDC6A3E102}" type="presParOf" srcId="{958FCC10-C3E2-4A62-95EA-2F0DAAB69FA9}" destId="{86CE411E-F388-499F-AE20-F816C4494B55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3E8C278-26E0-49F8-85CF-4022425587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9D3DE47-9AA6-4357-90EB-CFC65294AD61}">
      <dgm:prSet custT="1"/>
      <dgm:spPr/>
      <dgm:t>
        <a:bodyPr/>
        <a:lstStyle/>
        <a:p>
          <a:r>
            <a:rPr lang="cs-CZ" sz="2000" dirty="0" err="1" smtClean="0">
              <a:latin typeface="Verdana" pitchFamily="34" charset="0"/>
            </a:rPr>
            <a:t>comfortable</a:t>
          </a:r>
          <a:endParaRPr lang="cs-CZ" sz="2000" dirty="0">
            <a:latin typeface="Verdana" pitchFamily="34" charset="0"/>
          </a:endParaRPr>
        </a:p>
      </dgm:t>
    </dgm:pt>
    <dgm:pt modelId="{1BFC28FF-FED9-4C2D-8F22-C1EA9A1C4DDE}" type="parTrans" cxnId="{B9FD1752-D50C-4301-98FD-5CE6631FAE36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56168A8B-7645-4C8B-9BD9-1722396A2540}" type="sibTrans" cxnId="{B9FD1752-D50C-4301-98FD-5CE6631FAE36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6AEC9D46-A25E-4FA1-B081-EB39A728181A}">
      <dgm:prSet custT="1"/>
      <dgm:spPr/>
      <dgm:t>
        <a:bodyPr/>
        <a:lstStyle/>
        <a:p>
          <a:r>
            <a:rPr lang="cs-CZ" sz="2000" dirty="0" err="1" smtClean="0">
              <a:latin typeface="Verdana" pitchFamily="34" charset="0"/>
            </a:rPr>
            <a:t>need</a:t>
          </a:r>
          <a:r>
            <a:rPr lang="cs-CZ" sz="2000" dirty="0" smtClean="0">
              <a:latin typeface="Verdana" pitchFamily="34" charset="0"/>
            </a:rPr>
            <a:t> a </a:t>
          </a:r>
          <a:r>
            <a:rPr lang="cs-CZ" sz="2000" dirty="0" err="1" smtClean="0">
              <a:latin typeface="Verdana" pitchFamily="34" charset="0"/>
            </a:rPr>
            <a:t>ticket</a:t>
          </a:r>
          <a:endParaRPr lang="cs-CZ" sz="2000" dirty="0">
            <a:latin typeface="Verdana" pitchFamily="34" charset="0"/>
          </a:endParaRPr>
        </a:p>
      </dgm:t>
    </dgm:pt>
    <dgm:pt modelId="{84A089A5-7487-4C74-B1C3-46188512A4C4}" type="parTrans" cxnId="{B8C5B214-B47D-4B0C-AA66-0B532D048EE1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1BFF8F45-0B3F-422B-A6F5-F1050C746A20}" type="sibTrans" cxnId="{B8C5B214-B47D-4B0C-AA66-0B532D048EE1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B966473A-2749-4BB0-A1EF-4194831A8BE7}">
      <dgm:prSet custT="1"/>
      <dgm:spPr/>
      <dgm:t>
        <a:bodyPr/>
        <a:lstStyle/>
        <a:p>
          <a:r>
            <a:rPr lang="cs-CZ" sz="2000" dirty="0" err="1" smtClean="0">
              <a:latin typeface="Verdana" pitchFamily="34" charset="0"/>
            </a:rPr>
            <a:t>old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and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dirty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seats</a:t>
          </a:r>
          <a:endParaRPr lang="cs-CZ" sz="2000" dirty="0">
            <a:latin typeface="Verdana" pitchFamily="34" charset="0"/>
          </a:endParaRPr>
        </a:p>
      </dgm:t>
    </dgm:pt>
    <dgm:pt modelId="{7C387749-708E-45FC-A951-4B579609FB05}" type="parTrans" cxnId="{CF6E1FB6-034E-42AC-865B-B402244C3CAA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F9A67E2F-9D13-4771-BF11-B00E633CBA26}" type="sibTrans" cxnId="{CF6E1FB6-034E-42AC-865B-B402244C3CAA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A89DB9E3-699C-4E10-A881-8BEE46A3BD84}">
      <dgm:prSet custT="1"/>
      <dgm:spPr/>
      <dgm:t>
        <a:bodyPr/>
        <a:lstStyle/>
        <a:p>
          <a:r>
            <a:rPr lang="cs-CZ" sz="2000" dirty="0" smtClean="0">
              <a:latin typeface="Verdana" pitchFamily="34" charset="0"/>
            </a:rPr>
            <a:t>speed limit</a:t>
          </a:r>
          <a:endParaRPr lang="cs-CZ" sz="2000" dirty="0">
            <a:latin typeface="Verdana" pitchFamily="34" charset="0"/>
          </a:endParaRPr>
        </a:p>
      </dgm:t>
    </dgm:pt>
    <dgm:pt modelId="{039136C8-D757-43E7-900B-30A3424A6E65}" type="parTrans" cxnId="{2B6B4943-D738-4936-A433-AEA52707C332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879AC1E0-1695-43A0-A9D6-500EF8B60041}" type="sibTrans" cxnId="{2B6B4943-D738-4936-A433-AEA52707C332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5AC4F352-FC7E-4619-8159-05E72D67655F}">
      <dgm:prSet custT="1"/>
      <dgm:spPr/>
      <dgm:t>
        <a:bodyPr/>
        <a:lstStyle/>
        <a:p>
          <a:r>
            <a:rPr lang="cs-CZ" sz="2000" dirty="0" err="1" smtClean="0">
              <a:latin typeface="Verdana" pitchFamily="34" charset="0"/>
            </a:rPr>
            <a:t>cheap</a:t>
          </a:r>
          <a:endParaRPr lang="cs-CZ" sz="2000" dirty="0">
            <a:latin typeface="Verdana" pitchFamily="34" charset="0"/>
          </a:endParaRPr>
        </a:p>
      </dgm:t>
    </dgm:pt>
    <dgm:pt modelId="{90553BCF-3407-4175-B6BF-DF802C00327C}" type="parTrans" cxnId="{C7B52C7A-4FA5-4D60-9E9C-4897D0FD07F1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3F90C880-6183-45E9-A304-0EDB22F7BA56}" type="sibTrans" cxnId="{C7B52C7A-4FA5-4D60-9E9C-4897D0FD07F1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DE0AACEE-8552-4033-88A8-FD148884BD1B}">
      <dgm:prSet custT="1"/>
      <dgm:spPr/>
      <dgm:t>
        <a:bodyPr/>
        <a:lstStyle/>
        <a:p>
          <a:r>
            <a:rPr lang="cs-CZ" sz="2000" dirty="0" err="1" smtClean="0">
              <a:latin typeface="Verdana" pitchFamily="34" charset="0"/>
            </a:rPr>
            <a:t>healthy</a:t>
          </a:r>
          <a:endParaRPr lang="cs-CZ" sz="2000" dirty="0" smtClean="0">
            <a:latin typeface="Verdana" pitchFamily="34" charset="0"/>
          </a:endParaRPr>
        </a:p>
      </dgm:t>
    </dgm:pt>
    <dgm:pt modelId="{6F753248-5076-4639-8C6E-2FCF7F884E71}" type="parTrans" cxnId="{8A3CA00E-856C-4D52-AF56-C5C6A7F2FCA3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D5E46366-77D0-4584-A4C3-697853F26397}" type="sibTrans" cxnId="{8A3CA00E-856C-4D52-AF56-C5C6A7F2FCA3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1D72A25E-73DB-451C-B9A5-BD55ACD7819F}">
      <dgm:prSet custT="1"/>
      <dgm:spPr/>
      <dgm:t>
        <a:bodyPr/>
        <a:lstStyle/>
        <a:p>
          <a:r>
            <a:rPr lang="cs-CZ" sz="2000" dirty="0" smtClean="0">
              <a:latin typeface="Verdana" pitchFamily="34" charset="0"/>
            </a:rPr>
            <a:t>public</a:t>
          </a:r>
        </a:p>
      </dgm:t>
    </dgm:pt>
    <dgm:pt modelId="{765FC46A-1C91-4376-8046-7D8F724DA682}" type="parTrans" cxnId="{F33441EB-2D9B-4E8F-863B-CCCD3AD9BC30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D0FD6FC2-04D1-4D85-997D-ADA9356BB8AF}" type="sibTrans" cxnId="{F33441EB-2D9B-4E8F-863B-CCCD3AD9BC30}">
      <dgm:prSet/>
      <dgm:spPr/>
      <dgm:t>
        <a:bodyPr/>
        <a:lstStyle/>
        <a:p>
          <a:endParaRPr lang="cs-CZ" sz="2000" dirty="0">
            <a:latin typeface="Verdana" pitchFamily="34" charset="0"/>
          </a:endParaRPr>
        </a:p>
      </dgm:t>
    </dgm:pt>
    <dgm:pt modelId="{958FCC10-C3E2-4A62-95EA-2F0DAAB69FA9}" type="pres">
      <dgm:prSet presAssocID="{D3E8C278-26E0-49F8-85CF-4022425587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AA57BC4-73E5-46F7-9BCB-23834579FB0E}" type="pres">
      <dgm:prSet presAssocID="{19D3DE47-9AA6-4357-90EB-CFC65294AD61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6FF11A-63B1-4746-A7A1-ED396CF694E1}" type="pres">
      <dgm:prSet presAssocID="{56168A8B-7645-4C8B-9BD9-1722396A2540}" presName="spacer" presStyleCnt="0"/>
      <dgm:spPr/>
    </dgm:pt>
    <dgm:pt modelId="{9747BFCF-C5BB-45E0-A25F-2405FBC2084F}" type="pres">
      <dgm:prSet presAssocID="{6AEC9D46-A25E-4FA1-B081-EB39A728181A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425D33-E0EF-49DE-B792-1B9AE5C49342}" type="pres">
      <dgm:prSet presAssocID="{1BFF8F45-0B3F-422B-A6F5-F1050C746A20}" presName="spacer" presStyleCnt="0"/>
      <dgm:spPr/>
    </dgm:pt>
    <dgm:pt modelId="{5F6D6D5D-E2DB-4F6F-89C7-CD7E201C555D}" type="pres">
      <dgm:prSet presAssocID="{B966473A-2749-4BB0-A1EF-4194831A8BE7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16F274-81CD-4B2D-9DF7-34B1513F077A}" type="pres">
      <dgm:prSet presAssocID="{F9A67E2F-9D13-4771-BF11-B00E633CBA26}" presName="spacer" presStyleCnt="0"/>
      <dgm:spPr/>
    </dgm:pt>
    <dgm:pt modelId="{F4CCF0F7-6E50-4E5B-B930-7300B151412B}" type="pres">
      <dgm:prSet presAssocID="{A89DB9E3-699C-4E10-A881-8BEE46A3BD84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D92866-3C7B-46CE-A995-D02A9967AC16}" type="pres">
      <dgm:prSet presAssocID="{879AC1E0-1695-43A0-A9D6-500EF8B60041}" presName="spacer" presStyleCnt="0"/>
      <dgm:spPr/>
    </dgm:pt>
    <dgm:pt modelId="{58E9EDEF-EA2F-45AF-BBF7-E08F4FCAA7E0}" type="pres">
      <dgm:prSet presAssocID="{5AC4F352-FC7E-4619-8159-05E72D67655F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2B6707-8C45-43CE-9834-6A0F26AC8E99}" type="pres">
      <dgm:prSet presAssocID="{3F90C880-6183-45E9-A304-0EDB22F7BA56}" presName="spacer" presStyleCnt="0"/>
      <dgm:spPr/>
    </dgm:pt>
    <dgm:pt modelId="{08BD8CAA-4B15-424A-A64C-27F88D0E76C9}" type="pres">
      <dgm:prSet presAssocID="{1D72A25E-73DB-451C-B9A5-BD55ACD7819F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7AF443-20E4-4066-8AAE-577FF3ECABED}" type="pres">
      <dgm:prSet presAssocID="{D0FD6FC2-04D1-4D85-997D-ADA9356BB8AF}" presName="spacer" presStyleCnt="0"/>
      <dgm:spPr/>
    </dgm:pt>
    <dgm:pt modelId="{9EF46CD7-A525-4F6D-B2C5-0EE27F1C78ED}" type="pres">
      <dgm:prSet presAssocID="{DE0AACEE-8552-4033-88A8-FD148884BD1B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482066-789D-4CC1-A15A-F81E9FE98E6C}" type="presOf" srcId="{19D3DE47-9AA6-4357-90EB-CFC65294AD61}" destId="{EAA57BC4-73E5-46F7-9BCB-23834579FB0E}" srcOrd="0" destOrd="0" presId="urn:microsoft.com/office/officeart/2005/8/layout/vList2"/>
    <dgm:cxn modelId="{F33441EB-2D9B-4E8F-863B-CCCD3AD9BC30}" srcId="{D3E8C278-26E0-49F8-85CF-402242558799}" destId="{1D72A25E-73DB-451C-B9A5-BD55ACD7819F}" srcOrd="5" destOrd="0" parTransId="{765FC46A-1C91-4376-8046-7D8F724DA682}" sibTransId="{D0FD6FC2-04D1-4D85-997D-ADA9356BB8AF}"/>
    <dgm:cxn modelId="{2B6B4943-D738-4936-A433-AEA52707C332}" srcId="{D3E8C278-26E0-49F8-85CF-402242558799}" destId="{A89DB9E3-699C-4E10-A881-8BEE46A3BD84}" srcOrd="3" destOrd="0" parTransId="{039136C8-D757-43E7-900B-30A3424A6E65}" sibTransId="{879AC1E0-1695-43A0-A9D6-500EF8B60041}"/>
    <dgm:cxn modelId="{D4852227-1AB1-4DE9-8200-852E40817811}" type="presOf" srcId="{1D72A25E-73DB-451C-B9A5-BD55ACD7819F}" destId="{08BD8CAA-4B15-424A-A64C-27F88D0E76C9}" srcOrd="0" destOrd="0" presId="urn:microsoft.com/office/officeart/2005/8/layout/vList2"/>
    <dgm:cxn modelId="{B8C5B214-B47D-4B0C-AA66-0B532D048EE1}" srcId="{D3E8C278-26E0-49F8-85CF-402242558799}" destId="{6AEC9D46-A25E-4FA1-B081-EB39A728181A}" srcOrd="1" destOrd="0" parTransId="{84A089A5-7487-4C74-B1C3-46188512A4C4}" sibTransId="{1BFF8F45-0B3F-422B-A6F5-F1050C746A20}"/>
    <dgm:cxn modelId="{CF6E1FB6-034E-42AC-865B-B402244C3CAA}" srcId="{D3E8C278-26E0-49F8-85CF-402242558799}" destId="{B966473A-2749-4BB0-A1EF-4194831A8BE7}" srcOrd="2" destOrd="0" parTransId="{7C387749-708E-45FC-A951-4B579609FB05}" sibTransId="{F9A67E2F-9D13-4771-BF11-B00E633CBA26}"/>
    <dgm:cxn modelId="{F1735C54-1A5C-4324-911A-F59F74FC475C}" type="presOf" srcId="{A89DB9E3-699C-4E10-A881-8BEE46A3BD84}" destId="{F4CCF0F7-6E50-4E5B-B930-7300B151412B}" srcOrd="0" destOrd="0" presId="urn:microsoft.com/office/officeart/2005/8/layout/vList2"/>
    <dgm:cxn modelId="{99FCDCD1-8CDA-4B65-8DDF-9036E7FB64C8}" type="presOf" srcId="{6AEC9D46-A25E-4FA1-B081-EB39A728181A}" destId="{9747BFCF-C5BB-45E0-A25F-2405FBC2084F}" srcOrd="0" destOrd="0" presId="urn:microsoft.com/office/officeart/2005/8/layout/vList2"/>
    <dgm:cxn modelId="{C7B52C7A-4FA5-4D60-9E9C-4897D0FD07F1}" srcId="{D3E8C278-26E0-49F8-85CF-402242558799}" destId="{5AC4F352-FC7E-4619-8159-05E72D67655F}" srcOrd="4" destOrd="0" parTransId="{90553BCF-3407-4175-B6BF-DF802C00327C}" sibTransId="{3F90C880-6183-45E9-A304-0EDB22F7BA56}"/>
    <dgm:cxn modelId="{8A3CA00E-856C-4D52-AF56-C5C6A7F2FCA3}" srcId="{D3E8C278-26E0-49F8-85CF-402242558799}" destId="{DE0AACEE-8552-4033-88A8-FD148884BD1B}" srcOrd="6" destOrd="0" parTransId="{6F753248-5076-4639-8C6E-2FCF7F884E71}" sibTransId="{D5E46366-77D0-4584-A4C3-697853F26397}"/>
    <dgm:cxn modelId="{4B3DFA4C-7E05-46C4-BEA9-C73FB6BE9C00}" type="presOf" srcId="{D3E8C278-26E0-49F8-85CF-402242558799}" destId="{958FCC10-C3E2-4A62-95EA-2F0DAAB69FA9}" srcOrd="0" destOrd="0" presId="urn:microsoft.com/office/officeart/2005/8/layout/vList2"/>
    <dgm:cxn modelId="{76B549BD-918A-4DB2-A3E2-1218AE506C1F}" type="presOf" srcId="{B966473A-2749-4BB0-A1EF-4194831A8BE7}" destId="{5F6D6D5D-E2DB-4F6F-89C7-CD7E201C555D}" srcOrd="0" destOrd="0" presId="urn:microsoft.com/office/officeart/2005/8/layout/vList2"/>
    <dgm:cxn modelId="{16DA9EAF-412E-4F58-995D-C535C6BF520B}" type="presOf" srcId="{DE0AACEE-8552-4033-88A8-FD148884BD1B}" destId="{9EF46CD7-A525-4F6D-B2C5-0EE27F1C78ED}" srcOrd="0" destOrd="0" presId="urn:microsoft.com/office/officeart/2005/8/layout/vList2"/>
    <dgm:cxn modelId="{B9FD1752-D50C-4301-98FD-5CE6631FAE36}" srcId="{D3E8C278-26E0-49F8-85CF-402242558799}" destId="{19D3DE47-9AA6-4357-90EB-CFC65294AD61}" srcOrd="0" destOrd="0" parTransId="{1BFC28FF-FED9-4C2D-8F22-C1EA9A1C4DDE}" sibTransId="{56168A8B-7645-4C8B-9BD9-1722396A2540}"/>
    <dgm:cxn modelId="{5B8BD0C7-98E9-4986-A8C8-2770CC0257C2}" type="presOf" srcId="{5AC4F352-FC7E-4619-8159-05E72D67655F}" destId="{58E9EDEF-EA2F-45AF-BBF7-E08F4FCAA7E0}" srcOrd="0" destOrd="0" presId="urn:microsoft.com/office/officeart/2005/8/layout/vList2"/>
    <dgm:cxn modelId="{D4437976-66E6-404D-BC1E-6911D9FAD449}" type="presParOf" srcId="{958FCC10-C3E2-4A62-95EA-2F0DAAB69FA9}" destId="{EAA57BC4-73E5-46F7-9BCB-23834579FB0E}" srcOrd="0" destOrd="0" presId="urn:microsoft.com/office/officeart/2005/8/layout/vList2"/>
    <dgm:cxn modelId="{4953DAEF-D6E1-4288-95C9-CE8A8FFB6517}" type="presParOf" srcId="{958FCC10-C3E2-4A62-95EA-2F0DAAB69FA9}" destId="{6E6FF11A-63B1-4746-A7A1-ED396CF694E1}" srcOrd="1" destOrd="0" presId="urn:microsoft.com/office/officeart/2005/8/layout/vList2"/>
    <dgm:cxn modelId="{DE5924B2-F20E-4CBC-9E8A-F3F981B99258}" type="presParOf" srcId="{958FCC10-C3E2-4A62-95EA-2F0DAAB69FA9}" destId="{9747BFCF-C5BB-45E0-A25F-2405FBC2084F}" srcOrd="2" destOrd="0" presId="urn:microsoft.com/office/officeart/2005/8/layout/vList2"/>
    <dgm:cxn modelId="{E4AFFEA3-C7DB-4EF9-894B-B0F7AB72BD77}" type="presParOf" srcId="{958FCC10-C3E2-4A62-95EA-2F0DAAB69FA9}" destId="{6C425D33-E0EF-49DE-B792-1B9AE5C49342}" srcOrd="3" destOrd="0" presId="urn:microsoft.com/office/officeart/2005/8/layout/vList2"/>
    <dgm:cxn modelId="{AF1B0B1A-D305-4197-9036-6466E4608C5B}" type="presParOf" srcId="{958FCC10-C3E2-4A62-95EA-2F0DAAB69FA9}" destId="{5F6D6D5D-E2DB-4F6F-89C7-CD7E201C555D}" srcOrd="4" destOrd="0" presId="urn:microsoft.com/office/officeart/2005/8/layout/vList2"/>
    <dgm:cxn modelId="{619C11A3-029D-4CD2-BBAA-2E34B4956CB5}" type="presParOf" srcId="{958FCC10-C3E2-4A62-95EA-2F0DAAB69FA9}" destId="{C416F274-81CD-4B2D-9DF7-34B1513F077A}" srcOrd="5" destOrd="0" presId="urn:microsoft.com/office/officeart/2005/8/layout/vList2"/>
    <dgm:cxn modelId="{9C49D38D-4D76-45E5-8018-6CD68D55A40D}" type="presParOf" srcId="{958FCC10-C3E2-4A62-95EA-2F0DAAB69FA9}" destId="{F4CCF0F7-6E50-4E5B-B930-7300B151412B}" srcOrd="6" destOrd="0" presId="urn:microsoft.com/office/officeart/2005/8/layout/vList2"/>
    <dgm:cxn modelId="{1C3D02F9-1431-48DB-A991-910BDC4BAB68}" type="presParOf" srcId="{958FCC10-C3E2-4A62-95EA-2F0DAAB69FA9}" destId="{2BD92866-3C7B-46CE-A995-D02A9967AC16}" srcOrd="7" destOrd="0" presId="urn:microsoft.com/office/officeart/2005/8/layout/vList2"/>
    <dgm:cxn modelId="{3F462A5A-4898-482A-9CE1-2CF22C46CFBE}" type="presParOf" srcId="{958FCC10-C3E2-4A62-95EA-2F0DAAB69FA9}" destId="{58E9EDEF-EA2F-45AF-BBF7-E08F4FCAA7E0}" srcOrd="8" destOrd="0" presId="urn:microsoft.com/office/officeart/2005/8/layout/vList2"/>
    <dgm:cxn modelId="{7628E838-1135-49EF-8CCD-ED257C2296D6}" type="presParOf" srcId="{958FCC10-C3E2-4A62-95EA-2F0DAAB69FA9}" destId="{862B6707-8C45-43CE-9834-6A0F26AC8E99}" srcOrd="9" destOrd="0" presId="urn:microsoft.com/office/officeart/2005/8/layout/vList2"/>
    <dgm:cxn modelId="{ED7F5111-DDA9-47B5-BDB6-33969D920E7F}" type="presParOf" srcId="{958FCC10-C3E2-4A62-95EA-2F0DAAB69FA9}" destId="{08BD8CAA-4B15-424A-A64C-27F88D0E76C9}" srcOrd="10" destOrd="0" presId="urn:microsoft.com/office/officeart/2005/8/layout/vList2"/>
    <dgm:cxn modelId="{D36F318A-21C7-4E9F-97EC-0999A17DC70B}" type="presParOf" srcId="{958FCC10-C3E2-4A62-95EA-2F0DAAB69FA9}" destId="{7F7AF443-20E4-4066-8AAE-577FF3ECABED}" srcOrd="11" destOrd="0" presId="urn:microsoft.com/office/officeart/2005/8/layout/vList2"/>
    <dgm:cxn modelId="{7DA5F7B9-C46C-4622-9C42-B428F7706A22}" type="presParOf" srcId="{958FCC10-C3E2-4A62-95EA-2F0DAAB69FA9}" destId="{9EF46CD7-A525-4F6D-B2C5-0EE27F1C78ED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3A5DCB-8408-4C33-9418-36407565A226}" type="presOf" srcId="{4F7B4B69-D865-49DE-9068-D075796662A2}" destId="{97B9C69D-B65A-488D-84C9-B49CE168094C}" srcOrd="0" destOrd="0" presId="urn:microsoft.com/office/officeart/2005/8/layout/default#1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8A775C3F-8160-4158-9FA7-A10CF17DAA87}" type="presOf" srcId="{84829DCF-BD8D-4D96-9E94-C4043E5385F0}" destId="{A6AC0D52-CA32-4EF8-ABA1-3A5AC0AA1021}" srcOrd="0" destOrd="0" presId="urn:microsoft.com/office/officeart/2005/8/layout/default#1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02B0CBA9-0E36-453E-AD15-9E152CD9DEFD}" type="presOf" srcId="{81C58B1E-BAC9-40F9-B0CC-A2431E1A7834}" destId="{D73B7DD3-F688-4494-A901-81FEB2079613}" srcOrd="0" destOrd="0" presId="urn:microsoft.com/office/officeart/2005/8/layout/default#1"/>
    <dgm:cxn modelId="{07A2BF7F-11AA-41F5-99EB-11014E756BB3}" type="presParOf" srcId="{97B9C69D-B65A-488D-84C9-B49CE168094C}" destId="{A6AC0D52-CA32-4EF8-ABA1-3A5AC0AA1021}" srcOrd="0" destOrd="0" presId="urn:microsoft.com/office/officeart/2005/8/layout/default#1"/>
    <dgm:cxn modelId="{57EC4C94-A20A-42B5-8AD2-A4FD20EABCE0}" type="presParOf" srcId="{97B9C69D-B65A-488D-84C9-B49CE168094C}" destId="{DF51C491-4166-4FBF-AD6B-F6AF3D595191}" srcOrd="1" destOrd="0" presId="urn:microsoft.com/office/officeart/2005/8/layout/default#1"/>
    <dgm:cxn modelId="{7B289F3F-897F-4D75-9339-EE31D641A369}" type="presParOf" srcId="{97B9C69D-B65A-488D-84C9-B49CE168094C}" destId="{D73B7DD3-F688-4494-A901-81FEB2079613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2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E49657-F8C4-4447-B0A7-E94FB1E29E18}" type="presOf" srcId="{4F7B4B69-D865-49DE-9068-D075796662A2}" destId="{97B9C69D-B65A-488D-84C9-B49CE168094C}" srcOrd="0" destOrd="0" presId="urn:microsoft.com/office/officeart/2005/8/layout/default#2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BFF5AD40-25AE-4133-800A-DC723A1E9F6B}" type="presOf" srcId="{81C58B1E-BAC9-40F9-B0CC-A2431E1A7834}" destId="{D73B7DD3-F688-4494-A901-81FEB2079613}" srcOrd="0" destOrd="0" presId="urn:microsoft.com/office/officeart/2005/8/layout/default#2"/>
    <dgm:cxn modelId="{31DED9F5-2A5B-4EAA-BA7D-7AF0CC229A29}" type="presOf" srcId="{84829DCF-BD8D-4D96-9E94-C4043E5385F0}" destId="{A6AC0D52-CA32-4EF8-ABA1-3A5AC0AA1021}" srcOrd="0" destOrd="0" presId="urn:microsoft.com/office/officeart/2005/8/layout/default#2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5CE148DB-EB0D-4E19-8A74-673B8823D9D5}" type="presParOf" srcId="{97B9C69D-B65A-488D-84C9-B49CE168094C}" destId="{A6AC0D52-CA32-4EF8-ABA1-3A5AC0AA1021}" srcOrd="0" destOrd="0" presId="urn:microsoft.com/office/officeart/2005/8/layout/default#2"/>
    <dgm:cxn modelId="{8C60DC40-C08B-498B-B6FE-582BFC8F1188}" type="presParOf" srcId="{97B9C69D-B65A-488D-84C9-B49CE168094C}" destId="{DF51C491-4166-4FBF-AD6B-F6AF3D595191}" srcOrd="1" destOrd="0" presId="urn:microsoft.com/office/officeart/2005/8/layout/default#2"/>
    <dgm:cxn modelId="{5C8EE477-0251-4988-A6C0-F12FE3DF726A}" type="presParOf" srcId="{97B9C69D-B65A-488D-84C9-B49CE168094C}" destId="{D73B7DD3-F688-4494-A901-81FEB2079613}" srcOrd="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3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D5351C-4CF3-4E9B-B18E-985723870664}" type="presOf" srcId="{4F7B4B69-D865-49DE-9068-D075796662A2}" destId="{97B9C69D-B65A-488D-84C9-B49CE168094C}" srcOrd="0" destOrd="0" presId="urn:microsoft.com/office/officeart/2005/8/layout/default#3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CBA06E99-CAA4-4382-A7B0-A74F82D72EDA}" type="presOf" srcId="{81C58B1E-BAC9-40F9-B0CC-A2431E1A7834}" destId="{D73B7DD3-F688-4494-A901-81FEB2079613}" srcOrd="0" destOrd="0" presId="urn:microsoft.com/office/officeart/2005/8/layout/default#3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E0AF2B5D-FD5F-4AD8-AC38-7A6BF19829E8}" type="presOf" srcId="{84829DCF-BD8D-4D96-9E94-C4043E5385F0}" destId="{A6AC0D52-CA32-4EF8-ABA1-3A5AC0AA1021}" srcOrd="0" destOrd="0" presId="urn:microsoft.com/office/officeart/2005/8/layout/default#3"/>
    <dgm:cxn modelId="{082B8110-1EEE-4C8D-B640-C527ABD3E337}" type="presParOf" srcId="{97B9C69D-B65A-488D-84C9-B49CE168094C}" destId="{A6AC0D52-CA32-4EF8-ABA1-3A5AC0AA1021}" srcOrd="0" destOrd="0" presId="urn:microsoft.com/office/officeart/2005/8/layout/default#3"/>
    <dgm:cxn modelId="{9617EE5B-8A0F-4C72-9447-7CA6C1DF48D7}" type="presParOf" srcId="{97B9C69D-B65A-488D-84C9-B49CE168094C}" destId="{DF51C491-4166-4FBF-AD6B-F6AF3D595191}" srcOrd="1" destOrd="0" presId="urn:microsoft.com/office/officeart/2005/8/layout/default#3"/>
    <dgm:cxn modelId="{94B8CA0E-6606-4744-95EA-4A3C03DC7EF8}" type="presParOf" srcId="{97B9C69D-B65A-488D-84C9-B49CE168094C}" destId="{D73B7DD3-F688-4494-A901-81FEB2079613}" srcOrd="2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4" loCatId="list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9ECA3A-0F7E-44D9-BA11-2C40714C0374}" type="presOf" srcId="{84829DCF-BD8D-4D96-9E94-C4043E5385F0}" destId="{A6AC0D52-CA32-4EF8-ABA1-3A5AC0AA1021}" srcOrd="0" destOrd="0" presId="urn:microsoft.com/office/officeart/2005/8/layout/default#4"/>
    <dgm:cxn modelId="{80A87C8C-4D2D-413D-9624-68474DF17A57}" type="presOf" srcId="{4F7B4B69-D865-49DE-9068-D075796662A2}" destId="{97B9C69D-B65A-488D-84C9-B49CE168094C}" srcOrd="0" destOrd="0" presId="urn:microsoft.com/office/officeart/2005/8/layout/default#4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98CBDCCE-4823-4D6C-BB08-B6A111E6CA8B}" type="presOf" srcId="{81C58B1E-BAC9-40F9-B0CC-A2431E1A7834}" destId="{D73B7DD3-F688-4494-A901-81FEB2079613}" srcOrd="0" destOrd="0" presId="urn:microsoft.com/office/officeart/2005/8/layout/default#4"/>
    <dgm:cxn modelId="{C3EF4F10-1DE4-418D-A2AB-5A2793D391A4}" type="presParOf" srcId="{97B9C69D-B65A-488D-84C9-B49CE168094C}" destId="{A6AC0D52-CA32-4EF8-ABA1-3A5AC0AA1021}" srcOrd="0" destOrd="0" presId="urn:microsoft.com/office/officeart/2005/8/layout/default#4"/>
    <dgm:cxn modelId="{4EB02950-E30A-43D1-A6EC-A587CCF3B3B6}" type="presParOf" srcId="{97B9C69D-B65A-488D-84C9-B49CE168094C}" destId="{DF51C491-4166-4FBF-AD6B-F6AF3D595191}" srcOrd="1" destOrd="0" presId="urn:microsoft.com/office/officeart/2005/8/layout/default#4"/>
    <dgm:cxn modelId="{BB60A5AC-0898-43C5-8499-1DDF3526FF2A}" type="presParOf" srcId="{97B9C69D-B65A-488D-84C9-B49CE168094C}" destId="{D73B7DD3-F688-4494-A901-81FEB2079613}" srcOrd="2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5" loCatId="list" qsTypeId="urn:microsoft.com/office/officeart/2005/8/quickstyle/simple1" qsCatId="simple" csTypeId="urn:microsoft.com/office/officeart/2005/8/colors/colorful1#5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CA2FB2-3AA6-4138-95BF-F8BA1CB5F0EE}" type="presOf" srcId="{4F7B4B69-D865-49DE-9068-D075796662A2}" destId="{97B9C69D-B65A-488D-84C9-B49CE168094C}" srcOrd="0" destOrd="0" presId="urn:microsoft.com/office/officeart/2005/8/layout/default#5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4F0F1102-87E4-491E-B35E-B5D394D55726}" type="presOf" srcId="{84829DCF-BD8D-4D96-9E94-C4043E5385F0}" destId="{A6AC0D52-CA32-4EF8-ABA1-3A5AC0AA1021}" srcOrd="0" destOrd="0" presId="urn:microsoft.com/office/officeart/2005/8/layout/default#5"/>
    <dgm:cxn modelId="{D68C52A4-E22B-49B0-9CB9-37ABE719C130}" type="presOf" srcId="{81C58B1E-BAC9-40F9-B0CC-A2431E1A7834}" destId="{D73B7DD3-F688-4494-A901-81FEB2079613}" srcOrd="0" destOrd="0" presId="urn:microsoft.com/office/officeart/2005/8/layout/default#5"/>
    <dgm:cxn modelId="{0C0B4519-F955-430E-AD38-EC4F111DC201}" type="presParOf" srcId="{97B9C69D-B65A-488D-84C9-B49CE168094C}" destId="{A6AC0D52-CA32-4EF8-ABA1-3A5AC0AA1021}" srcOrd="0" destOrd="0" presId="urn:microsoft.com/office/officeart/2005/8/layout/default#5"/>
    <dgm:cxn modelId="{265DD5F8-A563-4514-9F32-543FB5C92F75}" type="presParOf" srcId="{97B9C69D-B65A-488D-84C9-B49CE168094C}" destId="{DF51C491-4166-4FBF-AD6B-F6AF3D595191}" srcOrd="1" destOrd="0" presId="urn:microsoft.com/office/officeart/2005/8/layout/default#5"/>
    <dgm:cxn modelId="{F9711848-5835-4E07-B5C9-AFC396AFC8FD}" type="presParOf" srcId="{97B9C69D-B65A-488D-84C9-B49CE168094C}" destId="{D73B7DD3-F688-4494-A901-81FEB2079613}" srcOrd="2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F7B4B69-D865-49DE-9068-D075796662A2}" type="doc">
      <dgm:prSet loTypeId="urn:microsoft.com/office/officeart/2005/8/layout/default#6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cs-CZ"/>
        </a:p>
      </dgm:t>
    </dgm:pt>
    <dgm:pt modelId="{84829DCF-BD8D-4D96-9E94-C4043E5385F0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andvantages</a:t>
          </a:r>
          <a:endParaRPr lang="cs-CZ" sz="2800" dirty="0">
            <a:latin typeface="Verdana" pitchFamily="34" charset="0"/>
          </a:endParaRPr>
        </a:p>
      </dgm:t>
    </dgm:pt>
    <dgm:pt modelId="{649EF4D8-2FA1-4D58-87A6-6DDB70721B82}" type="parTrans" cxnId="{55B73D64-A026-4196-82F4-45AD4BFB9D17}">
      <dgm:prSet/>
      <dgm:spPr/>
      <dgm:t>
        <a:bodyPr/>
        <a:lstStyle/>
        <a:p>
          <a:endParaRPr lang="cs-CZ"/>
        </a:p>
      </dgm:t>
    </dgm:pt>
    <dgm:pt modelId="{F5400284-C5D0-44B5-9DD0-088CE7560B5F}" type="sibTrans" cxnId="{55B73D64-A026-4196-82F4-45AD4BFB9D17}">
      <dgm:prSet/>
      <dgm:spPr/>
      <dgm:t>
        <a:bodyPr/>
        <a:lstStyle/>
        <a:p>
          <a:endParaRPr lang="cs-CZ"/>
        </a:p>
      </dgm:t>
    </dgm:pt>
    <dgm:pt modelId="{81C58B1E-BAC9-40F9-B0CC-A2431E1A7834}">
      <dgm:prSet phldrT="[Text]" custT="1"/>
      <dgm:spPr/>
      <dgm:t>
        <a:bodyPr/>
        <a:lstStyle/>
        <a:p>
          <a:r>
            <a:rPr lang="cs-CZ" sz="2800" dirty="0" smtClean="0">
              <a:latin typeface="Verdana" pitchFamily="34" charset="0"/>
            </a:rPr>
            <a:t>5 </a:t>
          </a:r>
          <a:r>
            <a:rPr lang="cs-CZ" sz="2800" dirty="0" err="1" smtClean="0">
              <a:latin typeface="Verdana" pitchFamily="34" charset="0"/>
            </a:rPr>
            <a:t>disadvantages</a:t>
          </a:r>
          <a:endParaRPr lang="cs-CZ" sz="2800" dirty="0">
            <a:latin typeface="Verdana" pitchFamily="34" charset="0"/>
          </a:endParaRPr>
        </a:p>
      </dgm:t>
    </dgm:pt>
    <dgm:pt modelId="{9977CAB4-EA4C-4AE1-BAD1-1A756B10F15C}" type="parTrans" cxnId="{6EAD4D94-5C66-44BF-A78E-B9AF9FEFC810}">
      <dgm:prSet/>
      <dgm:spPr/>
      <dgm:t>
        <a:bodyPr/>
        <a:lstStyle/>
        <a:p>
          <a:endParaRPr lang="cs-CZ"/>
        </a:p>
      </dgm:t>
    </dgm:pt>
    <dgm:pt modelId="{9F0DB5CD-E0EA-4D62-A028-CDE2DA215DB5}" type="sibTrans" cxnId="{6EAD4D94-5C66-44BF-A78E-B9AF9FEFC810}">
      <dgm:prSet/>
      <dgm:spPr/>
      <dgm:t>
        <a:bodyPr/>
        <a:lstStyle/>
        <a:p>
          <a:endParaRPr lang="cs-CZ"/>
        </a:p>
      </dgm:t>
    </dgm:pt>
    <dgm:pt modelId="{97B9C69D-B65A-488D-84C9-B49CE168094C}" type="pres">
      <dgm:prSet presAssocID="{4F7B4B69-D865-49DE-9068-D075796662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AC0D52-CA32-4EF8-ABA1-3A5AC0AA1021}" type="pres">
      <dgm:prSet presAssocID="{84829DCF-BD8D-4D96-9E94-C4043E5385F0}" presName="node" presStyleLbl="node1" presStyleIdx="0" presStyleCnt="2" custScaleX="254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F51C491-4166-4FBF-AD6B-F6AF3D595191}" type="pres">
      <dgm:prSet presAssocID="{F5400284-C5D0-44B5-9DD0-088CE7560B5F}" presName="sibTrans" presStyleCnt="0"/>
      <dgm:spPr/>
    </dgm:pt>
    <dgm:pt modelId="{D73B7DD3-F688-4494-A901-81FEB2079613}" type="pres">
      <dgm:prSet presAssocID="{81C58B1E-BAC9-40F9-B0CC-A2431E1A7834}" presName="node" presStyleLbl="node1" presStyleIdx="1" presStyleCnt="2" custScaleX="2881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F59C4F-9E12-4E3C-8D8A-3B6942D01816}" type="presOf" srcId="{81C58B1E-BAC9-40F9-B0CC-A2431E1A7834}" destId="{D73B7DD3-F688-4494-A901-81FEB2079613}" srcOrd="0" destOrd="0" presId="urn:microsoft.com/office/officeart/2005/8/layout/default#6"/>
    <dgm:cxn modelId="{6EAD4D94-5C66-44BF-A78E-B9AF9FEFC810}" srcId="{4F7B4B69-D865-49DE-9068-D075796662A2}" destId="{81C58B1E-BAC9-40F9-B0CC-A2431E1A7834}" srcOrd="1" destOrd="0" parTransId="{9977CAB4-EA4C-4AE1-BAD1-1A756B10F15C}" sibTransId="{9F0DB5CD-E0EA-4D62-A028-CDE2DA215DB5}"/>
    <dgm:cxn modelId="{55B73D64-A026-4196-82F4-45AD4BFB9D17}" srcId="{4F7B4B69-D865-49DE-9068-D075796662A2}" destId="{84829DCF-BD8D-4D96-9E94-C4043E5385F0}" srcOrd="0" destOrd="0" parTransId="{649EF4D8-2FA1-4D58-87A6-6DDB70721B82}" sibTransId="{F5400284-C5D0-44B5-9DD0-088CE7560B5F}"/>
    <dgm:cxn modelId="{BB247013-8992-40EF-9FA2-2634F591D93D}" type="presOf" srcId="{84829DCF-BD8D-4D96-9E94-C4043E5385F0}" destId="{A6AC0D52-CA32-4EF8-ABA1-3A5AC0AA1021}" srcOrd="0" destOrd="0" presId="urn:microsoft.com/office/officeart/2005/8/layout/default#6"/>
    <dgm:cxn modelId="{0DE2F573-8025-47CB-BB5A-AE183198F5AF}" type="presOf" srcId="{4F7B4B69-D865-49DE-9068-D075796662A2}" destId="{97B9C69D-B65A-488D-84C9-B49CE168094C}" srcOrd="0" destOrd="0" presId="urn:microsoft.com/office/officeart/2005/8/layout/default#6"/>
    <dgm:cxn modelId="{5F909B2F-D785-49E1-8DBE-7D5A35393A0A}" type="presParOf" srcId="{97B9C69D-B65A-488D-84C9-B49CE168094C}" destId="{A6AC0D52-CA32-4EF8-ABA1-3A5AC0AA1021}" srcOrd="0" destOrd="0" presId="urn:microsoft.com/office/officeart/2005/8/layout/default#6"/>
    <dgm:cxn modelId="{0C2BFE11-9290-4238-BA3F-CD6E4D313D75}" type="presParOf" srcId="{97B9C69D-B65A-488D-84C9-B49CE168094C}" destId="{DF51C491-4166-4FBF-AD6B-F6AF3D595191}" srcOrd="1" destOrd="0" presId="urn:microsoft.com/office/officeart/2005/8/layout/default#6"/>
    <dgm:cxn modelId="{40A9ECD3-8292-4353-A3BB-7242F8842530}" type="presParOf" srcId="{97B9C69D-B65A-488D-84C9-B49CE168094C}" destId="{D73B7DD3-F688-4494-A901-81FEB2079613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D0E0C5B-ACC9-4507-BE35-703B66FD53EC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23DE8063-E09C-4AFE-9D97-A4F9C3969870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400" dirty="0" err="1" smtClean="0">
              <a:latin typeface="Verdana" pitchFamily="34" charset="0"/>
            </a:rPr>
            <a:t>Imagine</a:t>
          </a:r>
          <a:r>
            <a:rPr lang="cs-CZ" sz="2400" dirty="0" smtClean="0">
              <a:latin typeface="Verdana" pitchFamily="34" charset="0"/>
            </a:rPr>
            <a:t>, </a:t>
          </a:r>
          <a:r>
            <a:rPr lang="cs-CZ" sz="2400" dirty="0" err="1" smtClean="0">
              <a:latin typeface="Verdana" pitchFamily="34" charset="0"/>
            </a:rPr>
            <a:t>that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you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have</a:t>
          </a:r>
          <a:r>
            <a:rPr lang="cs-CZ" sz="2400" dirty="0" smtClean="0">
              <a:latin typeface="Verdana" pitchFamily="34" charset="0"/>
            </a:rPr>
            <a:t> a </a:t>
          </a:r>
          <a:r>
            <a:rPr lang="cs-CZ" sz="2400" dirty="0" err="1" smtClean="0">
              <a:latin typeface="Verdana" pitchFamily="34" charset="0"/>
            </a:rPr>
            <a:t>friend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from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abroad</a:t>
          </a:r>
          <a:r>
            <a:rPr lang="cs-CZ" sz="2400" dirty="0" smtClean="0">
              <a:latin typeface="Verdana" pitchFamily="34" charset="0"/>
            </a:rPr>
            <a:t>. 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Verdana" pitchFamily="34" charset="0"/>
            </a:rPr>
            <a:t>He/</a:t>
          </a:r>
          <a:r>
            <a:rPr lang="cs-CZ" sz="2400" dirty="0" err="1" smtClean="0">
              <a:latin typeface="Verdana" pitchFamily="34" charset="0"/>
            </a:rPr>
            <a:t>She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wants</a:t>
          </a:r>
          <a:r>
            <a:rPr lang="cs-CZ" sz="2400" dirty="0" smtClean="0">
              <a:latin typeface="Verdana" pitchFamily="34" charset="0"/>
            </a:rPr>
            <a:t> to visit </a:t>
          </a:r>
          <a:r>
            <a:rPr lang="cs-CZ" sz="2400" dirty="0" err="1" smtClean="0">
              <a:latin typeface="Verdana" pitchFamily="34" charset="0"/>
            </a:rPr>
            <a:t>your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town</a:t>
          </a:r>
          <a:r>
            <a:rPr lang="cs-CZ" sz="2400" dirty="0" smtClean="0">
              <a:latin typeface="Verdana" pitchFamily="34" charset="0"/>
            </a:rPr>
            <a:t>. </a:t>
          </a:r>
        </a:p>
        <a:p>
          <a:pPr>
            <a:lnSpc>
              <a:spcPct val="150000"/>
            </a:lnSpc>
          </a:pPr>
          <a:r>
            <a:rPr lang="cs-CZ" sz="2400" dirty="0" smtClean="0">
              <a:latin typeface="Verdana" pitchFamily="34" charset="0"/>
            </a:rPr>
            <a:t>He/</a:t>
          </a:r>
          <a:r>
            <a:rPr lang="cs-CZ" sz="2400" dirty="0" err="1" smtClean="0">
              <a:latin typeface="Verdana" pitchFamily="34" charset="0"/>
            </a:rPr>
            <a:t>She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will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arrive</a:t>
          </a:r>
          <a:r>
            <a:rPr lang="cs-CZ" sz="2400" dirty="0" smtClean="0">
              <a:latin typeface="Verdana" pitchFamily="34" charset="0"/>
            </a:rPr>
            <a:t> to </a:t>
          </a:r>
          <a:r>
            <a:rPr lang="cs-CZ" sz="2400" dirty="0" err="1" smtClean="0">
              <a:latin typeface="Verdana" pitchFamily="34" charset="0"/>
            </a:rPr>
            <a:t>the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airport</a:t>
          </a:r>
          <a:r>
            <a:rPr lang="cs-CZ" sz="2400" dirty="0" smtClean="0">
              <a:latin typeface="Verdana" pitchFamily="34" charset="0"/>
            </a:rPr>
            <a:t> in </a:t>
          </a:r>
          <a:r>
            <a:rPr lang="cs-CZ" sz="2400" dirty="0" err="1" smtClean="0">
              <a:latin typeface="Verdana" pitchFamily="34" charset="0"/>
            </a:rPr>
            <a:t>Prague</a:t>
          </a:r>
          <a:r>
            <a:rPr lang="cs-CZ" sz="2400" dirty="0" smtClean="0">
              <a:latin typeface="Verdana" pitchFamily="34" charset="0"/>
            </a:rPr>
            <a:t>. </a:t>
          </a:r>
        </a:p>
        <a:p>
          <a:pPr>
            <a:lnSpc>
              <a:spcPct val="150000"/>
            </a:lnSpc>
          </a:pPr>
          <a:r>
            <a:rPr lang="cs-CZ" sz="2400" dirty="0" err="1" smtClean="0">
              <a:latin typeface="Verdana" pitchFamily="34" charset="0"/>
            </a:rPr>
            <a:t>Try</a:t>
          </a:r>
          <a:r>
            <a:rPr lang="cs-CZ" sz="2400" dirty="0" smtClean="0">
              <a:latin typeface="Verdana" pitchFamily="34" charset="0"/>
            </a:rPr>
            <a:t> to </a:t>
          </a:r>
          <a:r>
            <a:rPr lang="cs-CZ" sz="2400" dirty="0" err="1" smtClean="0">
              <a:latin typeface="Verdana" pitchFamily="34" charset="0"/>
            </a:rPr>
            <a:t>give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him</a:t>
          </a:r>
          <a:r>
            <a:rPr lang="cs-CZ" sz="2400" dirty="0" smtClean="0">
              <a:latin typeface="Verdana" pitchFamily="34" charset="0"/>
            </a:rPr>
            <a:t>/her </a:t>
          </a:r>
          <a:r>
            <a:rPr lang="cs-CZ" sz="2400" dirty="0" err="1" smtClean="0">
              <a:latin typeface="Verdana" pitchFamily="34" charset="0"/>
            </a:rPr>
            <a:t>the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instructions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about</a:t>
          </a:r>
          <a:r>
            <a:rPr lang="cs-CZ" sz="2400" dirty="0" smtClean="0">
              <a:latin typeface="Verdana" pitchFamily="34" charset="0"/>
            </a:rPr>
            <a:t>  </a:t>
          </a:r>
          <a:r>
            <a:rPr lang="cs-CZ" sz="2400" dirty="0" err="1" smtClean="0">
              <a:latin typeface="Verdana" pitchFamily="34" charset="0"/>
            </a:rPr>
            <a:t>how</a:t>
          </a:r>
          <a:r>
            <a:rPr lang="cs-CZ" sz="2400" dirty="0" smtClean="0">
              <a:latin typeface="Verdana" pitchFamily="34" charset="0"/>
            </a:rPr>
            <a:t> to </a:t>
          </a:r>
          <a:r>
            <a:rPr lang="cs-CZ" sz="2400" dirty="0" err="1" smtClean="0">
              <a:latin typeface="Verdana" pitchFamily="34" charset="0"/>
            </a:rPr>
            <a:t>get</a:t>
          </a:r>
          <a:r>
            <a:rPr lang="cs-CZ" sz="2400" dirty="0" smtClean="0">
              <a:latin typeface="Verdana" pitchFamily="34" charset="0"/>
            </a:rPr>
            <a:t> to </a:t>
          </a:r>
          <a:r>
            <a:rPr lang="cs-CZ" sz="2400" dirty="0" err="1" smtClean="0">
              <a:latin typeface="Verdana" pitchFamily="34" charset="0"/>
            </a:rPr>
            <a:t>your</a:t>
          </a:r>
          <a:r>
            <a:rPr lang="cs-CZ" sz="2400" dirty="0" smtClean="0">
              <a:latin typeface="Verdana" pitchFamily="34" charset="0"/>
            </a:rPr>
            <a:t> </a:t>
          </a:r>
          <a:r>
            <a:rPr lang="cs-CZ" sz="2400" dirty="0" err="1" smtClean="0">
              <a:latin typeface="Verdana" pitchFamily="34" charset="0"/>
            </a:rPr>
            <a:t>town</a:t>
          </a:r>
          <a:r>
            <a:rPr lang="cs-CZ" sz="2400" dirty="0" smtClean="0">
              <a:latin typeface="Verdana" pitchFamily="34" charset="0"/>
            </a:rPr>
            <a:t>.</a:t>
          </a:r>
          <a:endParaRPr lang="cs-CZ" sz="2400" dirty="0"/>
        </a:p>
      </dgm:t>
    </dgm:pt>
    <dgm:pt modelId="{F3D19C24-A642-4489-8FB6-AE56BD1342A4}" type="parTrans" cxnId="{C4B63276-A29B-4643-8EFF-B24BA5158DB9}">
      <dgm:prSet/>
      <dgm:spPr/>
      <dgm:t>
        <a:bodyPr/>
        <a:lstStyle/>
        <a:p>
          <a:pPr>
            <a:lnSpc>
              <a:spcPct val="150000"/>
            </a:lnSpc>
          </a:pPr>
          <a:endParaRPr lang="cs-CZ" sz="2000"/>
        </a:p>
      </dgm:t>
    </dgm:pt>
    <dgm:pt modelId="{7C8A5003-E3DB-416F-BC59-A4F75F7E1B49}" type="sibTrans" cxnId="{C4B63276-A29B-4643-8EFF-B24BA5158DB9}">
      <dgm:prSet/>
      <dgm:spPr/>
      <dgm:t>
        <a:bodyPr/>
        <a:lstStyle/>
        <a:p>
          <a:pPr>
            <a:lnSpc>
              <a:spcPct val="150000"/>
            </a:lnSpc>
          </a:pPr>
          <a:endParaRPr lang="cs-CZ" sz="2000"/>
        </a:p>
      </dgm:t>
    </dgm:pt>
    <dgm:pt modelId="{64E421FF-25BF-42F5-A9A9-839B22B332AF}" type="pres">
      <dgm:prSet presAssocID="{8D0E0C5B-ACC9-4507-BE35-703B66FD53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D38B537-7BC4-4679-80B7-A4CC4849C65F}" type="pres">
      <dgm:prSet presAssocID="{23DE8063-E09C-4AFE-9D97-A4F9C3969870}" presName="parentText" presStyleLbl="node1" presStyleIdx="0" presStyleCnt="1" custLinFactNeighborY="-1666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B63276-A29B-4643-8EFF-B24BA5158DB9}" srcId="{8D0E0C5B-ACC9-4507-BE35-703B66FD53EC}" destId="{23DE8063-E09C-4AFE-9D97-A4F9C3969870}" srcOrd="0" destOrd="0" parTransId="{F3D19C24-A642-4489-8FB6-AE56BD1342A4}" sibTransId="{7C8A5003-E3DB-416F-BC59-A4F75F7E1B49}"/>
    <dgm:cxn modelId="{8413EA58-43FE-4456-AE0A-865ABBB89373}" type="presOf" srcId="{8D0E0C5B-ACC9-4507-BE35-703B66FD53EC}" destId="{64E421FF-25BF-42F5-A9A9-839B22B332AF}" srcOrd="0" destOrd="0" presId="urn:microsoft.com/office/officeart/2005/8/layout/vList2"/>
    <dgm:cxn modelId="{B69B7C19-FC29-46A8-B0C9-0F06292753A4}" type="presOf" srcId="{23DE8063-E09C-4AFE-9D97-A4F9C3969870}" destId="{4D38B537-7BC4-4679-80B7-A4CC4849C65F}" srcOrd="0" destOrd="0" presId="urn:microsoft.com/office/officeart/2005/8/layout/vList2"/>
    <dgm:cxn modelId="{1017D1B0-AEE0-401B-92DF-FF0D592B9B53}" type="presParOf" srcId="{64E421FF-25BF-42F5-A9A9-839B22B332AF}" destId="{4D38B537-7BC4-4679-80B7-A4CC4849C65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D0E0C5B-ACC9-4507-BE35-703B66FD53EC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23DE8063-E09C-4AFE-9D97-A4F9C3969870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err="1" smtClean="0">
              <a:latin typeface="Verdana" pitchFamily="34" charset="0"/>
            </a:rPr>
            <a:t>What</a:t>
          </a:r>
          <a:r>
            <a:rPr lang="en-US" sz="2000" dirty="0" smtClean="0">
              <a:latin typeface="Verdana" pitchFamily="34" charset="0"/>
            </a:rPr>
            <a:t>`s your favourite mean of transport?</a:t>
          </a:r>
          <a:endParaRPr lang="cs-CZ" sz="2000" dirty="0">
            <a:latin typeface="Verdana" pitchFamily="34" charset="0"/>
          </a:endParaRPr>
        </a:p>
      </dgm:t>
    </dgm:pt>
    <dgm:pt modelId="{F3D19C24-A642-4489-8FB6-AE56BD1342A4}" type="parTrans" cxnId="{C4B63276-A29B-4643-8EFF-B24BA5158DB9}">
      <dgm:prSet/>
      <dgm:spPr/>
      <dgm:t>
        <a:bodyPr/>
        <a:lstStyle/>
        <a:p>
          <a:pPr>
            <a:lnSpc>
              <a:spcPct val="150000"/>
            </a:lnSpc>
          </a:pPr>
          <a:endParaRPr lang="cs-CZ" sz="2000">
            <a:latin typeface="Verdana" pitchFamily="34" charset="0"/>
          </a:endParaRPr>
        </a:p>
      </dgm:t>
    </dgm:pt>
    <dgm:pt modelId="{7C8A5003-E3DB-416F-BC59-A4F75F7E1B49}" type="sibTrans" cxnId="{C4B63276-A29B-4643-8EFF-B24BA5158DB9}">
      <dgm:prSet/>
      <dgm:spPr/>
      <dgm:t>
        <a:bodyPr/>
        <a:lstStyle/>
        <a:p>
          <a:pPr>
            <a:lnSpc>
              <a:spcPct val="150000"/>
            </a:lnSpc>
          </a:pPr>
          <a:endParaRPr lang="cs-CZ" sz="2000">
            <a:latin typeface="Verdana" pitchFamily="34" charset="0"/>
          </a:endParaRPr>
        </a:p>
      </dgm:t>
    </dgm:pt>
    <dgm:pt modelId="{6EB97B21-9400-4C58-90BD-2D9F725E8A6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err="1" smtClean="0">
              <a:latin typeface="Verdana" pitchFamily="34" charset="0"/>
            </a:rPr>
            <a:t>What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means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of</a:t>
          </a:r>
          <a:r>
            <a:rPr lang="cs-CZ" sz="2000" dirty="0" smtClean="0">
              <a:latin typeface="Verdana" pitchFamily="34" charset="0"/>
            </a:rPr>
            <a:t> transport </a:t>
          </a:r>
          <a:r>
            <a:rPr lang="cs-CZ" sz="2000" dirty="0" err="1" smtClean="0">
              <a:latin typeface="Verdana" pitchFamily="34" charset="0"/>
            </a:rPr>
            <a:t>can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you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see</a:t>
          </a:r>
          <a:r>
            <a:rPr lang="cs-CZ" sz="2000" dirty="0" smtClean="0">
              <a:latin typeface="Verdana" pitchFamily="34" charset="0"/>
            </a:rPr>
            <a:t> in </a:t>
          </a:r>
          <a:r>
            <a:rPr lang="cs-CZ" sz="2000" dirty="0" err="1" smtClean="0">
              <a:latin typeface="Verdana" pitchFamily="34" charset="0"/>
            </a:rPr>
            <a:t>your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town</a:t>
          </a:r>
          <a:r>
            <a:rPr lang="cs-CZ" sz="2000" dirty="0" smtClean="0">
              <a:latin typeface="Verdana" pitchFamily="34" charset="0"/>
            </a:rPr>
            <a:t>?</a:t>
          </a:r>
          <a:endParaRPr lang="cs-CZ" sz="2000" dirty="0">
            <a:latin typeface="Verdana" pitchFamily="34" charset="0"/>
          </a:endParaRPr>
        </a:p>
      </dgm:t>
    </dgm:pt>
    <dgm:pt modelId="{5239FF7A-E7E3-47A8-AEB1-BB0D574FA210}" type="parTrans" cxnId="{A61F4D90-3729-4BE8-BEF4-9570984100A4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445BD6BF-49B3-4F4F-A190-D4526F394E2B}" type="sibTrans" cxnId="{A61F4D90-3729-4BE8-BEF4-9570984100A4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21C6E1DC-5783-4EE1-8491-D134AE148D6B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smtClean="0">
              <a:latin typeface="Verdana" pitchFamily="34" charset="0"/>
            </a:rPr>
            <a:t>How can yout get to Prague?</a:t>
          </a:r>
          <a:endParaRPr lang="cs-CZ" sz="2000" dirty="0">
            <a:latin typeface="Verdana" pitchFamily="34" charset="0"/>
          </a:endParaRPr>
        </a:p>
      </dgm:t>
    </dgm:pt>
    <dgm:pt modelId="{784C5C3D-5990-479A-A0B8-3999A795718D}" type="parTrans" cxnId="{C47C8474-587C-4735-AF05-E698A9AA2341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EABF5179-9485-449B-8DD6-8E91BF8307A0}" type="sibTrans" cxnId="{C47C8474-587C-4735-AF05-E698A9AA2341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9FC756A5-0959-4213-9011-AA48C860EAA1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err="1" smtClean="0">
              <a:latin typeface="Verdana" pitchFamily="34" charset="0"/>
            </a:rPr>
            <a:t>What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means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of</a:t>
          </a:r>
          <a:r>
            <a:rPr lang="cs-CZ" sz="2000" dirty="0" smtClean="0">
              <a:latin typeface="Verdana" pitchFamily="34" charset="0"/>
            </a:rPr>
            <a:t> transport </a:t>
          </a:r>
          <a:r>
            <a:rPr lang="cs-CZ" sz="2000" dirty="0" err="1" smtClean="0">
              <a:latin typeface="Verdana" pitchFamily="34" charset="0"/>
            </a:rPr>
            <a:t>can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you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see</a:t>
          </a:r>
          <a:r>
            <a:rPr lang="cs-CZ" sz="2000" dirty="0" smtClean="0">
              <a:latin typeface="Verdana" pitchFamily="34" charset="0"/>
            </a:rPr>
            <a:t> in </a:t>
          </a:r>
          <a:r>
            <a:rPr lang="cs-CZ" sz="2000" dirty="0" err="1" smtClean="0">
              <a:latin typeface="Verdana" pitchFamily="34" charset="0"/>
            </a:rPr>
            <a:t>Prague</a:t>
          </a:r>
          <a:r>
            <a:rPr lang="cs-CZ" sz="2000" dirty="0" smtClean="0">
              <a:latin typeface="Verdana" pitchFamily="34" charset="0"/>
            </a:rPr>
            <a:t>?</a:t>
          </a:r>
          <a:endParaRPr lang="cs-CZ" sz="2000" dirty="0">
            <a:latin typeface="Verdana" pitchFamily="34" charset="0"/>
          </a:endParaRPr>
        </a:p>
      </dgm:t>
    </dgm:pt>
    <dgm:pt modelId="{A2407409-5A9C-4674-84C1-71A47ADA2CDE}" type="parTrans" cxnId="{1476A56C-AC49-4A84-8BBA-B6AFADA0BA9A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747B36AC-C9C6-4656-8A40-7D5C6C2B3DD3}" type="sibTrans" cxnId="{1476A56C-AC49-4A84-8BBA-B6AFADA0BA9A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0AE4E6EE-84BA-4D84-BC45-94332A4E8F04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err="1" smtClean="0">
              <a:latin typeface="Verdana" pitchFamily="34" charset="0"/>
            </a:rPr>
            <a:t>What</a:t>
          </a:r>
          <a:r>
            <a:rPr lang="en-US" sz="2000" dirty="0" smtClean="0">
              <a:latin typeface="Verdana" pitchFamily="34" charset="0"/>
            </a:rPr>
            <a:t>`s </a:t>
          </a:r>
          <a:r>
            <a:rPr lang="cs-CZ" sz="2000" dirty="0" err="1" smtClean="0">
              <a:latin typeface="Verdana" pitchFamily="34" charset="0"/>
            </a:rPr>
            <a:t>the</a:t>
          </a:r>
          <a:r>
            <a:rPr lang="cs-CZ" sz="2000" dirty="0" smtClean="0">
              <a:latin typeface="Verdana" pitchFamily="34" charset="0"/>
            </a:rPr>
            <a:t> most </a:t>
          </a:r>
          <a:r>
            <a:rPr lang="cs-CZ" sz="2000" dirty="0" err="1" smtClean="0">
              <a:latin typeface="Verdana" pitchFamily="34" charset="0"/>
            </a:rPr>
            <a:t>expensive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mean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of</a:t>
          </a:r>
          <a:r>
            <a:rPr lang="cs-CZ" sz="2000" dirty="0" smtClean="0">
              <a:latin typeface="Verdana" pitchFamily="34" charset="0"/>
            </a:rPr>
            <a:t> transport?</a:t>
          </a:r>
          <a:endParaRPr lang="cs-CZ" sz="2000" dirty="0">
            <a:latin typeface="Verdana" pitchFamily="34" charset="0"/>
          </a:endParaRPr>
        </a:p>
      </dgm:t>
    </dgm:pt>
    <dgm:pt modelId="{A9EAC36A-89A1-4FEA-9138-8AD8A279BAF2}" type="parTrans" cxnId="{C4F0343F-DC39-4E0A-AC8E-33B2E9172430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1477CA48-D9FA-4FC4-9F95-4F9984F49C7A}" type="sibTrans" cxnId="{C4F0343F-DC39-4E0A-AC8E-33B2E9172430}">
      <dgm:prSet/>
      <dgm:spPr/>
      <dgm:t>
        <a:bodyPr/>
        <a:lstStyle/>
        <a:p>
          <a:endParaRPr lang="cs-CZ" sz="2000">
            <a:latin typeface="Verdana" pitchFamily="34" charset="0"/>
          </a:endParaRPr>
        </a:p>
      </dgm:t>
    </dgm:pt>
    <dgm:pt modelId="{5C10FAEE-828E-4F3B-BC9F-6D6DD9F35733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smtClean="0">
              <a:latin typeface="Verdana" pitchFamily="34" charset="0"/>
            </a:rPr>
            <a:t>Are </a:t>
          </a:r>
          <a:r>
            <a:rPr lang="cs-CZ" sz="2000" dirty="0" err="1" smtClean="0">
              <a:latin typeface="Verdana" pitchFamily="34" charset="0"/>
            </a:rPr>
            <a:t>you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afraid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of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flying</a:t>
          </a:r>
          <a:r>
            <a:rPr lang="cs-CZ" sz="2000" dirty="0" smtClean="0">
              <a:latin typeface="Verdana" pitchFamily="34" charset="0"/>
            </a:rPr>
            <a:t>?</a:t>
          </a:r>
          <a:endParaRPr lang="cs-CZ" sz="2000" dirty="0">
            <a:latin typeface="Verdana" pitchFamily="34" charset="0"/>
          </a:endParaRPr>
        </a:p>
      </dgm:t>
    </dgm:pt>
    <dgm:pt modelId="{E68E67D6-4CFE-4BAD-98FA-1E6A5D580844}" type="parTrans" cxnId="{BB8C7A3E-CFE0-48D1-9A25-1B4290066B95}">
      <dgm:prSet/>
      <dgm:spPr/>
      <dgm:t>
        <a:bodyPr/>
        <a:lstStyle/>
        <a:p>
          <a:endParaRPr lang="cs-CZ"/>
        </a:p>
      </dgm:t>
    </dgm:pt>
    <dgm:pt modelId="{5BC6C3DA-37F3-4AB1-9A30-2C8D86AB3F15}" type="sibTrans" cxnId="{BB8C7A3E-CFE0-48D1-9A25-1B4290066B95}">
      <dgm:prSet/>
      <dgm:spPr/>
      <dgm:t>
        <a:bodyPr/>
        <a:lstStyle/>
        <a:p>
          <a:endParaRPr lang="cs-CZ"/>
        </a:p>
      </dgm:t>
    </dgm:pt>
    <dgm:pt modelId="{D872A2A9-8E95-4F75-AAFE-A440050FBB25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smtClean="0">
              <a:latin typeface="Verdana" pitchFamily="34" charset="0"/>
            </a:rPr>
            <a:t>Do </a:t>
          </a:r>
          <a:r>
            <a:rPr lang="cs-CZ" sz="2000" dirty="0" err="1" smtClean="0">
              <a:latin typeface="Verdana" pitchFamily="34" charset="0"/>
            </a:rPr>
            <a:t>you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prefer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holiday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abroad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or</a:t>
          </a:r>
          <a:r>
            <a:rPr lang="cs-CZ" sz="2000" dirty="0" smtClean="0">
              <a:latin typeface="Verdana" pitchFamily="34" charset="0"/>
            </a:rPr>
            <a:t> in </a:t>
          </a:r>
          <a:r>
            <a:rPr lang="cs-CZ" sz="2000" dirty="0" err="1" smtClean="0">
              <a:latin typeface="Verdana" pitchFamily="34" charset="0"/>
            </a:rPr>
            <a:t>your</a:t>
          </a:r>
          <a:r>
            <a:rPr lang="cs-CZ" sz="2000" dirty="0" smtClean="0">
              <a:latin typeface="Verdana" pitchFamily="34" charset="0"/>
            </a:rPr>
            <a:t> country? </a:t>
          </a:r>
          <a:r>
            <a:rPr lang="cs-CZ" sz="2000" dirty="0" err="1" smtClean="0">
              <a:latin typeface="Verdana" pitchFamily="34" charset="0"/>
            </a:rPr>
            <a:t>Why</a:t>
          </a:r>
          <a:r>
            <a:rPr lang="cs-CZ" sz="2000" dirty="0" smtClean="0">
              <a:latin typeface="Verdana" pitchFamily="34" charset="0"/>
            </a:rPr>
            <a:t>?</a:t>
          </a:r>
          <a:endParaRPr lang="cs-CZ" sz="2000" dirty="0">
            <a:latin typeface="Verdana" pitchFamily="34" charset="0"/>
          </a:endParaRPr>
        </a:p>
      </dgm:t>
    </dgm:pt>
    <dgm:pt modelId="{A2CC9C16-8959-4862-BC69-021CD2584AC3}" type="parTrans" cxnId="{CC373523-7F8C-4A98-8F1D-723A9DB582F8}">
      <dgm:prSet/>
      <dgm:spPr/>
      <dgm:t>
        <a:bodyPr/>
        <a:lstStyle/>
        <a:p>
          <a:endParaRPr lang="cs-CZ"/>
        </a:p>
      </dgm:t>
    </dgm:pt>
    <dgm:pt modelId="{1DF01AE6-7ACB-412B-A9A9-8DA2B8A85D0F}" type="sibTrans" cxnId="{CC373523-7F8C-4A98-8F1D-723A9DB582F8}">
      <dgm:prSet/>
      <dgm:spPr/>
      <dgm:t>
        <a:bodyPr/>
        <a:lstStyle/>
        <a:p>
          <a:endParaRPr lang="cs-CZ"/>
        </a:p>
      </dgm:t>
    </dgm:pt>
    <dgm:pt modelId="{7B497316-131A-41AE-9478-7536EDEA4B2A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cs-CZ" sz="2000" dirty="0" err="1" smtClean="0">
              <a:latin typeface="Verdana" pitchFamily="34" charset="0"/>
            </a:rPr>
            <a:t>What</a:t>
          </a:r>
          <a:r>
            <a:rPr lang="en-US" sz="2000" dirty="0" smtClean="0">
              <a:latin typeface="Verdana" pitchFamily="34" charset="0"/>
            </a:rPr>
            <a:t>`s </a:t>
          </a:r>
          <a:r>
            <a:rPr lang="cs-CZ" sz="2000" dirty="0" err="1" smtClean="0">
              <a:latin typeface="Verdana" pitchFamily="34" charset="0"/>
            </a:rPr>
            <a:t>the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longest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journey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you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have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ever</a:t>
          </a:r>
          <a:r>
            <a:rPr lang="cs-CZ" sz="2000" dirty="0" smtClean="0">
              <a:latin typeface="Verdana" pitchFamily="34" charset="0"/>
            </a:rPr>
            <a:t> </a:t>
          </a:r>
          <a:r>
            <a:rPr lang="cs-CZ" sz="2000" dirty="0" err="1" smtClean="0">
              <a:latin typeface="Verdana" pitchFamily="34" charset="0"/>
            </a:rPr>
            <a:t>made</a:t>
          </a:r>
          <a:r>
            <a:rPr lang="cs-CZ" sz="2000" dirty="0" smtClean="0">
              <a:latin typeface="Verdana" pitchFamily="34" charset="0"/>
            </a:rPr>
            <a:t>?</a:t>
          </a:r>
          <a:endParaRPr lang="cs-CZ" sz="2000" dirty="0">
            <a:latin typeface="Verdana" pitchFamily="34" charset="0"/>
          </a:endParaRPr>
        </a:p>
      </dgm:t>
    </dgm:pt>
    <dgm:pt modelId="{CCBA4D75-CB43-4C91-9F41-97DCF6EB998D}" type="parTrans" cxnId="{74260426-8C67-400C-986C-7BE876907801}">
      <dgm:prSet/>
      <dgm:spPr/>
      <dgm:t>
        <a:bodyPr/>
        <a:lstStyle/>
        <a:p>
          <a:endParaRPr lang="cs-CZ"/>
        </a:p>
      </dgm:t>
    </dgm:pt>
    <dgm:pt modelId="{55C1870A-FE3C-41CA-A996-73B28653B252}" type="sibTrans" cxnId="{74260426-8C67-400C-986C-7BE876907801}">
      <dgm:prSet/>
      <dgm:spPr/>
      <dgm:t>
        <a:bodyPr/>
        <a:lstStyle/>
        <a:p>
          <a:endParaRPr lang="cs-CZ"/>
        </a:p>
      </dgm:t>
    </dgm:pt>
    <dgm:pt modelId="{64E421FF-25BF-42F5-A9A9-839B22B332AF}" type="pres">
      <dgm:prSet presAssocID="{8D0E0C5B-ACC9-4507-BE35-703B66FD53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D38B537-7BC4-4679-80B7-A4CC4849C65F}" type="pres">
      <dgm:prSet presAssocID="{23DE8063-E09C-4AFE-9D97-A4F9C3969870}" presName="parentText" presStyleLbl="node1" presStyleIdx="0" presStyleCnt="8" custLinFactNeighborY="-4843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12D705-AE30-4385-B0E2-8521C5C4C588}" type="pres">
      <dgm:prSet presAssocID="{7C8A5003-E3DB-416F-BC59-A4F75F7E1B49}" presName="spacer" presStyleCnt="0"/>
      <dgm:spPr/>
    </dgm:pt>
    <dgm:pt modelId="{9B2DC1DE-CDEA-4FE3-BE49-B78739C1A23F}" type="pres">
      <dgm:prSet presAssocID="{6EB97B21-9400-4C58-90BD-2D9F725E8A62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246CF0-7603-4585-ABA7-1F82B57C5DB7}" type="pres">
      <dgm:prSet presAssocID="{445BD6BF-49B3-4F4F-A190-D4526F394E2B}" presName="spacer" presStyleCnt="0"/>
      <dgm:spPr/>
    </dgm:pt>
    <dgm:pt modelId="{9FC1D232-C4ED-4D51-B94C-76E5D5140D94}" type="pres">
      <dgm:prSet presAssocID="{21C6E1DC-5783-4EE1-8491-D134AE148D6B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4A83DA-145E-4EC2-802A-CB35BA906E94}" type="pres">
      <dgm:prSet presAssocID="{EABF5179-9485-449B-8DD6-8E91BF8307A0}" presName="spacer" presStyleCnt="0"/>
      <dgm:spPr/>
    </dgm:pt>
    <dgm:pt modelId="{99AC6CA2-B8E6-4DE8-A2A7-D01D24109AAB}" type="pres">
      <dgm:prSet presAssocID="{9FC756A5-0959-4213-9011-AA48C860EAA1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A93820-F729-4343-B261-9350B2037A19}" type="pres">
      <dgm:prSet presAssocID="{747B36AC-C9C6-4656-8A40-7D5C6C2B3DD3}" presName="spacer" presStyleCnt="0"/>
      <dgm:spPr/>
    </dgm:pt>
    <dgm:pt modelId="{8CBF2AD8-78F7-4529-AEE7-8EB6183681B1}" type="pres">
      <dgm:prSet presAssocID="{0AE4E6EE-84BA-4D84-BC45-94332A4E8F04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F462DC-56CA-43BA-A670-B010AA9F8F88}" type="pres">
      <dgm:prSet presAssocID="{1477CA48-D9FA-4FC4-9F95-4F9984F49C7A}" presName="spacer" presStyleCnt="0"/>
      <dgm:spPr/>
    </dgm:pt>
    <dgm:pt modelId="{474F1258-118F-449F-B96D-7F010A5CC687}" type="pres">
      <dgm:prSet presAssocID="{5C10FAEE-828E-4F3B-BC9F-6D6DD9F35733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CE88E4-8298-4A60-9177-14D6AA1D476D}" type="pres">
      <dgm:prSet presAssocID="{5BC6C3DA-37F3-4AB1-9A30-2C8D86AB3F15}" presName="spacer" presStyleCnt="0"/>
      <dgm:spPr/>
    </dgm:pt>
    <dgm:pt modelId="{26BBCF8E-D178-4C0E-9D14-5BC310926C34}" type="pres">
      <dgm:prSet presAssocID="{D872A2A9-8E95-4F75-AAFE-A440050FBB25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DD3724-3EA2-4265-BF3C-2524AEF85D55}" type="pres">
      <dgm:prSet presAssocID="{1DF01AE6-7ACB-412B-A9A9-8DA2B8A85D0F}" presName="spacer" presStyleCnt="0"/>
      <dgm:spPr/>
    </dgm:pt>
    <dgm:pt modelId="{28D792A5-5FD3-4369-A1FE-DA67A857BF96}" type="pres">
      <dgm:prSet presAssocID="{7B497316-131A-41AE-9478-7536EDEA4B2A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B8C7A3E-CFE0-48D1-9A25-1B4290066B95}" srcId="{8D0E0C5B-ACC9-4507-BE35-703B66FD53EC}" destId="{5C10FAEE-828E-4F3B-BC9F-6D6DD9F35733}" srcOrd="5" destOrd="0" parTransId="{E68E67D6-4CFE-4BAD-98FA-1E6A5D580844}" sibTransId="{5BC6C3DA-37F3-4AB1-9A30-2C8D86AB3F15}"/>
    <dgm:cxn modelId="{1476A56C-AC49-4A84-8BBA-B6AFADA0BA9A}" srcId="{8D0E0C5B-ACC9-4507-BE35-703B66FD53EC}" destId="{9FC756A5-0959-4213-9011-AA48C860EAA1}" srcOrd="3" destOrd="0" parTransId="{A2407409-5A9C-4674-84C1-71A47ADA2CDE}" sibTransId="{747B36AC-C9C6-4656-8A40-7D5C6C2B3DD3}"/>
    <dgm:cxn modelId="{2356732C-A665-424F-AF0E-69AB33135BCF}" type="presOf" srcId="{8D0E0C5B-ACC9-4507-BE35-703B66FD53EC}" destId="{64E421FF-25BF-42F5-A9A9-839B22B332AF}" srcOrd="0" destOrd="0" presId="urn:microsoft.com/office/officeart/2005/8/layout/vList2"/>
    <dgm:cxn modelId="{3CB00E72-2CE9-46D7-9237-6C75E096C444}" type="presOf" srcId="{9FC756A5-0959-4213-9011-AA48C860EAA1}" destId="{99AC6CA2-B8E6-4DE8-A2A7-D01D24109AAB}" srcOrd="0" destOrd="0" presId="urn:microsoft.com/office/officeart/2005/8/layout/vList2"/>
    <dgm:cxn modelId="{AE876955-15A7-4990-9A92-D429650B52B4}" type="presOf" srcId="{21C6E1DC-5783-4EE1-8491-D134AE148D6B}" destId="{9FC1D232-C4ED-4D51-B94C-76E5D5140D94}" srcOrd="0" destOrd="0" presId="urn:microsoft.com/office/officeart/2005/8/layout/vList2"/>
    <dgm:cxn modelId="{B7E81F8C-10FC-465B-914B-9035042495EF}" type="presOf" srcId="{5C10FAEE-828E-4F3B-BC9F-6D6DD9F35733}" destId="{474F1258-118F-449F-B96D-7F010A5CC687}" srcOrd="0" destOrd="0" presId="urn:microsoft.com/office/officeart/2005/8/layout/vList2"/>
    <dgm:cxn modelId="{CC373523-7F8C-4A98-8F1D-723A9DB582F8}" srcId="{8D0E0C5B-ACC9-4507-BE35-703B66FD53EC}" destId="{D872A2A9-8E95-4F75-AAFE-A440050FBB25}" srcOrd="6" destOrd="0" parTransId="{A2CC9C16-8959-4862-BC69-021CD2584AC3}" sibTransId="{1DF01AE6-7ACB-412B-A9A9-8DA2B8A85D0F}"/>
    <dgm:cxn modelId="{62712604-CB66-4B88-8402-E3C17644504D}" type="presOf" srcId="{0AE4E6EE-84BA-4D84-BC45-94332A4E8F04}" destId="{8CBF2AD8-78F7-4529-AEE7-8EB6183681B1}" srcOrd="0" destOrd="0" presId="urn:microsoft.com/office/officeart/2005/8/layout/vList2"/>
    <dgm:cxn modelId="{C47C8474-587C-4735-AF05-E698A9AA2341}" srcId="{8D0E0C5B-ACC9-4507-BE35-703B66FD53EC}" destId="{21C6E1DC-5783-4EE1-8491-D134AE148D6B}" srcOrd="2" destOrd="0" parTransId="{784C5C3D-5990-479A-A0B8-3999A795718D}" sibTransId="{EABF5179-9485-449B-8DD6-8E91BF8307A0}"/>
    <dgm:cxn modelId="{74260426-8C67-400C-986C-7BE876907801}" srcId="{8D0E0C5B-ACC9-4507-BE35-703B66FD53EC}" destId="{7B497316-131A-41AE-9478-7536EDEA4B2A}" srcOrd="7" destOrd="0" parTransId="{CCBA4D75-CB43-4C91-9F41-97DCF6EB998D}" sibTransId="{55C1870A-FE3C-41CA-A996-73B28653B252}"/>
    <dgm:cxn modelId="{7232E2A1-4E2C-4D27-AECA-D3E8E1B1FD7F}" type="presOf" srcId="{6EB97B21-9400-4C58-90BD-2D9F725E8A62}" destId="{9B2DC1DE-CDEA-4FE3-BE49-B78739C1A23F}" srcOrd="0" destOrd="0" presId="urn:microsoft.com/office/officeart/2005/8/layout/vList2"/>
    <dgm:cxn modelId="{A61F4D90-3729-4BE8-BEF4-9570984100A4}" srcId="{8D0E0C5B-ACC9-4507-BE35-703B66FD53EC}" destId="{6EB97B21-9400-4C58-90BD-2D9F725E8A62}" srcOrd="1" destOrd="0" parTransId="{5239FF7A-E7E3-47A8-AEB1-BB0D574FA210}" sibTransId="{445BD6BF-49B3-4F4F-A190-D4526F394E2B}"/>
    <dgm:cxn modelId="{FD6E4E64-1027-492E-87CA-87483E2A7D4C}" type="presOf" srcId="{7B497316-131A-41AE-9478-7536EDEA4B2A}" destId="{28D792A5-5FD3-4369-A1FE-DA67A857BF96}" srcOrd="0" destOrd="0" presId="urn:microsoft.com/office/officeart/2005/8/layout/vList2"/>
    <dgm:cxn modelId="{26A0F53F-4A06-465F-92C9-1EC2D0C04D3E}" type="presOf" srcId="{D872A2A9-8E95-4F75-AAFE-A440050FBB25}" destId="{26BBCF8E-D178-4C0E-9D14-5BC310926C34}" srcOrd="0" destOrd="0" presId="urn:microsoft.com/office/officeart/2005/8/layout/vList2"/>
    <dgm:cxn modelId="{C4B63276-A29B-4643-8EFF-B24BA5158DB9}" srcId="{8D0E0C5B-ACC9-4507-BE35-703B66FD53EC}" destId="{23DE8063-E09C-4AFE-9D97-A4F9C3969870}" srcOrd="0" destOrd="0" parTransId="{F3D19C24-A642-4489-8FB6-AE56BD1342A4}" sibTransId="{7C8A5003-E3DB-416F-BC59-A4F75F7E1B49}"/>
    <dgm:cxn modelId="{C4F0343F-DC39-4E0A-AC8E-33B2E9172430}" srcId="{8D0E0C5B-ACC9-4507-BE35-703B66FD53EC}" destId="{0AE4E6EE-84BA-4D84-BC45-94332A4E8F04}" srcOrd="4" destOrd="0" parTransId="{A9EAC36A-89A1-4FEA-9138-8AD8A279BAF2}" sibTransId="{1477CA48-D9FA-4FC4-9F95-4F9984F49C7A}"/>
    <dgm:cxn modelId="{DFFE18D5-2E62-4548-BD6B-89E091B2301E}" type="presOf" srcId="{23DE8063-E09C-4AFE-9D97-A4F9C3969870}" destId="{4D38B537-7BC4-4679-80B7-A4CC4849C65F}" srcOrd="0" destOrd="0" presId="urn:microsoft.com/office/officeart/2005/8/layout/vList2"/>
    <dgm:cxn modelId="{43CB77D0-035E-46DC-832F-3DCC81D552F4}" type="presParOf" srcId="{64E421FF-25BF-42F5-A9A9-839B22B332AF}" destId="{4D38B537-7BC4-4679-80B7-A4CC4849C65F}" srcOrd="0" destOrd="0" presId="urn:microsoft.com/office/officeart/2005/8/layout/vList2"/>
    <dgm:cxn modelId="{A7C6914F-7708-4DF1-9700-AA23B084F999}" type="presParOf" srcId="{64E421FF-25BF-42F5-A9A9-839B22B332AF}" destId="{AB12D705-AE30-4385-B0E2-8521C5C4C588}" srcOrd="1" destOrd="0" presId="urn:microsoft.com/office/officeart/2005/8/layout/vList2"/>
    <dgm:cxn modelId="{3758792F-0B3A-480F-A6BD-0DDE4EA571EF}" type="presParOf" srcId="{64E421FF-25BF-42F5-A9A9-839B22B332AF}" destId="{9B2DC1DE-CDEA-4FE3-BE49-B78739C1A23F}" srcOrd="2" destOrd="0" presId="urn:microsoft.com/office/officeart/2005/8/layout/vList2"/>
    <dgm:cxn modelId="{DA5B8788-DB70-49A4-83C2-2A2AFF1F0C1D}" type="presParOf" srcId="{64E421FF-25BF-42F5-A9A9-839B22B332AF}" destId="{09246CF0-7603-4585-ABA7-1F82B57C5DB7}" srcOrd="3" destOrd="0" presId="urn:microsoft.com/office/officeart/2005/8/layout/vList2"/>
    <dgm:cxn modelId="{3884AB91-80F3-4798-8B68-D3B4977B5A82}" type="presParOf" srcId="{64E421FF-25BF-42F5-A9A9-839B22B332AF}" destId="{9FC1D232-C4ED-4D51-B94C-76E5D5140D94}" srcOrd="4" destOrd="0" presId="urn:microsoft.com/office/officeart/2005/8/layout/vList2"/>
    <dgm:cxn modelId="{EECF3253-6748-4E4C-B336-E6D824C29D45}" type="presParOf" srcId="{64E421FF-25BF-42F5-A9A9-839B22B332AF}" destId="{1A4A83DA-145E-4EC2-802A-CB35BA906E94}" srcOrd="5" destOrd="0" presId="urn:microsoft.com/office/officeart/2005/8/layout/vList2"/>
    <dgm:cxn modelId="{72DF3351-3669-43B2-8D9D-2839ADE7141B}" type="presParOf" srcId="{64E421FF-25BF-42F5-A9A9-839B22B332AF}" destId="{99AC6CA2-B8E6-4DE8-A2A7-D01D24109AAB}" srcOrd="6" destOrd="0" presId="urn:microsoft.com/office/officeart/2005/8/layout/vList2"/>
    <dgm:cxn modelId="{3FBC8558-1F27-4EAD-A9A5-79BD73C2FD0A}" type="presParOf" srcId="{64E421FF-25BF-42F5-A9A9-839B22B332AF}" destId="{B3A93820-F729-4343-B261-9350B2037A19}" srcOrd="7" destOrd="0" presId="urn:microsoft.com/office/officeart/2005/8/layout/vList2"/>
    <dgm:cxn modelId="{9D8B1A07-B8EE-4216-8F3C-0D29DA990E2A}" type="presParOf" srcId="{64E421FF-25BF-42F5-A9A9-839B22B332AF}" destId="{8CBF2AD8-78F7-4529-AEE7-8EB6183681B1}" srcOrd="8" destOrd="0" presId="urn:microsoft.com/office/officeart/2005/8/layout/vList2"/>
    <dgm:cxn modelId="{ED193B65-4487-4779-84BC-3E3401459C21}" type="presParOf" srcId="{64E421FF-25BF-42F5-A9A9-839B22B332AF}" destId="{7DF462DC-56CA-43BA-A670-B010AA9F8F88}" srcOrd="9" destOrd="0" presId="urn:microsoft.com/office/officeart/2005/8/layout/vList2"/>
    <dgm:cxn modelId="{0B558AAE-F469-4449-B34B-9196355D03A7}" type="presParOf" srcId="{64E421FF-25BF-42F5-A9A9-839B22B332AF}" destId="{474F1258-118F-449F-B96D-7F010A5CC687}" srcOrd="10" destOrd="0" presId="urn:microsoft.com/office/officeart/2005/8/layout/vList2"/>
    <dgm:cxn modelId="{85A7DF93-70FA-4FAA-ACA0-3DDA794C9763}" type="presParOf" srcId="{64E421FF-25BF-42F5-A9A9-839B22B332AF}" destId="{41CE88E4-8298-4A60-9177-14D6AA1D476D}" srcOrd="11" destOrd="0" presId="urn:microsoft.com/office/officeart/2005/8/layout/vList2"/>
    <dgm:cxn modelId="{DD2C422C-E8A1-4F4F-8A80-80DE5BBEE935}" type="presParOf" srcId="{64E421FF-25BF-42F5-A9A9-839B22B332AF}" destId="{26BBCF8E-D178-4C0E-9D14-5BC310926C34}" srcOrd="12" destOrd="0" presId="urn:microsoft.com/office/officeart/2005/8/layout/vList2"/>
    <dgm:cxn modelId="{C496817C-EBC6-4C88-A0E4-3B5859E25F52}" type="presParOf" srcId="{64E421FF-25BF-42F5-A9A9-839B22B332AF}" destId="{C1DD3724-3EA2-4265-BF3C-2524AEF85D55}" srcOrd="13" destOrd="0" presId="urn:microsoft.com/office/officeart/2005/8/layout/vList2"/>
    <dgm:cxn modelId="{8C09ED81-D9A4-4989-856D-CAAD95639797}" type="presParOf" srcId="{64E421FF-25BF-42F5-A9A9-839B22B332AF}" destId="{28D792A5-5FD3-4369-A1FE-DA67A857BF96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97E6E97-169D-426F-87B1-CBFDEBF7EA16}" type="doc">
      <dgm:prSet loTypeId="urn:microsoft.com/office/officeart/2005/8/layout/vList2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cs-CZ"/>
        </a:p>
      </dgm:t>
    </dgm:pt>
    <dgm:pt modelId="{20C2C907-3AA3-42AC-873D-57A73A08CC92}">
      <dgm:prSet phldrT="[Text]"/>
      <dgm:spPr/>
      <dgm:t>
        <a:bodyPr/>
        <a:lstStyle/>
        <a:p>
          <a:pPr algn="ctr"/>
          <a:r>
            <a:rPr lang="en-US" dirty="0" smtClean="0"/>
            <a:t>to catch a bus</a:t>
          </a:r>
          <a:endParaRPr lang="cs-CZ" dirty="0"/>
        </a:p>
      </dgm:t>
    </dgm:pt>
    <dgm:pt modelId="{47BCDDFB-2173-4BB0-91B8-8975716F4210}" type="parTrans" cxnId="{31C9755D-8824-498F-BAA8-87047A1CDF60}">
      <dgm:prSet/>
      <dgm:spPr/>
      <dgm:t>
        <a:bodyPr/>
        <a:lstStyle/>
        <a:p>
          <a:pPr algn="ctr"/>
          <a:endParaRPr lang="cs-CZ"/>
        </a:p>
      </dgm:t>
    </dgm:pt>
    <dgm:pt modelId="{932CD00A-2138-4621-BC5C-756CBD0E2F56}" type="sibTrans" cxnId="{31C9755D-8824-498F-BAA8-87047A1CDF60}">
      <dgm:prSet/>
      <dgm:spPr/>
      <dgm:t>
        <a:bodyPr/>
        <a:lstStyle/>
        <a:p>
          <a:pPr algn="ctr"/>
          <a:endParaRPr lang="cs-CZ"/>
        </a:p>
      </dgm:t>
    </dgm:pt>
    <dgm:pt modelId="{905E75A6-B81E-4B47-BD96-8CA70F46FAC0}">
      <dgm:prSet phldrT="[Text]"/>
      <dgm:spPr/>
      <dgm:t>
        <a:bodyPr/>
        <a:lstStyle/>
        <a:p>
          <a:pPr algn="ctr"/>
          <a:r>
            <a:rPr lang="en-US" dirty="0" smtClean="0"/>
            <a:t>to get on a bus</a:t>
          </a:r>
          <a:endParaRPr lang="cs-CZ" dirty="0"/>
        </a:p>
      </dgm:t>
    </dgm:pt>
    <dgm:pt modelId="{16D41117-ABA2-4942-81E4-954C8BE5C2A5}" type="parTrans" cxnId="{478E1362-CE83-4B02-8AA1-8352F6C14520}">
      <dgm:prSet/>
      <dgm:spPr/>
      <dgm:t>
        <a:bodyPr/>
        <a:lstStyle/>
        <a:p>
          <a:pPr algn="ctr"/>
          <a:endParaRPr lang="cs-CZ"/>
        </a:p>
      </dgm:t>
    </dgm:pt>
    <dgm:pt modelId="{89492E85-A463-4FF8-8B92-DA8AF04AFA13}" type="sibTrans" cxnId="{478E1362-CE83-4B02-8AA1-8352F6C14520}">
      <dgm:prSet/>
      <dgm:spPr/>
      <dgm:t>
        <a:bodyPr/>
        <a:lstStyle/>
        <a:p>
          <a:pPr algn="ctr"/>
          <a:endParaRPr lang="cs-CZ"/>
        </a:p>
      </dgm:t>
    </dgm:pt>
    <dgm:pt modelId="{88251E5D-3CFC-46DB-9E18-DCF83EF9F491}">
      <dgm:prSet phldrT="[Text]"/>
      <dgm:spPr/>
      <dgm:t>
        <a:bodyPr/>
        <a:lstStyle/>
        <a:p>
          <a:pPr algn="ctr"/>
          <a:r>
            <a:rPr lang="en-US" dirty="0" smtClean="0"/>
            <a:t>to get off a bus</a:t>
          </a:r>
          <a:endParaRPr lang="cs-CZ" dirty="0"/>
        </a:p>
      </dgm:t>
    </dgm:pt>
    <dgm:pt modelId="{AEC5E058-FBB1-4561-8677-CECBF14E61E1}" type="parTrans" cxnId="{1CA782B9-0A26-41E8-AA8C-C58798E4F743}">
      <dgm:prSet/>
      <dgm:spPr/>
      <dgm:t>
        <a:bodyPr/>
        <a:lstStyle/>
        <a:p>
          <a:pPr algn="ctr"/>
          <a:endParaRPr lang="cs-CZ"/>
        </a:p>
      </dgm:t>
    </dgm:pt>
    <dgm:pt modelId="{96E5D52F-425D-4074-BA9B-04A7DD03E92E}" type="sibTrans" cxnId="{1CA782B9-0A26-41E8-AA8C-C58798E4F743}">
      <dgm:prSet/>
      <dgm:spPr/>
      <dgm:t>
        <a:bodyPr/>
        <a:lstStyle/>
        <a:p>
          <a:pPr algn="ctr"/>
          <a:endParaRPr lang="cs-CZ"/>
        </a:p>
      </dgm:t>
    </dgm:pt>
    <dgm:pt modelId="{6827B62A-6DBD-48B9-A3E4-1579081586AB}">
      <dgm:prSet phldrT="[Text]"/>
      <dgm:spPr/>
      <dgm:t>
        <a:bodyPr/>
        <a:lstStyle/>
        <a:p>
          <a:pPr algn="ctr"/>
          <a:r>
            <a:rPr lang="en-US" dirty="0" smtClean="0"/>
            <a:t>to drive a car</a:t>
          </a:r>
          <a:endParaRPr lang="cs-CZ" dirty="0"/>
        </a:p>
      </dgm:t>
    </dgm:pt>
    <dgm:pt modelId="{873C77D7-D731-48C3-957A-8280A34AB16C}" type="parTrans" cxnId="{9C15AB02-48EF-4492-9BF7-25822E7EEE12}">
      <dgm:prSet/>
      <dgm:spPr/>
      <dgm:t>
        <a:bodyPr/>
        <a:lstStyle/>
        <a:p>
          <a:pPr algn="ctr"/>
          <a:endParaRPr lang="cs-CZ"/>
        </a:p>
      </dgm:t>
    </dgm:pt>
    <dgm:pt modelId="{57261046-9638-4169-AD5E-3DBE5C133409}" type="sibTrans" cxnId="{9C15AB02-48EF-4492-9BF7-25822E7EEE12}">
      <dgm:prSet/>
      <dgm:spPr/>
      <dgm:t>
        <a:bodyPr/>
        <a:lstStyle/>
        <a:p>
          <a:pPr algn="ctr"/>
          <a:endParaRPr lang="cs-CZ"/>
        </a:p>
      </dgm:t>
    </dgm:pt>
    <dgm:pt modelId="{D4B8B6FC-D504-4EBF-8B6E-CE185C28080F}">
      <dgm:prSet phldrT="[Text]"/>
      <dgm:spPr/>
      <dgm:t>
        <a:bodyPr/>
        <a:lstStyle/>
        <a:p>
          <a:pPr algn="ctr"/>
          <a:r>
            <a:rPr lang="en-US" dirty="0" smtClean="0"/>
            <a:t>to ride a bike</a:t>
          </a:r>
          <a:endParaRPr lang="cs-CZ" dirty="0"/>
        </a:p>
      </dgm:t>
    </dgm:pt>
    <dgm:pt modelId="{CE8714E3-FDE5-4040-90DB-C3383B783689}" type="parTrans" cxnId="{E9F565FD-9289-453F-A144-6178940C225B}">
      <dgm:prSet/>
      <dgm:spPr/>
      <dgm:t>
        <a:bodyPr/>
        <a:lstStyle/>
        <a:p>
          <a:pPr algn="ctr"/>
          <a:endParaRPr lang="cs-CZ"/>
        </a:p>
      </dgm:t>
    </dgm:pt>
    <dgm:pt modelId="{FFDAA039-4235-4362-B7D4-1FE62355EAD2}" type="sibTrans" cxnId="{E9F565FD-9289-453F-A144-6178940C225B}">
      <dgm:prSet/>
      <dgm:spPr/>
      <dgm:t>
        <a:bodyPr/>
        <a:lstStyle/>
        <a:p>
          <a:pPr algn="ctr"/>
          <a:endParaRPr lang="cs-CZ"/>
        </a:p>
      </dgm:t>
    </dgm:pt>
    <dgm:pt modelId="{587EBF7A-71BC-445F-BC3F-0DD5C4D4420A}" type="pres">
      <dgm:prSet presAssocID="{C97E6E97-169D-426F-87B1-CBFDEBF7EA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4584BE4-E5E3-4B2F-ACF4-D1F917E7B504}" type="pres">
      <dgm:prSet presAssocID="{20C2C907-3AA3-42AC-873D-57A73A08CC9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7C2E1A-3BE6-4060-A564-07F9CC851366}" type="pres">
      <dgm:prSet presAssocID="{932CD00A-2138-4621-BC5C-756CBD0E2F56}" presName="spacer" presStyleCnt="0"/>
      <dgm:spPr/>
    </dgm:pt>
    <dgm:pt modelId="{654AA9FC-BF59-49D5-973E-5685DEEA86CB}" type="pres">
      <dgm:prSet presAssocID="{905E75A6-B81E-4B47-BD96-8CA70F46FAC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559A9E-BCD2-4D1C-B51E-F566BE5A5807}" type="pres">
      <dgm:prSet presAssocID="{89492E85-A463-4FF8-8B92-DA8AF04AFA13}" presName="spacer" presStyleCnt="0"/>
      <dgm:spPr/>
    </dgm:pt>
    <dgm:pt modelId="{74FEB942-9613-4904-8853-204250EDAFEF}" type="pres">
      <dgm:prSet presAssocID="{88251E5D-3CFC-46DB-9E18-DCF83EF9F491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450BAC-3ECB-41B6-9C9E-5F16D41DA1D9}" type="pres">
      <dgm:prSet presAssocID="{96E5D52F-425D-4074-BA9B-04A7DD03E92E}" presName="spacer" presStyleCnt="0"/>
      <dgm:spPr/>
    </dgm:pt>
    <dgm:pt modelId="{D94B8BB9-CF60-4655-BC92-B175B5F14C27}" type="pres">
      <dgm:prSet presAssocID="{6827B62A-6DBD-48B9-A3E4-1579081586A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C0B13D-E322-462B-A5C8-1C29DD265EB7}" type="pres">
      <dgm:prSet presAssocID="{57261046-9638-4169-AD5E-3DBE5C133409}" presName="spacer" presStyleCnt="0"/>
      <dgm:spPr/>
    </dgm:pt>
    <dgm:pt modelId="{9EA3E4DD-1513-4E39-BEFF-BFC39F23A50C}" type="pres">
      <dgm:prSet presAssocID="{D4B8B6FC-D504-4EBF-8B6E-CE185C28080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8E1362-CE83-4B02-8AA1-8352F6C14520}" srcId="{C97E6E97-169D-426F-87B1-CBFDEBF7EA16}" destId="{905E75A6-B81E-4B47-BD96-8CA70F46FAC0}" srcOrd="1" destOrd="0" parTransId="{16D41117-ABA2-4942-81E4-954C8BE5C2A5}" sibTransId="{89492E85-A463-4FF8-8B92-DA8AF04AFA13}"/>
    <dgm:cxn modelId="{31C9755D-8824-498F-BAA8-87047A1CDF60}" srcId="{C97E6E97-169D-426F-87B1-CBFDEBF7EA16}" destId="{20C2C907-3AA3-42AC-873D-57A73A08CC92}" srcOrd="0" destOrd="0" parTransId="{47BCDDFB-2173-4BB0-91B8-8975716F4210}" sibTransId="{932CD00A-2138-4621-BC5C-756CBD0E2F56}"/>
    <dgm:cxn modelId="{76EE994B-7EED-4F75-AE98-90429EEECFA8}" type="presOf" srcId="{20C2C907-3AA3-42AC-873D-57A73A08CC92}" destId="{84584BE4-E5E3-4B2F-ACF4-D1F917E7B504}" srcOrd="0" destOrd="0" presId="urn:microsoft.com/office/officeart/2005/8/layout/vList2"/>
    <dgm:cxn modelId="{E9F565FD-9289-453F-A144-6178940C225B}" srcId="{C97E6E97-169D-426F-87B1-CBFDEBF7EA16}" destId="{D4B8B6FC-D504-4EBF-8B6E-CE185C28080F}" srcOrd="4" destOrd="0" parTransId="{CE8714E3-FDE5-4040-90DB-C3383B783689}" sibTransId="{FFDAA039-4235-4362-B7D4-1FE62355EAD2}"/>
    <dgm:cxn modelId="{556E7434-D1A8-411B-877A-EE759762536B}" type="presOf" srcId="{905E75A6-B81E-4B47-BD96-8CA70F46FAC0}" destId="{654AA9FC-BF59-49D5-973E-5685DEEA86CB}" srcOrd="0" destOrd="0" presId="urn:microsoft.com/office/officeart/2005/8/layout/vList2"/>
    <dgm:cxn modelId="{6DBC3B78-C604-42DA-A4EE-506DC89DC887}" type="presOf" srcId="{6827B62A-6DBD-48B9-A3E4-1579081586AB}" destId="{D94B8BB9-CF60-4655-BC92-B175B5F14C27}" srcOrd="0" destOrd="0" presId="urn:microsoft.com/office/officeart/2005/8/layout/vList2"/>
    <dgm:cxn modelId="{9C15AB02-48EF-4492-9BF7-25822E7EEE12}" srcId="{C97E6E97-169D-426F-87B1-CBFDEBF7EA16}" destId="{6827B62A-6DBD-48B9-A3E4-1579081586AB}" srcOrd="3" destOrd="0" parTransId="{873C77D7-D731-48C3-957A-8280A34AB16C}" sibTransId="{57261046-9638-4169-AD5E-3DBE5C133409}"/>
    <dgm:cxn modelId="{4D9B1BAA-8D8C-4E63-8E9C-08553330AC39}" type="presOf" srcId="{C97E6E97-169D-426F-87B1-CBFDEBF7EA16}" destId="{587EBF7A-71BC-445F-BC3F-0DD5C4D4420A}" srcOrd="0" destOrd="0" presId="urn:microsoft.com/office/officeart/2005/8/layout/vList2"/>
    <dgm:cxn modelId="{1CA782B9-0A26-41E8-AA8C-C58798E4F743}" srcId="{C97E6E97-169D-426F-87B1-CBFDEBF7EA16}" destId="{88251E5D-3CFC-46DB-9E18-DCF83EF9F491}" srcOrd="2" destOrd="0" parTransId="{AEC5E058-FBB1-4561-8677-CECBF14E61E1}" sibTransId="{96E5D52F-425D-4074-BA9B-04A7DD03E92E}"/>
    <dgm:cxn modelId="{C6746E7E-C495-4DEB-8535-35BAC496BD14}" type="presOf" srcId="{88251E5D-3CFC-46DB-9E18-DCF83EF9F491}" destId="{74FEB942-9613-4904-8853-204250EDAFEF}" srcOrd="0" destOrd="0" presId="urn:microsoft.com/office/officeart/2005/8/layout/vList2"/>
    <dgm:cxn modelId="{5D8FECB3-8E07-4C6D-B992-DE0E439436C8}" type="presOf" srcId="{D4B8B6FC-D504-4EBF-8B6E-CE185C28080F}" destId="{9EA3E4DD-1513-4E39-BEFF-BFC39F23A50C}" srcOrd="0" destOrd="0" presId="urn:microsoft.com/office/officeart/2005/8/layout/vList2"/>
    <dgm:cxn modelId="{E9B65893-34E9-493C-8874-CB580019B90E}" type="presParOf" srcId="{587EBF7A-71BC-445F-BC3F-0DD5C4D4420A}" destId="{84584BE4-E5E3-4B2F-ACF4-D1F917E7B504}" srcOrd="0" destOrd="0" presId="urn:microsoft.com/office/officeart/2005/8/layout/vList2"/>
    <dgm:cxn modelId="{B394AF50-6D3E-428A-B5AD-8653A865AE04}" type="presParOf" srcId="{587EBF7A-71BC-445F-BC3F-0DD5C4D4420A}" destId="{AE7C2E1A-3BE6-4060-A564-07F9CC851366}" srcOrd="1" destOrd="0" presId="urn:microsoft.com/office/officeart/2005/8/layout/vList2"/>
    <dgm:cxn modelId="{46FB74D2-9415-4AC2-8B17-E13D88392002}" type="presParOf" srcId="{587EBF7A-71BC-445F-BC3F-0DD5C4D4420A}" destId="{654AA9FC-BF59-49D5-973E-5685DEEA86CB}" srcOrd="2" destOrd="0" presId="urn:microsoft.com/office/officeart/2005/8/layout/vList2"/>
    <dgm:cxn modelId="{ABC17170-650D-4FA6-97EA-5650010AEDC0}" type="presParOf" srcId="{587EBF7A-71BC-445F-BC3F-0DD5C4D4420A}" destId="{8F559A9E-BCD2-4D1C-B51E-F566BE5A5807}" srcOrd="3" destOrd="0" presId="urn:microsoft.com/office/officeart/2005/8/layout/vList2"/>
    <dgm:cxn modelId="{9CFD8977-4E67-474D-921A-1D74B49B6C0E}" type="presParOf" srcId="{587EBF7A-71BC-445F-BC3F-0DD5C4D4420A}" destId="{74FEB942-9613-4904-8853-204250EDAFEF}" srcOrd="4" destOrd="0" presId="urn:microsoft.com/office/officeart/2005/8/layout/vList2"/>
    <dgm:cxn modelId="{FA8FA8F8-FF32-4917-A648-F08623B1F4F0}" type="presParOf" srcId="{587EBF7A-71BC-445F-BC3F-0DD5C4D4420A}" destId="{11450BAC-3ECB-41B6-9C9E-5F16D41DA1D9}" srcOrd="5" destOrd="0" presId="urn:microsoft.com/office/officeart/2005/8/layout/vList2"/>
    <dgm:cxn modelId="{0DCA02C5-E318-4C29-B401-3C54C004C465}" type="presParOf" srcId="{587EBF7A-71BC-445F-BC3F-0DD5C4D4420A}" destId="{D94B8BB9-CF60-4655-BC92-B175B5F14C27}" srcOrd="6" destOrd="0" presId="urn:microsoft.com/office/officeart/2005/8/layout/vList2"/>
    <dgm:cxn modelId="{A635919A-D9B4-4144-81CB-76352279207C}" type="presParOf" srcId="{587EBF7A-71BC-445F-BC3F-0DD5C4D4420A}" destId="{C4C0B13D-E322-462B-A5C8-1C29DD265EB7}" srcOrd="7" destOrd="0" presId="urn:microsoft.com/office/officeart/2005/8/layout/vList2"/>
    <dgm:cxn modelId="{313DEF0F-1922-46F8-A96F-38155D09928C}" type="presParOf" srcId="{587EBF7A-71BC-445F-BC3F-0DD5C4D4420A}" destId="{9EA3E4DD-1513-4E39-BEFF-BFC39F23A50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C33F7-A408-40C4-B490-C4971005522F}">
      <dsp:nvSpPr>
        <dsp:cNvPr id="0" name=""/>
        <dsp:cNvSpPr/>
      </dsp:nvSpPr>
      <dsp:spPr>
        <a:xfrm>
          <a:off x="0" y="39229"/>
          <a:ext cx="3884240" cy="74411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Public:</a:t>
          </a:r>
          <a:endParaRPr lang="cs-CZ" sz="3300" kern="1200" dirty="0"/>
        </a:p>
      </dsp:txBody>
      <dsp:txXfrm>
        <a:off x="36325" y="75554"/>
        <a:ext cx="3811590" cy="671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2F319-FEA6-489A-91E7-446E3323E93B}">
      <dsp:nvSpPr>
        <dsp:cNvPr id="0" name=""/>
        <dsp:cNvSpPr/>
      </dsp:nvSpPr>
      <dsp:spPr>
        <a:xfrm>
          <a:off x="0" y="39229"/>
          <a:ext cx="3886200" cy="74411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err="1" smtClean="0"/>
            <a:t>Private</a:t>
          </a:r>
          <a:r>
            <a:rPr lang="cs-CZ" sz="3300" kern="1200" dirty="0" smtClean="0"/>
            <a:t>:</a:t>
          </a:r>
          <a:endParaRPr lang="cs-CZ" sz="3300" kern="1200" dirty="0"/>
        </a:p>
      </dsp:txBody>
      <dsp:txXfrm>
        <a:off x="36325" y="75554"/>
        <a:ext cx="3813550" cy="6714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3C936-B388-47F4-9918-782128ABE55B}">
      <dsp:nvSpPr>
        <dsp:cNvPr id="0" name=""/>
        <dsp:cNvSpPr/>
      </dsp:nvSpPr>
      <dsp:spPr>
        <a:xfrm>
          <a:off x="0" y="4656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smtClean="0">
              <a:latin typeface="Verdana" pitchFamily="34" charset="0"/>
            </a:rPr>
            <a:t>expensive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43393"/>
        <a:ext cx="2802845" cy="716060"/>
      </dsp:txXfrm>
    </dsp:sp>
    <dsp:sp modelId="{4D0D2FFE-5191-41BC-A988-2ECBD56ADBE1}">
      <dsp:nvSpPr>
        <dsp:cNvPr id="0" name=""/>
        <dsp:cNvSpPr/>
      </dsp:nvSpPr>
      <dsp:spPr>
        <a:xfrm>
          <a:off x="0" y="858671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smtClean="0">
              <a:latin typeface="Verdana" pitchFamily="34" charset="0"/>
            </a:rPr>
            <a:t>travelling with friends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897408"/>
        <a:ext cx="2802845" cy="716060"/>
      </dsp:txXfrm>
    </dsp:sp>
    <dsp:sp modelId="{533E92B3-4AFB-44C2-9E22-4D2AE413B76F}">
      <dsp:nvSpPr>
        <dsp:cNvPr id="0" name=""/>
        <dsp:cNvSpPr/>
      </dsp:nvSpPr>
      <dsp:spPr>
        <a:xfrm>
          <a:off x="0" y="1712685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smtClean="0">
              <a:latin typeface="Verdana" pitchFamily="34" charset="0"/>
            </a:rPr>
            <a:t>long distance travelling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1751422"/>
        <a:ext cx="2802845" cy="716060"/>
      </dsp:txXfrm>
    </dsp:sp>
    <dsp:sp modelId="{346D6C10-17D6-4D6C-9372-C3C4420AA101}">
      <dsp:nvSpPr>
        <dsp:cNvPr id="0" name=""/>
        <dsp:cNvSpPr/>
      </dsp:nvSpPr>
      <dsp:spPr>
        <a:xfrm>
          <a:off x="0" y="2566699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smtClean="0">
              <a:latin typeface="Verdana" pitchFamily="34" charset="0"/>
            </a:rPr>
            <a:t>fast transportation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2605436"/>
        <a:ext cx="2802845" cy="716060"/>
      </dsp:txXfrm>
    </dsp:sp>
    <dsp:sp modelId="{EB889A49-B488-4FB2-B7E5-A8C3F2564B25}">
      <dsp:nvSpPr>
        <dsp:cNvPr id="0" name=""/>
        <dsp:cNvSpPr/>
      </dsp:nvSpPr>
      <dsp:spPr>
        <a:xfrm>
          <a:off x="0" y="3420713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smtClean="0">
              <a:latin typeface="Verdana" pitchFamily="34" charset="0"/>
            </a:rPr>
            <a:t>eating and drinking during the journey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3459450"/>
        <a:ext cx="2802845" cy="716060"/>
      </dsp:txXfrm>
    </dsp:sp>
    <dsp:sp modelId="{86CE411E-F388-499F-AE20-F816C4494B55}">
      <dsp:nvSpPr>
        <dsp:cNvPr id="0" name=""/>
        <dsp:cNvSpPr/>
      </dsp:nvSpPr>
      <dsp:spPr>
        <a:xfrm>
          <a:off x="0" y="4274727"/>
          <a:ext cx="2880319" cy="793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0" i="0" kern="1200" baseline="0" dirty="0" err="1" smtClean="0">
              <a:latin typeface="Verdana" pitchFamily="34" charset="0"/>
            </a:rPr>
            <a:t>dangerou</a:t>
          </a:r>
          <a:r>
            <a:rPr lang="cs-CZ" sz="2000" b="0" i="0" kern="1200" baseline="0" dirty="0" smtClean="0">
              <a:latin typeface="Verdana" pitchFamily="34" charset="0"/>
            </a:rPr>
            <a:t>s</a:t>
          </a:r>
          <a:endParaRPr lang="cs-CZ" sz="2000" b="0" i="0" kern="1200" baseline="0" dirty="0">
            <a:latin typeface="Verdana" pitchFamily="34" charset="0"/>
          </a:endParaRPr>
        </a:p>
      </dsp:txBody>
      <dsp:txXfrm>
        <a:off x="38737" y="4313464"/>
        <a:ext cx="2802845" cy="7160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57BC4-73E5-46F7-9BCB-23834579FB0E}">
      <dsp:nvSpPr>
        <dsp:cNvPr id="0" name=""/>
        <dsp:cNvSpPr/>
      </dsp:nvSpPr>
      <dsp:spPr>
        <a:xfrm>
          <a:off x="0" y="48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comfortable</a:t>
          </a:r>
          <a:endParaRPr lang="cs-CZ" sz="2000" kern="1200" dirty="0">
            <a:latin typeface="Verdana" pitchFamily="34" charset="0"/>
          </a:endParaRPr>
        </a:p>
      </dsp:txBody>
      <dsp:txXfrm>
        <a:off x="31984" y="80855"/>
        <a:ext cx="2888360" cy="591232"/>
      </dsp:txXfrm>
    </dsp:sp>
    <dsp:sp modelId="{9747BFCF-C5BB-45E0-A25F-2405FBC2084F}">
      <dsp:nvSpPr>
        <dsp:cNvPr id="0" name=""/>
        <dsp:cNvSpPr/>
      </dsp:nvSpPr>
      <dsp:spPr>
        <a:xfrm>
          <a:off x="0" y="804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need</a:t>
          </a:r>
          <a:r>
            <a:rPr lang="cs-CZ" sz="2000" kern="1200" dirty="0" smtClean="0">
              <a:latin typeface="Verdana" pitchFamily="34" charset="0"/>
            </a:rPr>
            <a:t> a </a:t>
          </a:r>
          <a:r>
            <a:rPr lang="cs-CZ" sz="2000" kern="1200" dirty="0" err="1" smtClean="0">
              <a:latin typeface="Verdana" pitchFamily="34" charset="0"/>
            </a:rPr>
            <a:t>ticket</a:t>
          </a:r>
          <a:endParaRPr lang="cs-CZ" sz="2000" kern="1200" dirty="0">
            <a:latin typeface="Verdana" pitchFamily="34" charset="0"/>
          </a:endParaRPr>
        </a:p>
      </dsp:txBody>
      <dsp:txXfrm>
        <a:off x="31984" y="836855"/>
        <a:ext cx="2888360" cy="591232"/>
      </dsp:txXfrm>
    </dsp:sp>
    <dsp:sp modelId="{5F6D6D5D-E2DB-4F6F-89C7-CD7E201C555D}">
      <dsp:nvSpPr>
        <dsp:cNvPr id="0" name=""/>
        <dsp:cNvSpPr/>
      </dsp:nvSpPr>
      <dsp:spPr>
        <a:xfrm>
          <a:off x="0" y="1560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old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and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dirty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seats</a:t>
          </a:r>
          <a:endParaRPr lang="cs-CZ" sz="2000" kern="1200" dirty="0">
            <a:latin typeface="Verdana" pitchFamily="34" charset="0"/>
          </a:endParaRPr>
        </a:p>
      </dsp:txBody>
      <dsp:txXfrm>
        <a:off x="31984" y="1592855"/>
        <a:ext cx="2888360" cy="591232"/>
      </dsp:txXfrm>
    </dsp:sp>
    <dsp:sp modelId="{F4CCF0F7-6E50-4E5B-B930-7300B151412B}">
      <dsp:nvSpPr>
        <dsp:cNvPr id="0" name=""/>
        <dsp:cNvSpPr/>
      </dsp:nvSpPr>
      <dsp:spPr>
        <a:xfrm>
          <a:off x="0" y="2316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</a:rPr>
            <a:t>speed limit</a:t>
          </a:r>
          <a:endParaRPr lang="cs-CZ" sz="2000" kern="1200" dirty="0">
            <a:latin typeface="Verdana" pitchFamily="34" charset="0"/>
          </a:endParaRPr>
        </a:p>
      </dsp:txBody>
      <dsp:txXfrm>
        <a:off x="31984" y="2348855"/>
        <a:ext cx="2888360" cy="591232"/>
      </dsp:txXfrm>
    </dsp:sp>
    <dsp:sp modelId="{58E9EDEF-EA2F-45AF-BBF7-E08F4FCAA7E0}">
      <dsp:nvSpPr>
        <dsp:cNvPr id="0" name=""/>
        <dsp:cNvSpPr/>
      </dsp:nvSpPr>
      <dsp:spPr>
        <a:xfrm>
          <a:off x="0" y="3072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cheap</a:t>
          </a:r>
          <a:endParaRPr lang="cs-CZ" sz="2000" kern="1200" dirty="0">
            <a:latin typeface="Verdana" pitchFamily="34" charset="0"/>
          </a:endParaRPr>
        </a:p>
      </dsp:txBody>
      <dsp:txXfrm>
        <a:off x="31984" y="3104855"/>
        <a:ext cx="2888360" cy="591232"/>
      </dsp:txXfrm>
    </dsp:sp>
    <dsp:sp modelId="{08BD8CAA-4B15-424A-A64C-27F88D0E76C9}">
      <dsp:nvSpPr>
        <dsp:cNvPr id="0" name=""/>
        <dsp:cNvSpPr/>
      </dsp:nvSpPr>
      <dsp:spPr>
        <a:xfrm>
          <a:off x="0" y="3828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</a:rPr>
            <a:t>public</a:t>
          </a:r>
        </a:p>
      </dsp:txBody>
      <dsp:txXfrm>
        <a:off x="31984" y="3860855"/>
        <a:ext cx="2888360" cy="591232"/>
      </dsp:txXfrm>
    </dsp:sp>
    <dsp:sp modelId="{9EF46CD7-A525-4F6D-B2C5-0EE27F1C78ED}">
      <dsp:nvSpPr>
        <dsp:cNvPr id="0" name=""/>
        <dsp:cNvSpPr/>
      </dsp:nvSpPr>
      <dsp:spPr>
        <a:xfrm>
          <a:off x="0" y="4584871"/>
          <a:ext cx="2952328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healthy</a:t>
          </a:r>
          <a:endParaRPr lang="cs-CZ" sz="2000" kern="1200" dirty="0" smtClean="0">
            <a:latin typeface="Verdana" pitchFamily="34" charset="0"/>
          </a:endParaRPr>
        </a:p>
      </dsp:txBody>
      <dsp:txXfrm>
        <a:off x="31984" y="4616855"/>
        <a:ext cx="2888360" cy="5912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AC0D52-CA32-4EF8-ABA1-3A5AC0AA1021}">
      <dsp:nvSpPr>
        <dsp:cNvPr id="0" name=""/>
        <dsp:cNvSpPr/>
      </dsp:nvSpPr>
      <dsp:spPr>
        <a:xfrm>
          <a:off x="423292" y="323"/>
          <a:ext cx="3357530" cy="79144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andvantages</a:t>
          </a:r>
          <a:endParaRPr lang="cs-CZ" sz="2800" kern="1200" dirty="0">
            <a:latin typeface="Verdana" pitchFamily="34" charset="0"/>
          </a:endParaRPr>
        </a:p>
      </dsp:txBody>
      <dsp:txXfrm>
        <a:off x="423292" y="323"/>
        <a:ext cx="3357530" cy="791441"/>
      </dsp:txXfrm>
    </dsp:sp>
    <dsp:sp modelId="{D73B7DD3-F688-4494-A901-81FEB2079613}">
      <dsp:nvSpPr>
        <dsp:cNvPr id="0" name=""/>
        <dsp:cNvSpPr/>
      </dsp:nvSpPr>
      <dsp:spPr>
        <a:xfrm>
          <a:off x="3912729" y="323"/>
          <a:ext cx="3800882" cy="7914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latin typeface="Verdana" pitchFamily="34" charset="0"/>
            </a:rPr>
            <a:t>5 </a:t>
          </a:r>
          <a:r>
            <a:rPr lang="cs-CZ" sz="2800" kern="1200" dirty="0" err="1" smtClean="0">
              <a:latin typeface="Verdana" pitchFamily="34" charset="0"/>
            </a:rPr>
            <a:t>disadvantages</a:t>
          </a:r>
          <a:endParaRPr lang="cs-CZ" sz="2800" kern="1200" dirty="0">
            <a:latin typeface="Verdana" pitchFamily="34" charset="0"/>
          </a:endParaRPr>
        </a:p>
      </dsp:txBody>
      <dsp:txXfrm>
        <a:off x="3912729" y="323"/>
        <a:ext cx="3800882" cy="79144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8B537-7BC4-4679-80B7-A4CC4849C65F}">
      <dsp:nvSpPr>
        <dsp:cNvPr id="0" name=""/>
        <dsp:cNvSpPr/>
      </dsp:nvSpPr>
      <dsp:spPr>
        <a:xfrm>
          <a:off x="0" y="0"/>
          <a:ext cx="8640960" cy="37264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Verdana" pitchFamily="34" charset="0"/>
            </a:rPr>
            <a:t>Imagine</a:t>
          </a:r>
          <a:r>
            <a:rPr lang="cs-CZ" sz="2400" kern="1200" dirty="0" smtClean="0">
              <a:latin typeface="Verdana" pitchFamily="34" charset="0"/>
            </a:rPr>
            <a:t>, </a:t>
          </a:r>
          <a:r>
            <a:rPr lang="cs-CZ" sz="2400" kern="1200" dirty="0" err="1" smtClean="0">
              <a:latin typeface="Verdana" pitchFamily="34" charset="0"/>
            </a:rPr>
            <a:t>that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you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have</a:t>
          </a:r>
          <a:r>
            <a:rPr lang="cs-CZ" sz="2400" kern="1200" dirty="0" smtClean="0">
              <a:latin typeface="Verdana" pitchFamily="34" charset="0"/>
            </a:rPr>
            <a:t> a </a:t>
          </a:r>
          <a:r>
            <a:rPr lang="cs-CZ" sz="2400" kern="1200" dirty="0" err="1" smtClean="0">
              <a:latin typeface="Verdana" pitchFamily="34" charset="0"/>
            </a:rPr>
            <a:t>friend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from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abroad</a:t>
          </a:r>
          <a:r>
            <a:rPr lang="cs-CZ" sz="2400" kern="1200" dirty="0" smtClean="0">
              <a:latin typeface="Verdana" pitchFamily="34" charset="0"/>
            </a:rPr>
            <a:t>. 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Verdana" pitchFamily="34" charset="0"/>
            </a:rPr>
            <a:t>He/</a:t>
          </a:r>
          <a:r>
            <a:rPr lang="cs-CZ" sz="2400" kern="1200" dirty="0" err="1" smtClean="0">
              <a:latin typeface="Verdana" pitchFamily="34" charset="0"/>
            </a:rPr>
            <a:t>She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wants</a:t>
          </a:r>
          <a:r>
            <a:rPr lang="cs-CZ" sz="2400" kern="1200" dirty="0" smtClean="0">
              <a:latin typeface="Verdana" pitchFamily="34" charset="0"/>
            </a:rPr>
            <a:t> to visit </a:t>
          </a:r>
          <a:r>
            <a:rPr lang="cs-CZ" sz="2400" kern="1200" dirty="0" err="1" smtClean="0">
              <a:latin typeface="Verdana" pitchFamily="34" charset="0"/>
            </a:rPr>
            <a:t>your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town</a:t>
          </a:r>
          <a:r>
            <a:rPr lang="cs-CZ" sz="2400" kern="1200" dirty="0" smtClean="0">
              <a:latin typeface="Verdana" pitchFamily="34" charset="0"/>
            </a:rPr>
            <a:t>. 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latin typeface="Verdana" pitchFamily="34" charset="0"/>
            </a:rPr>
            <a:t>He/</a:t>
          </a:r>
          <a:r>
            <a:rPr lang="cs-CZ" sz="2400" kern="1200" dirty="0" err="1" smtClean="0">
              <a:latin typeface="Verdana" pitchFamily="34" charset="0"/>
            </a:rPr>
            <a:t>She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will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arrive</a:t>
          </a:r>
          <a:r>
            <a:rPr lang="cs-CZ" sz="2400" kern="1200" dirty="0" smtClean="0">
              <a:latin typeface="Verdana" pitchFamily="34" charset="0"/>
            </a:rPr>
            <a:t> to </a:t>
          </a:r>
          <a:r>
            <a:rPr lang="cs-CZ" sz="2400" kern="1200" dirty="0" err="1" smtClean="0">
              <a:latin typeface="Verdana" pitchFamily="34" charset="0"/>
            </a:rPr>
            <a:t>the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airport</a:t>
          </a:r>
          <a:r>
            <a:rPr lang="cs-CZ" sz="2400" kern="1200" dirty="0" smtClean="0">
              <a:latin typeface="Verdana" pitchFamily="34" charset="0"/>
            </a:rPr>
            <a:t> in </a:t>
          </a:r>
          <a:r>
            <a:rPr lang="cs-CZ" sz="2400" kern="1200" dirty="0" err="1" smtClean="0">
              <a:latin typeface="Verdana" pitchFamily="34" charset="0"/>
            </a:rPr>
            <a:t>Prague</a:t>
          </a:r>
          <a:r>
            <a:rPr lang="cs-CZ" sz="2400" kern="1200" dirty="0" smtClean="0">
              <a:latin typeface="Verdana" pitchFamily="34" charset="0"/>
            </a:rPr>
            <a:t>. </a:t>
          </a:r>
        </a:p>
        <a:p>
          <a:pPr lvl="0" algn="l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latin typeface="Verdana" pitchFamily="34" charset="0"/>
            </a:rPr>
            <a:t>Try</a:t>
          </a:r>
          <a:r>
            <a:rPr lang="cs-CZ" sz="2400" kern="1200" dirty="0" smtClean="0">
              <a:latin typeface="Verdana" pitchFamily="34" charset="0"/>
            </a:rPr>
            <a:t> to </a:t>
          </a:r>
          <a:r>
            <a:rPr lang="cs-CZ" sz="2400" kern="1200" dirty="0" err="1" smtClean="0">
              <a:latin typeface="Verdana" pitchFamily="34" charset="0"/>
            </a:rPr>
            <a:t>give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him</a:t>
          </a:r>
          <a:r>
            <a:rPr lang="cs-CZ" sz="2400" kern="1200" dirty="0" smtClean="0">
              <a:latin typeface="Verdana" pitchFamily="34" charset="0"/>
            </a:rPr>
            <a:t>/her </a:t>
          </a:r>
          <a:r>
            <a:rPr lang="cs-CZ" sz="2400" kern="1200" dirty="0" err="1" smtClean="0">
              <a:latin typeface="Verdana" pitchFamily="34" charset="0"/>
            </a:rPr>
            <a:t>the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instructions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about</a:t>
          </a:r>
          <a:r>
            <a:rPr lang="cs-CZ" sz="2400" kern="1200" dirty="0" smtClean="0">
              <a:latin typeface="Verdana" pitchFamily="34" charset="0"/>
            </a:rPr>
            <a:t>  </a:t>
          </a:r>
          <a:r>
            <a:rPr lang="cs-CZ" sz="2400" kern="1200" dirty="0" err="1" smtClean="0">
              <a:latin typeface="Verdana" pitchFamily="34" charset="0"/>
            </a:rPr>
            <a:t>how</a:t>
          </a:r>
          <a:r>
            <a:rPr lang="cs-CZ" sz="2400" kern="1200" dirty="0" smtClean="0">
              <a:latin typeface="Verdana" pitchFamily="34" charset="0"/>
            </a:rPr>
            <a:t> to </a:t>
          </a:r>
          <a:r>
            <a:rPr lang="cs-CZ" sz="2400" kern="1200" dirty="0" err="1" smtClean="0">
              <a:latin typeface="Verdana" pitchFamily="34" charset="0"/>
            </a:rPr>
            <a:t>get</a:t>
          </a:r>
          <a:r>
            <a:rPr lang="cs-CZ" sz="2400" kern="1200" dirty="0" smtClean="0">
              <a:latin typeface="Verdana" pitchFamily="34" charset="0"/>
            </a:rPr>
            <a:t> to </a:t>
          </a:r>
          <a:r>
            <a:rPr lang="cs-CZ" sz="2400" kern="1200" dirty="0" err="1" smtClean="0">
              <a:latin typeface="Verdana" pitchFamily="34" charset="0"/>
            </a:rPr>
            <a:t>your</a:t>
          </a:r>
          <a:r>
            <a:rPr lang="cs-CZ" sz="2400" kern="1200" dirty="0" smtClean="0">
              <a:latin typeface="Verdana" pitchFamily="34" charset="0"/>
            </a:rPr>
            <a:t> </a:t>
          </a:r>
          <a:r>
            <a:rPr lang="cs-CZ" sz="2400" kern="1200" dirty="0" err="1" smtClean="0">
              <a:latin typeface="Verdana" pitchFamily="34" charset="0"/>
            </a:rPr>
            <a:t>town</a:t>
          </a:r>
          <a:r>
            <a:rPr lang="cs-CZ" sz="2400" kern="1200" dirty="0" smtClean="0">
              <a:latin typeface="Verdana" pitchFamily="34" charset="0"/>
            </a:rPr>
            <a:t>.</a:t>
          </a:r>
          <a:endParaRPr lang="cs-CZ" sz="2400" kern="1200" dirty="0"/>
        </a:p>
      </dsp:txBody>
      <dsp:txXfrm>
        <a:off x="181910" y="181910"/>
        <a:ext cx="8277140" cy="336263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38B537-7BC4-4679-80B7-A4CC4849C65F}">
      <dsp:nvSpPr>
        <dsp:cNvPr id="0" name=""/>
        <dsp:cNvSpPr/>
      </dsp:nvSpPr>
      <dsp:spPr>
        <a:xfrm>
          <a:off x="0" y="12151"/>
          <a:ext cx="8640960" cy="687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What</a:t>
          </a:r>
          <a:r>
            <a:rPr lang="en-US" sz="2000" kern="1200" dirty="0" smtClean="0">
              <a:latin typeface="Verdana" pitchFamily="34" charset="0"/>
            </a:rPr>
            <a:t>`s your favourite mean of transport?</a:t>
          </a:r>
          <a:endParaRPr lang="cs-CZ" sz="2000" kern="1200" dirty="0">
            <a:latin typeface="Verdana" pitchFamily="34" charset="0"/>
          </a:endParaRPr>
        </a:p>
      </dsp:txBody>
      <dsp:txXfrm>
        <a:off x="33583" y="45734"/>
        <a:ext cx="8573794" cy="620794"/>
      </dsp:txXfrm>
    </dsp:sp>
    <dsp:sp modelId="{9B2DC1DE-CDEA-4FE3-BE49-B78739C1A23F}">
      <dsp:nvSpPr>
        <dsp:cNvPr id="0" name=""/>
        <dsp:cNvSpPr/>
      </dsp:nvSpPr>
      <dsp:spPr>
        <a:xfrm>
          <a:off x="0" y="730035"/>
          <a:ext cx="8640960" cy="687960"/>
        </a:xfrm>
        <a:prstGeom prst="roundRect">
          <a:avLst/>
        </a:prstGeom>
        <a:solidFill>
          <a:schemeClr val="accent3">
            <a:hueOff val="-797282"/>
            <a:satOff val="-4367"/>
            <a:lumOff val="134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What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means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of</a:t>
          </a:r>
          <a:r>
            <a:rPr lang="cs-CZ" sz="2000" kern="1200" dirty="0" smtClean="0">
              <a:latin typeface="Verdana" pitchFamily="34" charset="0"/>
            </a:rPr>
            <a:t> transport </a:t>
          </a:r>
          <a:r>
            <a:rPr lang="cs-CZ" sz="2000" kern="1200" dirty="0" err="1" smtClean="0">
              <a:latin typeface="Verdana" pitchFamily="34" charset="0"/>
            </a:rPr>
            <a:t>can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you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see</a:t>
          </a:r>
          <a:r>
            <a:rPr lang="cs-CZ" sz="2000" kern="1200" dirty="0" smtClean="0">
              <a:latin typeface="Verdana" pitchFamily="34" charset="0"/>
            </a:rPr>
            <a:t> in </a:t>
          </a:r>
          <a:r>
            <a:rPr lang="cs-CZ" sz="2000" kern="1200" dirty="0" err="1" smtClean="0">
              <a:latin typeface="Verdana" pitchFamily="34" charset="0"/>
            </a:rPr>
            <a:t>your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town</a:t>
          </a:r>
          <a:r>
            <a:rPr lang="cs-CZ" sz="2000" kern="1200" dirty="0" smtClean="0">
              <a:latin typeface="Verdana" pitchFamily="34" charset="0"/>
            </a:rPr>
            <a:t>?</a:t>
          </a:r>
          <a:endParaRPr lang="cs-CZ" sz="2000" kern="1200" dirty="0">
            <a:latin typeface="Verdana" pitchFamily="34" charset="0"/>
          </a:endParaRPr>
        </a:p>
      </dsp:txBody>
      <dsp:txXfrm>
        <a:off x="33583" y="763618"/>
        <a:ext cx="8573794" cy="620794"/>
      </dsp:txXfrm>
    </dsp:sp>
    <dsp:sp modelId="{9FC1D232-C4ED-4D51-B94C-76E5D5140D94}">
      <dsp:nvSpPr>
        <dsp:cNvPr id="0" name=""/>
        <dsp:cNvSpPr/>
      </dsp:nvSpPr>
      <dsp:spPr>
        <a:xfrm>
          <a:off x="0" y="1438156"/>
          <a:ext cx="8640960" cy="687960"/>
        </a:xfrm>
        <a:prstGeom prst="roundRect">
          <a:avLst/>
        </a:prstGeom>
        <a:solidFill>
          <a:schemeClr val="accent3">
            <a:hueOff val="-1594564"/>
            <a:satOff val="-8735"/>
            <a:lumOff val="268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latin typeface="Verdana" pitchFamily="34" charset="0"/>
            </a:rPr>
            <a:t>How can yout get to Prague?</a:t>
          </a:r>
          <a:endParaRPr lang="cs-CZ" sz="2000" kern="1200" dirty="0">
            <a:latin typeface="Verdana" pitchFamily="34" charset="0"/>
          </a:endParaRPr>
        </a:p>
      </dsp:txBody>
      <dsp:txXfrm>
        <a:off x="33583" y="1471739"/>
        <a:ext cx="8573794" cy="620794"/>
      </dsp:txXfrm>
    </dsp:sp>
    <dsp:sp modelId="{99AC6CA2-B8E6-4DE8-A2A7-D01D24109AAB}">
      <dsp:nvSpPr>
        <dsp:cNvPr id="0" name=""/>
        <dsp:cNvSpPr/>
      </dsp:nvSpPr>
      <dsp:spPr>
        <a:xfrm>
          <a:off x="0" y="2146276"/>
          <a:ext cx="8640960" cy="687960"/>
        </a:xfrm>
        <a:prstGeom prst="roundRect">
          <a:avLst/>
        </a:prstGeom>
        <a:solidFill>
          <a:schemeClr val="accent3">
            <a:hueOff val="-2391845"/>
            <a:satOff val="-13102"/>
            <a:lumOff val="403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What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means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of</a:t>
          </a:r>
          <a:r>
            <a:rPr lang="cs-CZ" sz="2000" kern="1200" dirty="0" smtClean="0">
              <a:latin typeface="Verdana" pitchFamily="34" charset="0"/>
            </a:rPr>
            <a:t> transport </a:t>
          </a:r>
          <a:r>
            <a:rPr lang="cs-CZ" sz="2000" kern="1200" dirty="0" err="1" smtClean="0">
              <a:latin typeface="Verdana" pitchFamily="34" charset="0"/>
            </a:rPr>
            <a:t>can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you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see</a:t>
          </a:r>
          <a:r>
            <a:rPr lang="cs-CZ" sz="2000" kern="1200" dirty="0" smtClean="0">
              <a:latin typeface="Verdana" pitchFamily="34" charset="0"/>
            </a:rPr>
            <a:t> in </a:t>
          </a:r>
          <a:r>
            <a:rPr lang="cs-CZ" sz="2000" kern="1200" dirty="0" err="1" smtClean="0">
              <a:latin typeface="Verdana" pitchFamily="34" charset="0"/>
            </a:rPr>
            <a:t>Prague</a:t>
          </a:r>
          <a:r>
            <a:rPr lang="cs-CZ" sz="2000" kern="1200" dirty="0" smtClean="0">
              <a:latin typeface="Verdana" pitchFamily="34" charset="0"/>
            </a:rPr>
            <a:t>?</a:t>
          </a:r>
          <a:endParaRPr lang="cs-CZ" sz="2000" kern="1200" dirty="0">
            <a:latin typeface="Verdana" pitchFamily="34" charset="0"/>
          </a:endParaRPr>
        </a:p>
      </dsp:txBody>
      <dsp:txXfrm>
        <a:off x="33583" y="2179859"/>
        <a:ext cx="8573794" cy="620794"/>
      </dsp:txXfrm>
    </dsp:sp>
    <dsp:sp modelId="{8CBF2AD8-78F7-4529-AEE7-8EB6183681B1}">
      <dsp:nvSpPr>
        <dsp:cNvPr id="0" name=""/>
        <dsp:cNvSpPr/>
      </dsp:nvSpPr>
      <dsp:spPr>
        <a:xfrm>
          <a:off x="0" y="2854396"/>
          <a:ext cx="8640960" cy="687960"/>
        </a:xfrm>
        <a:prstGeom prst="roundRect">
          <a:avLst/>
        </a:prstGeom>
        <a:solidFill>
          <a:schemeClr val="accent3">
            <a:hueOff val="-3189127"/>
            <a:satOff val="-17469"/>
            <a:lumOff val="537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What</a:t>
          </a:r>
          <a:r>
            <a:rPr lang="en-US" sz="2000" kern="1200" dirty="0" smtClean="0">
              <a:latin typeface="Verdana" pitchFamily="34" charset="0"/>
            </a:rPr>
            <a:t>`s </a:t>
          </a:r>
          <a:r>
            <a:rPr lang="cs-CZ" sz="2000" kern="1200" dirty="0" err="1" smtClean="0">
              <a:latin typeface="Verdana" pitchFamily="34" charset="0"/>
            </a:rPr>
            <a:t>the</a:t>
          </a:r>
          <a:r>
            <a:rPr lang="cs-CZ" sz="2000" kern="1200" dirty="0" smtClean="0">
              <a:latin typeface="Verdana" pitchFamily="34" charset="0"/>
            </a:rPr>
            <a:t> most </a:t>
          </a:r>
          <a:r>
            <a:rPr lang="cs-CZ" sz="2000" kern="1200" dirty="0" err="1" smtClean="0">
              <a:latin typeface="Verdana" pitchFamily="34" charset="0"/>
            </a:rPr>
            <a:t>expensive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mean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of</a:t>
          </a:r>
          <a:r>
            <a:rPr lang="cs-CZ" sz="2000" kern="1200" dirty="0" smtClean="0">
              <a:latin typeface="Verdana" pitchFamily="34" charset="0"/>
            </a:rPr>
            <a:t> transport?</a:t>
          </a:r>
          <a:endParaRPr lang="cs-CZ" sz="2000" kern="1200" dirty="0">
            <a:latin typeface="Verdana" pitchFamily="34" charset="0"/>
          </a:endParaRPr>
        </a:p>
      </dsp:txBody>
      <dsp:txXfrm>
        <a:off x="33583" y="2887979"/>
        <a:ext cx="8573794" cy="620794"/>
      </dsp:txXfrm>
    </dsp:sp>
    <dsp:sp modelId="{474F1258-118F-449F-B96D-7F010A5CC687}">
      <dsp:nvSpPr>
        <dsp:cNvPr id="0" name=""/>
        <dsp:cNvSpPr/>
      </dsp:nvSpPr>
      <dsp:spPr>
        <a:xfrm>
          <a:off x="0" y="3562516"/>
          <a:ext cx="8640960" cy="687960"/>
        </a:xfrm>
        <a:prstGeom prst="roundRect">
          <a:avLst/>
        </a:prstGeom>
        <a:solidFill>
          <a:schemeClr val="accent3">
            <a:hueOff val="-3986409"/>
            <a:satOff val="-21836"/>
            <a:lumOff val="67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</a:rPr>
            <a:t>Are </a:t>
          </a:r>
          <a:r>
            <a:rPr lang="cs-CZ" sz="2000" kern="1200" dirty="0" err="1" smtClean="0">
              <a:latin typeface="Verdana" pitchFamily="34" charset="0"/>
            </a:rPr>
            <a:t>you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afraid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of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flying</a:t>
          </a:r>
          <a:r>
            <a:rPr lang="cs-CZ" sz="2000" kern="1200" dirty="0" smtClean="0">
              <a:latin typeface="Verdana" pitchFamily="34" charset="0"/>
            </a:rPr>
            <a:t>?</a:t>
          </a:r>
          <a:endParaRPr lang="cs-CZ" sz="2000" kern="1200" dirty="0">
            <a:latin typeface="Verdana" pitchFamily="34" charset="0"/>
          </a:endParaRPr>
        </a:p>
      </dsp:txBody>
      <dsp:txXfrm>
        <a:off x="33583" y="3596099"/>
        <a:ext cx="8573794" cy="620794"/>
      </dsp:txXfrm>
    </dsp:sp>
    <dsp:sp modelId="{26BBCF8E-D178-4C0E-9D14-5BC310926C34}">
      <dsp:nvSpPr>
        <dsp:cNvPr id="0" name=""/>
        <dsp:cNvSpPr/>
      </dsp:nvSpPr>
      <dsp:spPr>
        <a:xfrm>
          <a:off x="0" y="4270636"/>
          <a:ext cx="8640960" cy="687960"/>
        </a:xfrm>
        <a:prstGeom prst="roundRect">
          <a:avLst/>
        </a:prstGeom>
        <a:solidFill>
          <a:schemeClr val="accent3">
            <a:hueOff val="-4783691"/>
            <a:satOff val="-26204"/>
            <a:lumOff val="806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Verdana" pitchFamily="34" charset="0"/>
            </a:rPr>
            <a:t>Do </a:t>
          </a:r>
          <a:r>
            <a:rPr lang="cs-CZ" sz="2000" kern="1200" dirty="0" err="1" smtClean="0">
              <a:latin typeface="Verdana" pitchFamily="34" charset="0"/>
            </a:rPr>
            <a:t>you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prefer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holiday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abroad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or</a:t>
          </a:r>
          <a:r>
            <a:rPr lang="cs-CZ" sz="2000" kern="1200" dirty="0" smtClean="0">
              <a:latin typeface="Verdana" pitchFamily="34" charset="0"/>
            </a:rPr>
            <a:t> in </a:t>
          </a:r>
          <a:r>
            <a:rPr lang="cs-CZ" sz="2000" kern="1200" dirty="0" err="1" smtClean="0">
              <a:latin typeface="Verdana" pitchFamily="34" charset="0"/>
            </a:rPr>
            <a:t>your</a:t>
          </a:r>
          <a:r>
            <a:rPr lang="cs-CZ" sz="2000" kern="1200" dirty="0" smtClean="0">
              <a:latin typeface="Verdana" pitchFamily="34" charset="0"/>
            </a:rPr>
            <a:t> country? </a:t>
          </a:r>
          <a:r>
            <a:rPr lang="cs-CZ" sz="2000" kern="1200" dirty="0" err="1" smtClean="0">
              <a:latin typeface="Verdana" pitchFamily="34" charset="0"/>
            </a:rPr>
            <a:t>Why</a:t>
          </a:r>
          <a:r>
            <a:rPr lang="cs-CZ" sz="2000" kern="1200" dirty="0" smtClean="0">
              <a:latin typeface="Verdana" pitchFamily="34" charset="0"/>
            </a:rPr>
            <a:t>?</a:t>
          </a:r>
          <a:endParaRPr lang="cs-CZ" sz="2000" kern="1200" dirty="0">
            <a:latin typeface="Verdana" pitchFamily="34" charset="0"/>
          </a:endParaRPr>
        </a:p>
      </dsp:txBody>
      <dsp:txXfrm>
        <a:off x="33583" y="4304219"/>
        <a:ext cx="8573794" cy="620794"/>
      </dsp:txXfrm>
    </dsp:sp>
    <dsp:sp modelId="{28D792A5-5FD3-4369-A1FE-DA67A857BF96}">
      <dsp:nvSpPr>
        <dsp:cNvPr id="0" name=""/>
        <dsp:cNvSpPr/>
      </dsp:nvSpPr>
      <dsp:spPr>
        <a:xfrm>
          <a:off x="0" y="4978756"/>
          <a:ext cx="8640960" cy="687960"/>
        </a:xfrm>
        <a:prstGeom prst="roundRect">
          <a:avLst/>
        </a:prstGeom>
        <a:solidFill>
          <a:schemeClr val="accent3">
            <a:hueOff val="-5580973"/>
            <a:satOff val="-30571"/>
            <a:lumOff val="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>
              <a:latin typeface="Verdana" pitchFamily="34" charset="0"/>
            </a:rPr>
            <a:t>What</a:t>
          </a:r>
          <a:r>
            <a:rPr lang="en-US" sz="2000" kern="1200" dirty="0" smtClean="0">
              <a:latin typeface="Verdana" pitchFamily="34" charset="0"/>
            </a:rPr>
            <a:t>`s </a:t>
          </a:r>
          <a:r>
            <a:rPr lang="cs-CZ" sz="2000" kern="1200" dirty="0" err="1" smtClean="0">
              <a:latin typeface="Verdana" pitchFamily="34" charset="0"/>
            </a:rPr>
            <a:t>the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longest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journey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you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have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ever</a:t>
          </a:r>
          <a:r>
            <a:rPr lang="cs-CZ" sz="2000" kern="1200" dirty="0" smtClean="0">
              <a:latin typeface="Verdana" pitchFamily="34" charset="0"/>
            </a:rPr>
            <a:t> </a:t>
          </a:r>
          <a:r>
            <a:rPr lang="cs-CZ" sz="2000" kern="1200" dirty="0" err="1" smtClean="0">
              <a:latin typeface="Verdana" pitchFamily="34" charset="0"/>
            </a:rPr>
            <a:t>made</a:t>
          </a:r>
          <a:r>
            <a:rPr lang="cs-CZ" sz="2000" kern="1200" dirty="0" smtClean="0">
              <a:latin typeface="Verdana" pitchFamily="34" charset="0"/>
            </a:rPr>
            <a:t>?</a:t>
          </a:r>
          <a:endParaRPr lang="cs-CZ" sz="2000" kern="1200" dirty="0">
            <a:latin typeface="Verdana" pitchFamily="34" charset="0"/>
          </a:endParaRPr>
        </a:p>
      </dsp:txBody>
      <dsp:txXfrm>
        <a:off x="33583" y="5012339"/>
        <a:ext cx="8573794" cy="62079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84BE4-E5E3-4B2F-ACF4-D1F917E7B504}">
      <dsp:nvSpPr>
        <dsp:cNvPr id="0" name=""/>
        <dsp:cNvSpPr/>
      </dsp:nvSpPr>
      <dsp:spPr>
        <a:xfrm>
          <a:off x="0" y="22479"/>
          <a:ext cx="3240360" cy="7300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catch a bus</a:t>
          </a:r>
          <a:endParaRPr lang="cs-CZ" sz="3200" kern="1200" dirty="0"/>
        </a:p>
      </dsp:txBody>
      <dsp:txXfrm>
        <a:off x="35640" y="58119"/>
        <a:ext cx="3169080" cy="658799"/>
      </dsp:txXfrm>
    </dsp:sp>
    <dsp:sp modelId="{654AA9FC-BF59-49D5-973E-5685DEEA86CB}">
      <dsp:nvSpPr>
        <dsp:cNvPr id="0" name=""/>
        <dsp:cNvSpPr/>
      </dsp:nvSpPr>
      <dsp:spPr>
        <a:xfrm>
          <a:off x="0" y="844719"/>
          <a:ext cx="3240360" cy="7300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get on a bus</a:t>
          </a:r>
          <a:endParaRPr lang="cs-CZ" sz="3200" kern="1200" dirty="0"/>
        </a:p>
      </dsp:txBody>
      <dsp:txXfrm>
        <a:off x="35640" y="880359"/>
        <a:ext cx="3169080" cy="658799"/>
      </dsp:txXfrm>
    </dsp:sp>
    <dsp:sp modelId="{74FEB942-9613-4904-8853-204250EDAFEF}">
      <dsp:nvSpPr>
        <dsp:cNvPr id="0" name=""/>
        <dsp:cNvSpPr/>
      </dsp:nvSpPr>
      <dsp:spPr>
        <a:xfrm>
          <a:off x="0" y="1666959"/>
          <a:ext cx="3240360" cy="7300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get off a bus</a:t>
          </a:r>
          <a:endParaRPr lang="cs-CZ" sz="3200" kern="1200" dirty="0"/>
        </a:p>
      </dsp:txBody>
      <dsp:txXfrm>
        <a:off x="35640" y="1702599"/>
        <a:ext cx="3169080" cy="658799"/>
      </dsp:txXfrm>
    </dsp:sp>
    <dsp:sp modelId="{D94B8BB9-CF60-4655-BC92-B175B5F14C27}">
      <dsp:nvSpPr>
        <dsp:cNvPr id="0" name=""/>
        <dsp:cNvSpPr/>
      </dsp:nvSpPr>
      <dsp:spPr>
        <a:xfrm>
          <a:off x="0" y="2489200"/>
          <a:ext cx="3240360" cy="7300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drive a car</a:t>
          </a:r>
          <a:endParaRPr lang="cs-CZ" sz="3200" kern="1200" dirty="0"/>
        </a:p>
      </dsp:txBody>
      <dsp:txXfrm>
        <a:off x="35640" y="2524840"/>
        <a:ext cx="3169080" cy="658799"/>
      </dsp:txXfrm>
    </dsp:sp>
    <dsp:sp modelId="{9EA3E4DD-1513-4E39-BEFF-BFC39F23A50C}">
      <dsp:nvSpPr>
        <dsp:cNvPr id="0" name=""/>
        <dsp:cNvSpPr/>
      </dsp:nvSpPr>
      <dsp:spPr>
        <a:xfrm>
          <a:off x="0" y="3311440"/>
          <a:ext cx="3240360" cy="7300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to ride a bike</a:t>
          </a:r>
          <a:endParaRPr lang="cs-CZ" sz="3200" kern="1200" dirty="0"/>
        </a:p>
      </dsp:txBody>
      <dsp:txXfrm>
        <a:off x="35640" y="3347080"/>
        <a:ext cx="3169080" cy="658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E89C289-6A97-49E4-B3B9-551BFF4847F9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2ED803B-68E5-406F-B113-A7A475801A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5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7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8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9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Anglický jazyk – </a:t>
            </a:r>
            <a:r>
              <a:rPr lang="cs-CZ" sz="2800" dirty="0" smtClean="0"/>
              <a:t>cvičení na podporu konverzace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48780" y="836712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Means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of</a:t>
            </a:r>
            <a:r>
              <a:rPr lang="cs-CZ" sz="3200" b="1" dirty="0" smtClean="0">
                <a:solidFill>
                  <a:schemeClr val="tx1"/>
                </a:solidFill>
              </a:rPr>
              <a:t> transport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VY_32_INOVACE_02-48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615518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Anglický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Means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transport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16. 9. 2011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je určen k procvičení slovní zásoby na téma „Dopravní prostředky“. Žáci jsou vedeni k samostatnému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vyjadřování svých názorů, odpovídají na připravené otázky.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Means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smtClean="0"/>
              <a:t> transport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Verdana" pitchFamily="34" charset="0"/>
              </a:rPr>
              <a:t>List public </a:t>
            </a:r>
            <a:r>
              <a:rPr lang="cs-CZ" sz="2800" dirty="0" err="1" smtClean="0">
                <a:latin typeface="Verdana" pitchFamily="34" charset="0"/>
              </a:rPr>
              <a:t>and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private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means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of</a:t>
            </a:r>
            <a:r>
              <a:rPr lang="cs-CZ" sz="2800" dirty="0" smtClean="0">
                <a:latin typeface="Verdana" pitchFamily="34" charset="0"/>
              </a:rPr>
              <a:t> transport:</a:t>
            </a:r>
            <a:endParaRPr lang="cs-CZ" sz="2800" dirty="0">
              <a:latin typeface="Verdana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quarter" idx="1"/>
          </p:nvPr>
        </p:nvGraphicFramePr>
        <p:xfrm>
          <a:off x="611560" y="1589566"/>
          <a:ext cx="3884240" cy="4575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2"/>
          </p:nvPr>
        </p:nvGraphicFramePr>
        <p:xfrm>
          <a:off x="4844901" y="1589567"/>
          <a:ext cx="38862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3238" y="260350"/>
            <a:ext cx="8640762" cy="990600"/>
          </a:xfrm>
        </p:spPr>
        <p:txBody>
          <a:bodyPr>
            <a:noAutofit/>
          </a:bodyPr>
          <a:lstStyle/>
          <a:p>
            <a:r>
              <a:rPr lang="cs-CZ" sz="2800" dirty="0" err="1" smtClean="0">
                <a:latin typeface="Verdana" pitchFamily="34" charset="0"/>
              </a:rPr>
              <a:t>Which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mean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of</a:t>
            </a:r>
            <a:r>
              <a:rPr lang="cs-CZ" sz="2800" dirty="0" smtClean="0">
                <a:latin typeface="Verdana" pitchFamily="34" charset="0"/>
              </a:rPr>
              <a:t> transport </a:t>
            </a:r>
            <a:r>
              <a:rPr lang="cs-CZ" sz="2800" dirty="0" err="1" smtClean="0">
                <a:latin typeface="Verdana" pitchFamily="34" charset="0"/>
              </a:rPr>
              <a:t>is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connected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with</a:t>
            </a:r>
            <a:r>
              <a:rPr lang="cs-CZ" sz="2800" dirty="0" smtClean="0">
                <a:latin typeface="Verdana" pitchFamily="34" charset="0"/>
              </a:rPr>
              <a:t>:</a:t>
            </a:r>
            <a:endParaRPr lang="cs-CZ" sz="2800" dirty="0">
              <a:latin typeface="Verdana" pitchFamily="34" charset="0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971601" y="1340768"/>
          <a:ext cx="2880319" cy="5072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4860032" y="1268760"/>
          <a:ext cx="2952328" cy="5288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48680"/>
            <a:ext cx="496855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Diagram 3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086844" y="764704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by BICYCLE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5229200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1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764704"/>
            <a:ext cx="4725144" cy="472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195736" y="692696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by CAR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44208" y="5229200"/>
            <a:ext cx="432048" cy="246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2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836712"/>
            <a:ext cx="4644157" cy="4644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763688" y="836712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by BUS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40152" y="51571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3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692696"/>
            <a:ext cx="4860181" cy="4860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835696" y="692696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by TRAIN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84168" y="5229200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4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980728"/>
            <a:ext cx="4572149" cy="4572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195736" y="1052736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by AEROPLANE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00" y="5229200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5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5661248"/>
          <a:ext cx="8136904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123728" y="620688"/>
            <a:ext cx="4717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Verdana" pitchFamily="34" charset="0"/>
              </a:rPr>
              <a:t>on FOOT</a:t>
            </a:r>
            <a:endParaRPr lang="cs-CZ" sz="28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1196752"/>
            <a:ext cx="4356125" cy="43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084168" y="5157192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Verdana" pitchFamily="34" charset="0"/>
              </a:rPr>
              <a:t>6</a:t>
            </a:r>
            <a:endParaRPr lang="cs-CZ" sz="10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251520" y="548680"/>
          <a:ext cx="864096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251520" y="548680"/>
          <a:ext cx="864096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611560" y="476673"/>
            <a:ext cx="8029400" cy="936104"/>
            <a:chOff x="0" y="0"/>
            <a:chExt cx="8640960" cy="3726450"/>
          </a:xfrm>
        </p:grpSpPr>
        <p:sp>
          <p:nvSpPr>
            <p:cNvPr id="4" name="Zaoblený obdélník 3"/>
            <p:cNvSpPr/>
            <p:nvPr/>
          </p:nvSpPr>
          <p:spPr>
            <a:xfrm>
              <a:off x="0" y="0"/>
              <a:ext cx="8640960" cy="37264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Zaoblený obdélník 4"/>
            <p:cNvSpPr/>
            <p:nvPr/>
          </p:nvSpPr>
          <p:spPr>
            <a:xfrm>
              <a:off x="181910" y="181913"/>
              <a:ext cx="7722325" cy="252819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ctr" defTabSz="10668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dirty="0" smtClean="0">
                  <a:latin typeface="Verdana" pitchFamily="34" charset="0"/>
                </a:rPr>
                <a:t>Use </a:t>
              </a:r>
              <a:r>
                <a:rPr lang="cs-CZ" sz="2400" dirty="0" err="1" smtClean="0">
                  <a:latin typeface="Verdana" pitchFamily="34" charset="0"/>
                </a:rPr>
                <a:t>the</a:t>
              </a:r>
              <a:r>
                <a:rPr lang="cs-CZ" sz="2400" dirty="0" smtClean="0">
                  <a:latin typeface="Verdana" pitchFamily="34" charset="0"/>
                </a:rPr>
                <a:t> </a:t>
              </a:r>
              <a:r>
                <a:rPr lang="cs-CZ" sz="2400" dirty="0" err="1" smtClean="0">
                  <a:latin typeface="Verdana" pitchFamily="34" charset="0"/>
                </a:rPr>
                <a:t>verbs</a:t>
              </a:r>
              <a:r>
                <a:rPr lang="cs-CZ" sz="2400" dirty="0" smtClean="0">
                  <a:latin typeface="Verdana" pitchFamily="34" charset="0"/>
                </a:rPr>
                <a:t> in </a:t>
              </a:r>
              <a:r>
                <a:rPr lang="cs-CZ" sz="2400" dirty="0" err="1" smtClean="0">
                  <a:latin typeface="Verdana" pitchFamily="34" charset="0"/>
                </a:rPr>
                <a:t>sentenses</a:t>
              </a:r>
              <a:r>
                <a:rPr lang="cs-CZ" sz="2400" dirty="0" smtClean="0">
                  <a:latin typeface="Verdana" pitchFamily="34" charset="0"/>
                </a:rPr>
                <a:t>:</a:t>
              </a:r>
              <a:endParaRPr lang="cs-CZ" sz="2400" kern="1200" dirty="0"/>
            </a:p>
          </p:txBody>
        </p:sp>
      </p:grpSp>
      <p:graphicFrame>
        <p:nvGraphicFramePr>
          <p:cNvPr id="6" name="Diagram 5"/>
          <p:cNvGraphicFramePr/>
          <p:nvPr/>
        </p:nvGraphicFramePr>
        <p:xfrm>
          <a:off x="2555776" y="1988840"/>
          <a:ext cx="32403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Verdana" pitchFamily="34" charset="0"/>
              </a:rPr>
              <a:t>Přehled zdrojů</a:t>
            </a:r>
            <a:endParaRPr lang="cs-CZ" sz="2400" dirty="0">
              <a:latin typeface="Verdan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1628800"/>
            <a:ext cx="86409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 smtClean="0">
                <a:latin typeface="Verdana" pitchFamily="34" charset="0"/>
              </a:rPr>
              <a:t>Obrázky 1 – 6. Www.office.</a:t>
            </a:r>
            <a:r>
              <a:rPr lang="cs-CZ" sz="1200" i="1" dirty="0" err="1" smtClean="0">
                <a:latin typeface="Verdana" pitchFamily="34" charset="0"/>
              </a:rPr>
              <a:t>microsoft.com</a:t>
            </a:r>
            <a:r>
              <a:rPr lang="cs-CZ" sz="1200" dirty="0" smtClean="0">
                <a:latin typeface="Verdana" pitchFamily="34" charset="0"/>
              </a:rPr>
              <a:t> [online]. c2011 [cit. </a:t>
            </a:r>
            <a:r>
              <a:rPr lang="cs-CZ" sz="1200" dirty="0" smtClean="0">
                <a:latin typeface="Verdana" pitchFamily="34" charset="0"/>
              </a:rPr>
              <a:t>2011-09-16]. </a:t>
            </a:r>
            <a:endParaRPr lang="cs-CZ" sz="12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165</TotalTime>
  <Words>338</Words>
  <Application>Microsoft Office PowerPoint</Application>
  <PresentationFormat>Předvádění na obrazovce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Medián</vt:lpstr>
      <vt:lpstr>Anglický jazyk – cvičení na podporu konverzace</vt:lpstr>
      <vt:lpstr>Means of transport</vt:lpstr>
      <vt:lpstr>List public and private means of transport:</vt:lpstr>
      <vt:lpstr>Which mean of transport is connected with: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kozlovsky</dc:creator>
  <cp:lastModifiedBy>Petr Kozlovský</cp:lastModifiedBy>
  <cp:revision>20</cp:revision>
  <dcterms:created xsi:type="dcterms:W3CDTF">2011-10-31T16:32:49Z</dcterms:created>
  <dcterms:modified xsi:type="dcterms:W3CDTF">2011-12-19T14:58:22Z</dcterms:modified>
</cp:coreProperties>
</file>