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56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74B1FC-A5C7-4B20-9C6A-3DFA366C2A01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69AC06-5DDB-4831-9160-4983FA5E2F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4287C-6596-453F-A582-8B0BBB8EC294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311F5-575D-454B-A07F-C6466AE813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165356" imgH="2372852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Ovládací prvky traktoru Zetor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Unifikovaná řada 1.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DCIM\104CANON\IMG_55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671514" cy="5004000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2051720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699792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067944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012160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660232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259632" y="836712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403648" y="4365104"/>
            <a:ext cx="576064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spc="-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699792" y="4365104"/>
            <a:ext cx="6480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23928" y="42930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364088" y="422108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372200" y="4149080"/>
            <a:ext cx="720080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380312" y="6926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šipka 28"/>
          <p:cNvCxnSpPr>
            <a:stCxn id="9" idx="4"/>
          </p:cNvCxnSpPr>
          <p:nvPr/>
        </p:nvCxnSpPr>
        <p:spPr>
          <a:xfrm flipH="1">
            <a:off x="1979712" y="764704"/>
            <a:ext cx="288032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6" idx="4"/>
          </p:cNvCxnSpPr>
          <p:nvPr/>
        </p:nvCxnSpPr>
        <p:spPr>
          <a:xfrm>
            <a:off x="1475656" y="1268760"/>
            <a:ext cx="72008" cy="7920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0" idx="4"/>
          </p:cNvCxnSpPr>
          <p:nvPr/>
        </p:nvCxnSpPr>
        <p:spPr>
          <a:xfrm>
            <a:off x="2915816" y="764704"/>
            <a:ext cx="21602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1" idx="4"/>
          </p:cNvCxnSpPr>
          <p:nvPr/>
        </p:nvCxnSpPr>
        <p:spPr>
          <a:xfrm>
            <a:off x="4283968" y="692696"/>
            <a:ext cx="72008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3" idx="4"/>
          </p:cNvCxnSpPr>
          <p:nvPr/>
        </p:nvCxnSpPr>
        <p:spPr>
          <a:xfrm>
            <a:off x="6228184" y="692696"/>
            <a:ext cx="360040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4"/>
          </p:cNvCxnSpPr>
          <p:nvPr/>
        </p:nvCxnSpPr>
        <p:spPr>
          <a:xfrm>
            <a:off x="6876256" y="692696"/>
            <a:ext cx="144016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27" idx="4"/>
          </p:cNvCxnSpPr>
          <p:nvPr/>
        </p:nvCxnSpPr>
        <p:spPr>
          <a:xfrm flipH="1">
            <a:off x="7452320" y="1124744"/>
            <a:ext cx="144016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9" idx="0"/>
          </p:cNvCxnSpPr>
          <p:nvPr/>
        </p:nvCxnSpPr>
        <p:spPr>
          <a:xfrm flipV="1">
            <a:off x="1691680" y="4005064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20" idx="0"/>
          </p:cNvCxnSpPr>
          <p:nvPr/>
        </p:nvCxnSpPr>
        <p:spPr>
          <a:xfrm flipV="1">
            <a:off x="3023828" y="3789040"/>
            <a:ext cx="36004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21" idx="0"/>
          </p:cNvCxnSpPr>
          <p:nvPr/>
        </p:nvCxnSpPr>
        <p:spPr>
          <a:xfrm flipH="1" flipV="1">
            <a:off x="3419872" y="3068960"/>
            <a:ext cx="72008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22" idx="0"/>
          </p:cNvCxnSpPr>
          <p:nvPr/>
        </p:nvCxnSpPr>
        <p:spPr>
          <a:xfrm flipV="1">
            <a:off x="5580112" y="2996952"/>
            <a:ext cx="36004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stCxn id="25" idx="0"/>
          </p:cNvCxnSpPr>
          <p:nvPr/>
        </p:nvCxnSpPr>
        <p:spPr>
          <a:xfrm flipV="1">
            <a:off x="6732240" y="3789040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Zástupný symbol pro text 85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Kontrolka ukazatele směru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Kontrolka předních pracovních světel ve střeše kabiny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Ukazatel otáček motoru s počítadlem motohodin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Kontrolka rozpojení lamely spojky vývodové hřídele (max. 5 minut!)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Kontrolka minimálního tlaku vzduchu  (rozsvítí se při poklesu, nebo při poruše vzduchového brzdného systému)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DCIM\104CANON\IMG_55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671514" cy="5004000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2051720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699792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067944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012160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660232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259632" y="836712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403648" y="4365104"/>
            <a:ext cx="576064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spc="-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699792" y="4365104"/>
            <a:ext cx="720080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23928" y="42930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364088" y="422108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372200" y="4149080"/>
            <a:ext cx="720080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380312" y="6926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šipka 28"/>
          <p:cNvCxnSpPr>
            <a:stCxn id="9" idx="4"/>
          </p:cNvCxnSpPr>
          <p:nvPr/>
        </p:nvCxnSpPr>
        <p:spPr>
          <a:xfrm flipH="1">
            <a:off x="1979712" y="764704"/>
            <a:ext cx="288032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6" idx="4"/>
          </p:cNvCxnSpPr>
          <p:nvPr/>
        </p:nvCxnSpPr>
        <p:spPr>
          <a:xfrm>
            <a:off x="1475656" y="1268760"/>
            <a:ext cx="72008" cy="7920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0" idx="4"/>
          </p:cNvCxnSpPr>
          <p:nvPr/>
        </p:nvCxnSpPr>
        <p:spPr>
          <a:xfrm>
            <a:off x="2915816" y="764704"/>
            <a:ext cx="21602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1" idx="4"/>
          </p:cNvCxnSpPr>
          <p:nvPr/>
        </p:nvCxnSpPr>
        <p:spPr>
          <a:xfrm>
            <a:off x="4283968" y="692696"/>
            <a:ext cx="72008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3" idx="4"/>
          </p:cNvCxnSpPr>
          <p:nvPr/>
        </p:nvCxnSpPr>
        <p:spPr>
          <a:xfrm>
            <a:off x="6228184" y="692696"/>
            <a:ext cx="360040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4"/>
          </p:cNvCxnSpPr>
          <p:nvPr/>
        </p:nvCxnSpPr>
        <p:spPr>
          <a:xfrm>
            <a:off x="6876256" y="692696"/>
            <a:ext cx="144016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27" idx="4"/>
          </p:cNvCxnSpPr>
          <p:nvPr/>
        </p:nvCxnSpPr>
        <p:spPr>
          <a:xfrm flipH="1">
            <a:off x="7452320" y="1124744"/>
            <a:ext cx="144016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9" idx="0"/>
          </p:cNvCxnSpPr>
          <p:nvPr/>
        </p:nvCxnSpPr>
        <p:spPr>
          <a:xfrm flipV="1">
            <a:off x="1691680" y="4005064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20" idx="0"/>
          </p:cNvCxnSpPr>
          <p:nvPr/>
        </p:nvCxnSpPr>
        <p:spPr>
          <a:xfrm flipV="1">
            <a:off x="3059832" y="3789040"/>
            <a:ext cx="0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21" idx="0"/>
          </p:cNvCxnSpPr>
          <p:nvPr/>
        </p:nvCxnSpPr>
        <p:spPr>
          <a:xfrm flipH="1" flipV="1">
            <a:off x="3419872" y="3068960"/>
            <a:ext cx="72008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22" idx="0"/>
          </p:cNvCxnSpPr>
          <p:nvPr/>
        </p:nvCxnSpPr>
        <p:spPr>
          <a:xfrm flipV="1">
            <a:off x="5580112" y="2996952"/>
            <a:ext cx="36004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stCxn id="25" idx="0"/>
          </p:cNvCxnSpPr>
          <p:nvPr/>
        </p:nvCxnSpPr>
        <p:spPr>
          <a:xfrm flipV="1">
            <a:off x="6732240" y="3789040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Zástupný symbol pro text 85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Autofit/>
          </a:bodyPr>
          <a:lstStyle/>
          <a:p>
            <a:pPr marL="457200" indent="-457200">
              <a:buAutoNum type="arabicPeriod" startAt="6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Ukazatel tlaku vzduchu ve vzduchové brzdové soustavě</a:t>
            </a: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Sdružené kontrolky</a:t>
            </a: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Ukazatel množství paliva v nádrži</a:t>
            </a: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Ukazatel teploty chladicího média v chladící soustavě motoru</a:t>
            </a: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světel traktoru (obrysová a tlumená světla)</a:t>
            </a:r>
          </a:p>
          <a:p>
            <a:pPr marL="457200" indent="-457200">
              <a:buAutoNum type="arabicPeriod" startAt="6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7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7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rabicPeriod" startAt="7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DCIM\104CANON\IMG_55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6671514" cy="5004000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2051720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699792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067944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012160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660232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259632" y="836712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403648" y="4365104"/>
            <a:ext cx="576064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spc="-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699792" y="4293096"/>
            <a:ext cx="648072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23928" y="42930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364088" y="422108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372200" y="4149080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380312" y="69269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šipka 28"/>
          <p:cNvCxnSpPr>
            <a:stCxn id="9" idx="4"/>
          </p:cNvCxnSpPr>
          <p:nvPr/>
        </p:nvCxnSpPr>
        <p:spPr>
          <a:xfrm flipH="1">
            <a:off x="1979712" y="764704"/>
            <a:ext cx="288032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6" idx="4"/>
          </p:cNvCxnSpPr>
          <p:nvPr/>
        </p:nvCxnSpPr>
        <p:spPr>
          <a:xfrm>
            <a:off x="1475656" y="1268760"/>
            <a:ext cx="72008" cy="7920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0" idx="4"/>
          </p:cNvCxnSpPr>
          <p:nvPr/>
        </p:nvCxnSpPr>
        <p:spPr>
          <a:xfrm>
            <a:off x="2915816" y="764704"/>
            <a:ext cx="21602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1" idx="4"/>
          </p:cNvCxnSpPr>
          <p:nvPr/>
        </p:nvCxnSpPr>
        <p:spPr>
          <a:xfrm>
            <a:off x="4283968" y="692696"/>
            <a:ext cx="72008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3" idx="4"/>
          </p:cNvCxnSpPr>
          <p:nvPr/>
        </p:nvCxnSpPr>
        <p:spPr>
          <a:xfrm>
            <a:off x="6228184" y="692696"/>
            <a:ext cx="360040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4"/>
          </p:cNvCxnSpPr>
          <p:nvPr/>
        </p:nvCxnSpPr>
        <p:spPr>
          <a:xfrm>
            <a:off x="6876256" y="692696"/>
            <a:ext cx="144016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27" idx="4"/>
          </p:cNvCxnSpPr>
          <p:nvPr/>
        </p:nvCxnSpPr>
        <p:spPr>
          <a:xfrm flipH="1">
            <a:off x="7452320" y="1124744"/>
            <a:ext cx="144016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9" idx="0"/>
          </p:cNvCxnSpPr>
          <p:nvPr/>
        </p:nvCxnSpPr>
        <p:spPr>
          <a:xfrm flipV="1">
            <a:off x="1691680" y="4005064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20" idx="0"/>
          </p:cNvCxnSpPr>
          <p:nvPr/>
        </p:nvCxnSpPr>
        <p:spPr>
          <a:xfrm flipV="1">
            <a:off x="3023828" y="3789040"/>
            <a:ext cx="36004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21" idx="0"/>
          </p:cNvCxnSpPr>
          <p:nvPr/>
        </p:nvCxnSpPr>
        <p:spPr>
          <a:xfrm flipH="1" flipV="1">
            <a:off x="3419872" y="3068960"/>
            <a:ext cx="72008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22" idx="0"/>
          </p:cNvCxnSpPr>
          <p:nvPr/>
        </p:nvCxnSpPr>
        <p:spPr>
          <a:xfrm flipV="1">
            <a:off x="5580112" y="2996952"/>
            <a:ext cx="360040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stCxn id="25" idx="0"/>
          </p:cNvCxnSpPr>
          <p:nvPr/>
        </p:nvCxnSpPr>
        <p:spPr>
          <a:xfrm flipV="1">
            <a:off x="6732240" y="3789040"/>
            <a:ext cx="144016" cy="3600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Zástupný symbol pro text 85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Autofit/>
          </a:bodyPr>
          <a:lstStyle/>
          <a:p>
            <a:pPr marL="457200" indent="-457200">
              <a:buAutoNum type="arabicPeriod" startAt="1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světel traktoru (obrysová a tlumená světla)</a:t>
            </a:r>
          </a:p>
          <a:p>
            <a:pPr marL="457200" indent="-457200">
              <a:buAutoNum type="arabicPeriod" startAt="1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zadních pracovních světel</a:t>
            </a:r>
          </a:p>
          <a:p>
            <a:pPr marL="457200" indent="-457200">
              <a:buAutoNum type="arabicPeriod" startAt="1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Přepínač světel v přední masce traktoru a předních pracovních světel ve střeše traktoru</a:t>
            </a:r>
          </a:p>
          <a:p>
            <a:pPr marL="457200" indent="-457200">
              <a:buAutoNum type="arabicPeriod" startAt="10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2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600" y="0"/>
            <a:ext cx="6240000" cy="479715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797152"/>
            <a:ext cx="9144000" cy="2060848"/>
          </a:xfrm>
        </p:spPr>
        <p:txBody>
          <a:bodyPr>
            <a:noAutofit/>
          </a:bodyPr>
          <a:lstStyle/>
          <a:p>
            <a:pPr marL="457200" indent="-457200">
              <a:buAutoNum type="arabicPeriod" startAt="1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ručního nastavení dodávky paliva (nastavení volnoběžných otáček   motoru)</a:t>
            </a:r>
          </a:p>
          <a:p>
            <a:pPr marL="457200" indent="-457200">
              <a:buAutoNum type="arabicPeriod" startAt="1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Spínací skříňka s blokovacím elektromagnetem řízení</a:t>
            </a:r>
          </a:p>
          <a:p>
            <a:pPr marL="457200" indent="-457200">
              <a:buAutoNum type="arabicPeriod" startAt="1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Volant </a:t>
            </a:r>
          </a:p>
          <a:p>
            <a:pPr marL="457200" indent="-457200">
              <a:buAutoNum type="arabicPeriod" startAt="1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Přepínač směrových světel, dálkových a tlumených světel, akustická a světelná houkačka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63888" y="4149080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940152" y="4005064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499992" y="4077072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8" idx="0"/>
          </p:cNvCxnSpPr>
          <p:nvPr/>
        </p:nvCxnSpPr>
        <p:spPr>
          <a:xfrm flipH="1" flipV="1">
            <a:off x="4788024" y="2924944"/>
            <a:ext cx="72008" cy="11521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2699792" y="4149080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7" name="Přímá spojovací šipka 26"/>
          <p:cNvCxnSpPr>
            <a:stCxn id="25" idx="1"/>
          </p:cNvCxnSpPr>
          <p:nvPr/>
        </p:nvCxnSpPr>
        <p:spPr>
          <a:xfrm flipH="1" flipV="1">
            <a:off x="1979713" y="3284985"/>
            <a:ext cx="825532" cy="94845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stCxn id="7" idx="0"/>
          </p:cNvCxnSpPr>
          <p:nvPr/>
        </p:nvCxnSpPr>
        <p:spPr>
          <a:xfrm flipV="1">
            <a:off x="6300192" y="2924944"/>
            <a:ext cx="144016" cy="10801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6" idx="0"/>
          </p:cNvCxnSpPr>
          <p:nvPr/>
        </p:nvCxnSpPr>
        <p:spPr>
          <a:xfrm flipH="1" flipV="1">
            <a:off x="3347864" y="3284984"/>
            <a:ext cx="576064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0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8308" b="8308"/>
          <a:stretch>
            <a:fillRect/>
          </a:stretch>
        </p:blipFill>
        <p:spPr>
          <a:xfrm>
            <a:off x="1043608" y="0"/>
            <a:ext cx="6624000" cy="49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 numCol="2">
            <a:normAutofit lnSpcReduction="10000"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Sdružené kontrolky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– kontrolka dálkových světel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 – kontrolka paliva (rezerva paliva)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– kontrolka mazacího systému motoru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4 – kontrolka nabíjení akumulátoru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5 – kontrolka aktivace ruční brzdy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6 – kontrolka zadního pracovního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světlometu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979712" y="0"/>
            <a:ext cx="576064" cy="6206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403648" y="191683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1763688" y="2924944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483768" y="429309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588224" y="4221088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20272" y="47667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>
            <a:stCxn id="7" idx="6"/>
          </p:cNvCxnSpPr>
          <p:nvPr/>
        </p:nvCxnSpPr>
        <p:spPr>
          <a:xfrm>
            <a:off x="2555776" y="310344"/>
            <a:ext cx="1224136" cy="2383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6"/>
          </p:cNvCxnSpPr>
          <p:nvPr/>
        </p:nvCxnSpPr>
        <p:spPr>
          <a:xfrm flipV="1">
            <a:off x="1979712" y="2060848"/>
            <a:ext cx="432048" cy="14401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9" idx="7"/>
          </p:cNvCxnSpPr>
          <p:nvPr/>
        </p:nvCxnSpPr>
        <p:spPr>
          <a:xfrm flipV="1">
            <a:off x="2255389" y="2348880"/>
            <a:ext cx="1596531" cy="66042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7"/>
          </p:cNvCxnSpPr>
          <p:nvPr/>
        </p:nvCxnSpPr>
        <p:spPr>
          <a:xfrm flipV="1">
            <a:off x="2975469" y="3933056"/>
            <a:ext cx="372395" cy="44440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1" idx="1"/>
          </p:cNvCxnSpPr>
          <p:nvPr/>
        </p:nvCxnSpPr>
        <p:spPr>
          <a:xfrm flipH="1" flipV="1">
            <a:off x="6084168" y="3789040"/>
            <a:ext cx="588419" cy="51641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2" idx="3"/>
          </p:cNvCxnSpPr>
          <p:nvPr/>
        </p:nvCxnSpPr>
        <p:spPr>
          <a:xfrm flipH="1">
            <a:off x="6516216" y="968373"/>
            <a:ext cx="588419" cy="44440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8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15616" y="0"/>
            <a:ext cx="6672000" cy="500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1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Pedál spojky pojezdu traktoru</a:t>
            </a:r>
          </a:p>
          <a:p>
            <a:pPr marL="457200" indent="-457200">
              <a:buAutoNum type="arabicPeriod" startAt="1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Spojené pedály provozních brzd traktoru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83768" y="3356992"/>
            <a:ext cx="720080" cy="6480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80112" y="3356992"/>
            <a:ext cx="720080" cy="6480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>
            <a:stCxn id="6" idx="0"/>
          </p:cNvCxnSpPr>
          <p:nvPr/>
        </p:nvCxnSpPr>
        <p:spPr>
          <a:xfrm flipH="1" flipV="1">
            <a:off x="2771800" y="2780928"/>
            <a:ext cx="72008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0"/>
          </p:cNvCxnSpPr>
          <p:nvPr/>
        </p:nvCxnSpPr>
        <p:spPr>
          <a:xfrm flipV="1">
            <a:off x="5940152" y="2708920"/>
            <a:ext cx="0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9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528"/>
          <a:stretch>
            <a:fillRect/>
          </a:stretch>
        </p:blipFill>
        <p:spPr>
          <a:xfrm>
            <a:off x="899592" y="0"/>
            <a:ext cx="6408000" cy="494116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19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řazení rychlostních stupňů</a:t>
            </a:r>
          </a:p>
          <a:p>
            <a:pPr marL="457200" indent="-457200">
              <a:buAutoNum type="arabicPeriod" startAt="19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Akcelerační pedál dodávky paliva</a:t>
            </a:r>
          </a:p>
          <a:p>
            <a:pPr marL="457200" indent="-457200">
              <a:buAutoNum type="arabicPeriod" startAt="19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339752" y="4077072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7"/>
          </p:cNvCxnSpPr>
          <p:nvPr/>
        </p:nvCxnSpPr>
        <p:spPr>
          <a:xfrm flipV="1">
            <a:off x="2954379" y="3429000"/>
            <a:ext cx="897541" cy="73243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5940152" y="4005064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šipka 10"/>
          <p:cNvCxnSpPr>
            <a:stCxn id="9" idx="1"/>
          </p:cNvCxnSpPr>
          <p:nvPr/>
        </p:nvCxnSpPr>
        <p:spPr>
          <a:xfrm flipH="1" flipV="1">
            <a:off x="4788025" y="3573017"/>
            <a:ext cx="1257580" cy="51641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9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0"/>
            <a:ext cx="6144000" cy="460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653136"/>
            <a:ext cx="9144000" cy="220486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21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Pedál uzávěrky diferenciálu</a:t>
            </a:r>
          </a:p>
          <a:p>
            <a:pPr marL="457200" indent="-457200">
              <a:buAutoNum type="arabicPeriod" startAt="21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řazení redukovaných a silničních rychlostí (š polohy)</a:t>
            </a:r>
          </a:p>
          <a:p>
            <a:pPr marL="457200" indent="-457200">
              <a:buAutoNum type="arabicPeriod" startAt="21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zapínání náhonu čerpadla hydraulických okruhů a náhonu vývodového hřídele (4 polohy)</a:t>
            </a:r>
          </a:p>
          <a:p>
            <a:pPr marL="457200" indent="-457200">
              <a:buAutoNum type="arabicPeriod" startAt="21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řazení otáček vývodového hřídele (540 – 1000 otáček /min)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979712" y="3429000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7"/>
          </p:cNvCxnSpPr>
          <p:nvPr/>
        </p:nvCxnSpPr>
        <p:spPr>
          <a:xfrm flipV="1">
            <a:off x="2594339" y="2924945"/>
            <a:ext cx="609509" cy="5778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3131840" y="3861048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šipka 10"/>
          <p:cNvCxnSpPr>
            <a:stCxn id="9" idx="0"/>
          </p:cNvCxnSpPr>
          <p:nvPr/>
        </p:nvCxnSpPr>
        <p:spPr>
          <a:xfrm flipV="1">
            <a:off x="3491880" y="2636912"/>
            <a:ext cx="504056" cy="12241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6732240" y="3933056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>
            <a:stCxn id="12" idx="1"/>
          </p:cNvCxnSpPr>
          <p:nvPr/>
        </p:nvCxnSpPr>
        <p:spPr>
          <a:xfrm flipH="1" flipV="1">
            <a:off x="5724129" y="3501009"/>
            <a:ext cx="1113564" cy="5058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7020272" y="1772816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H="1" flipV="1">
            <a:off x="5292080" y="1988840"/>
            <a:ext cx="1656184" cy="720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2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15616" y="0"/>
            <a:ext cx="6624000" cy="49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2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zapínání přední hnací nápravy (jen 5245,  6245,  7245, 7745)</a:t>
            </a:r>
          </a:p>
          <a:p>
            <a:pPr marL="457200" indent="-457200">
              <a:buAutoNum type="arabicPeriod" startAt="2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Pedál násobiče točivého momentu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59832" y="4005064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92080" y="4221088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>
            <a:stCxn id="6" idx="7"/>
          </p:cNvCxnSpPr>
          <p:nvPr/>
        </p:nvCxnSpPr>
        <p:spPr>
          <a:xfrm flipV="1">
            <a:off x="3674459" y="2780929"/>
            <a:ext cx="465493" cy="130849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0"/>
          </p:cNvCxnSpPr>
          <p:nvPr/>
        </p:nvCxnSpPr>
        <p:spPr>
          <a:xfrm flipV="1">
            <a:off x="5652120" y="3717032"/>
            <a:ext cx="432048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9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640" y="0"/>
            <a:ext cx="6624000" cy="49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2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parkovací brzdy</a:t>
            </a:r>
          </a:p>
          <a:p>
            <a:pPr marL="457200" indent="-457200">
              <a:buAutoNum type="arabicPeriod" startAt="2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ovládání závěsu pro jednonápravové přívěsy (agro-hák)</a:t>
            </a:r>
          </a:p>
          <a:p>
            <a:pPr marL="457200" indent="-457200">
              <a:buAutoNum type="arabicPeriod" startAt="2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ruční vypínání spojky vývodového hřídele</a:t>
            </a:r>
          </a:p>
        </p:txBody>
      </p:sp>
      <p:sp>
        <p:nvSpPr>
          <p:cNvPr id="6" name="Elipsa 5"/>
          <p:cNvSpPr/>
          <p:nvPr/>
        </p:nvSpPr>
        <p:spPr>
          <a:xfrm>
            <a:off x="1907704" y="1412776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6084168" y="1412776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139952" y="548680"/>
            <a:ext cx="720080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ovací šipka 9"/>
          <p:cNvCxnSpPr>
            <a:stCxn id="7" idx="4"/>
          </p:cNvCxnSpPr>
          <p:nvPr/>
        </p:nvCxnSpPr>
        <p:spPr>
          <a:xfrm>
            <a:off x="6444208" y="1988840"/>
            <a:ext cx="360040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8" idx="4"/>
          </p:cNvCxnSpPr>
          <p:nvPr/>
        </p:nvCxnSpPr>
        <p:spPr>
          <a:xfrm flipH="1">
            <a:off x="4355976" y="1124744"/>
            <a:ext cx="144016" cy="43204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6" idx="4"/>
          </p:cNvCxnSpPr>
          <p:nvPr/>
        </p:nvCxnSpPr>
        <p:spPr>
          <a:xfrm flipH="1">
            <a:off x="2195736" y="1988840"/>
            <a:ext cx="72008" cy="10801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9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624" y="0"/>
            <a:ext cx="6624000" cy="49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 startAt="3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ovládání vnitřního hydraulického okruhu</a:t>
            </a:r>
          </a:p>
          <a:p>
            <a:pPr marL="457200" indent="-457200">
              <a:buFont typeface="Arial" pitchFamily="34" charset="0"/>
              <a:buAutoNum type="arabicPeriod" startAt="3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ovládání vnějších hydraulických okruhů</a:t>
            </a:r>
          </a:p>
          <a:p>
            <a:pPr marL="457200" indent="-457200">
              <a:lnSpc>
                <a:spcPct val="110000"/>
              </a:lnSpc>
              <a:buFont typeface="Arial" pitchFamily="34" charset="0"/>
              <a:buAutoNum type="arabicPeriod" startAt="3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regulace hydraulického systému</a:t>
            </a:r>
          </a:p>
          <a:p>
            <a:pPr marL="457200" indent="-457200">
              <a:buFont typeface="Arial" pitchFamily="34" charset="0"/>
              <a:buAutoNum type="arabicPeriod" startAt="3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rychlosti reakce vnitřního hydraulického okruhu</a:t>
            </a:r>
          </a:p>
          <a:p>
            <a:pPr marL="457200" indent="-457200">
              <a:buFont typeface="Arial" pitchFamily="34" charset="0"/>
              <a:buAutoNum type="arabicPeriod" startAt="30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Zajišťovací šrouby ovládacích pák</a:t>
            </a:r>
          </a:p>
          <a:p>
            <a:pPr marL="457200" indent="-457200">
              <a:buFont typeface="Arial" pitchFamily="34" charset="0"/>
              <a:buAutoNum type="arabicPeriod" startAt="30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30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30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03648" y="908720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33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979712" y="2780928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635896" y="3933056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2987824" y="3140968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96136" y="1412776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34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6" idx="4"/>
          </p:cNvCxnSpPr>
          <p:nvPr/>
        </p:nvCxnSpPr>
        <p:spPr>
          <a:xfrm flipH="1">
            <a:off x="1403648" y="1412776"/>
            <a:ext cx="360040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0"/>
          </p:cNvCxnSpPr>
          <p:nvPr/>
        </p:nvCxnSpPr>
        <p:spPr>
          <a:xfrm flipV="1">
            <a:off x="2339752" y="2132856"/>
            <a:ext cx="504056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9" idx="7"/>
          </p:cNvCxnSpPr>
          <p:nvPr/>
        </p:nvCxnSpPr>
        <p:spPr>
          <a:xfrm flipV="1">
            <a:off x="3602451" y="2924945"/>
            <a:ext cx="825533" cy="28984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8" idx="7"/>
          </p:cNvCxnSpPr>
          <p:nvPr/>
        </p:nvCxnSpPr>
        <p:spPr>
          <a:xfrm flipV="1">
            <a:off x="4250523" y="3356993"/>
            <a:ext cx="609509" cy="6498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0" idx="2"/>
          </p:cNvCxnSpPr>
          <p:nvPr/>
        </p:nvCxnSpPr>
        <p:spPr>
          <a:xfrm flipH="1">
            <a:off x="3779912" y="1664804"/>
            <a:ext cx="2016224" cy="4680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5"/>
          </p:cNvCxnSpPr>
          <p:nvPr/>
        </p:nvCxnSpPr>
        <p:spPr>
          <a:xfrm>
            <a:off x="6410763" y="1843015"/>
            <a:ext cx="393485" cy="122594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2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0"/>
            <a:ext cx="6624000" cy="49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8448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3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podélné seřízení sedadla řidiče</a:t>
            </a:r>
          </a:p>
          <a:p>
            <a:pPr marL="457200" indent="-457200">
              <a:buAutoNum type="arabicPeriod" startAt="3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Páka pro svislé seřízení sedadla řidiče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6948264" y="2276872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35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75656" y="3284984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36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>
            <a:stCxn id="6" idx="2"/>
          </p:cNvCxnSpPr>
          <p:nvPr/>
        </p:nvCxnSpPr>
        <p:spPr>
          <a:xfrm flipH="1" flipV="1">
            <a:off x="5868144" y="2204864"/>
            <a:ext cx="1080120" cy="3240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7"/>
          </p:cNvCxnSpPr>
          <p:nvPr/>
        </p:nvCxnSpPr>
        <p:spPr>
          <a:xfrm flipV="1">
            <a:off x="2090283" y="2420889"/>
            <a:ext cx="177461" cy="9379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8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9636" y="0"/>
            <a:ext cx="6273883" cy="4680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653136"/>
            <a:ext cx="9144000" cy="220486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Ovládací páčka kohoutu topení kabiny</a:t>
            </a:r>
          </a:p>
          <a:p>
            <a:pPr marL="457200" indent="-457200"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stírače a ostřikovače předního skla</a:t>
            </a:r>
          </a:p>
          <a:p>
            <a:pPr marL="457200" indent="-457200"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stírače zadního skla</a:t>
            </a:r>
          </a:p>
          <a:p>
            <a:pPr marL="457200" indent="-457200"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Spínač ventilátorů topení</a:t>
            </a:r>
          </a:p>
          <a:p>
            <a:pPr marL="457200" indent="-457200"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Stropní osvětlení kabiny</a:t>
            </a:r>
          </a:p>
          <a:p>
            <a:pPr marL="457200" indent="-457200">
              <a:buAutoNum type="arabicPeriod" startAt="37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Sluneční clona</a:t>
            </a:r>
          </a:p>
          <a:p>
            <a:pPr marL="457200" indent="-457200">
              <a:buAutoNum type="arabicPeriod" startAt="37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37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20072" y="476672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37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619672" y="1772816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38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5148064" y="1484784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39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876256" y="1268760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40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843808" y="3717032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41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876256" y="3861048"/>
            <a:ext cx="72008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šipka 12"/>
          <p:cNvCxnSpPr>
            <a:stCxn id="6" idx="2"/>
          </p:cNvCxnSpPr>
          <p:nvPr/>
        </p:nvCxnSpPr>
        <p:spPr>
          <a:xfrm flipH="1">
            <a:off x="4355976" y="728700"/>
            <a:ext cx="864096" cy="3240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7" idx="5"/>
          </p:cNvCxnSpPr>
          <p:nvPr/>
        </p:nvCxnSpPr>
        <p:spPr>
          <a:xfrm>
            <a:off x="2234299" y="2203055"/>
            <a:ext cx="537501" cy="21783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8" idx="3"/>
          </p:cNvCxnSpPr>
          <p:nvPr/>
        </p:nvCxnSpPr>
        <p:spPr>
          <a:xfrm flipH="1">
            <a:off x="4788025" y="1915023"/>
            <a:ext cx="465492" cy="57787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9" idx="3"/>
          </p:cNvCxnSpPr>
          <p:nvPr/>
        </p:nvCxnSpPr>
        <p:spPr>
          <a:xfrm flipH="1">
            <a:off x="6588227" y="1698999"/>
            <a:ext cx="393482" cy="72188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6"/>
          </p:cNvCxnSpPr>
          <p:nvPr/>
        </p:nvCxnSpPr>
        <p:spPr>
          <a:xfrm>
            <a:off x="3563888" y="3969060"/>
            <a:ext cx="792088" cy="360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1" idx="3"/>
          </p:cNvCxnSpPr>
          <p:nvPr/>
        </p:nvCxnSpPr>
        <p:spPr>
          <a:xfrm flipH="1">
            <a:off x="6372201" y="4291287"/>
            <a:ext cx="609508" cy="50586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obsluze traktorů Zetor 5211, 5245, 6211, 6245, 7211, 7245,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Vydal: AGROZET ZETOR, k. p. Brno, 1987 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463</Words>
  <Application>Microsoft Office PowerPoint</Application>
  <PresentationFormat>Předvádění na obrazovce (4:3)</PresentationFormat>
  <Paragraphs>141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Prezentace</vt:lpstr>
      <vt:lpstr>Snímek 1</vt:lpstr>
      <vt:lpstr>Ovládací prvky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Ovládací prvky traktoru Zetor</dc:title>
  <dc:creator>Oem</dc:creator>
  <cp:lastModifiedBy>Oem</cp:lastModifiedBy>
  <cp:revision>57</cp:revision>
  <dcterms:created xsi:type="dcterms:W3CDTF">2013-04-03T18:02:18Z</dcterms:created>
  <dcterms:modified xsi:type="dcterms:W3CDTF">2014-01-12T10:57:22Z</dcterms:modified>
</cp:coreProperties>
</file>