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ppt" ContentType="application/vnd.ms-powerpoi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5" r:id="rId9"/>
    <p:sldId id="264" r:id="rId10"/>
    <p:sldId id="266" r:id="rId11"/>
    <p:sldId id="267" r:id="rId12"/>
    <p:sldId id="268" r:id="rId13"/>
    <p:sldId id="269" r:id="rId14"/>
    <p:sldId id="27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5A9E7-7CFA-4883-BECB-23BE46526DCA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46D35-A0CD-49F2-B8B0-4BC29D5DD3E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5A9E7-7CFA-4883-BECB-23BE46526DCA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46D35-A0CD-49F2-B8B0-4BC29D5DD3E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5A9E7-7CFA-4883-BECB-23BE46526DCA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46D35-A0CD-49F2-B8B0-4BC29D5DD3E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5A9E7-7CFA-4883-BECB-23BE46526DCA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46D35-A0CD-49F2-B8B0-4BC29D5DD3E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5A9E7-7CFA-4883-BECB-23BE46526DCA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46D35-A0CD-49F2-B8B0-4BC29D5DD3E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5A9E7-7CFA-4883-BECB-23BE46526DCA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46D35-A0CD-49F2-B8B0-4BC29D5DD3E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5A9E7-7CFA-4883-BECB-23BE46526DCA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46D35-A0CD-49F2-B8B0-4BC29D5DD3E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5A9E7-7CFA-4883-BECB-23BE46526DCA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46D35-A0CD-49F2-B8B0-4BC29D5DD3E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5A9E7-7CFA-4883-BECB-23BE46526DCA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46D35-A0CD-49F2-B8B0-4BC29D5DD3E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5A9E7-7CFA-4883-BECB-23BE46526DCA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46D35-A0CD-49F2-B8B0-4BC29D5DD3E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5A9E7-7CFA-4883-BECB-23BE46526DCA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46D35-A0CD-49F2-B8B0-4BC29D5DD3E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95A9E7-7CFA-4883-BECB-23BE46526DCA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346D35-A0CD-49F2-B8B0-4BC29D5DD3E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zentace_aplikace_Microsoft_Office_PowerPoint_97-20031.ppt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026" name="Prezentace" r:id="rId3" imgW="3477783" imgH="2608985" progId="PowerPoint.Show.8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Technická údržba 2. stupně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traktoru Zetor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Unifikovaná řada 1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Perioda technické údržby 2. stupně se pravidelně provádí po odpracování každých 200 motohodin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Provedení úkonů denní údržby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Provedení úkonů technické údržby 1. stupně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Dále následují tyto úkony: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rázek 4" descr="IMG_5350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4512000" cy="33840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0" y="4437112"/>
            <a:ext cx="9144000" cy="242088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Provést zahřátí motoru na provozní teplotu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Zahřátý motorový olej vypustit z olejové vany do záchytné nádoby přes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    výpustný šroub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Pozor na potřísnění rukou horkým olejem!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Výměna motorového oleje ve spodní částí čističe vzduchu</a:t>
            </a:r>
          </a:p>
        </p:txBody>
      </p:sp>
      <p:pic>
        <p:nvPicPr>
          <p:cNvPr id="1026" name="Picture 2" descr="F:\DCIM\104CANON\IMG_54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32329" y="764704"/>
            <a:ext cx="4511671" cy="338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rázek 4" descr="IMG_535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052736"/>
            <a:ext cx="4512000" cy="33840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0" y="4653136"/>
            <a:ext cx="9144000" cy="220486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Vyčištění odstředivého čističe motorového oleje (Zetor 6211 – 7745)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Vyčištění filtračních sítek dvoustupňového olejového čističe (hlavní a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    obtokový stupeň) Zetor 5211 – 5245)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Nalití nového motorového oleje do motoru</a:t>
            </a:r>
          </a:p>
        </p:txBody>
      </p:sp>
      <p:pic>
        <p:nvPicPr>
          <p:cNvPr id="6" name="Obrázek 5" descr="IMG_54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32000" y="0"/>
            <a:ext cx="4512000" cy="3384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rázek 4" descr="IMG_5352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75656" y="260648"/>
            <a:ext cx="6108171" cy="4581128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0" y="4869160"/>
            <a:ext cx="9144000" cy="198884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Vyčištění tělesa hrubého čističe paliva (odkalovač)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Kontrola technického stavu sítka čističe paliva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Vyčištění sítka tlakem vzduchu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Kontrola těsnosti odkalovače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rázek 4" descr="IMG_535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87624" y="188640"/>
            <a:ext cx="6780245" cy="5085184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0" y="5373216"/>
            <a:ext cx="9144000" cy="129614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Kontrola převodového oleje ve skříňce řízení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Doplnění oleje do skříňky řízení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Zástupný symbol pro obrázek 12" descr="IMG_5359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87624" y="260648"/>
            <a:ext cx="6780245" cy="5085184"/>
          </a:xfrm>
        </p:spPr>
      </p:pic>
      <p:sp>
        <p:nvSpPr>
          <p:cNvPr id="12" name="Zástupný symbol pro text 11"/>
          <p:cNvSpPr>
            <a:spLocks noGrp="1"/>
          </p:cNvSpPr>
          <p:nvPr>
            <p:ph type="body" sz="half" idx="2"/>
          </p:nvPr>
        </p:nvSpPr>
        <p:spPr>
          <a:xfrm>
            <a:off x="0" y="5445224"/>
            <a:ext cx="9144000" cy="122413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Vizuální kontrola technického stavu pružných spojek sloupku řízení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Poškozené spojky nutné vyměnit</a:t>
            </a:r>
          </a:p>
          <a:p>
            <a:pPr>
              <a:buFont typeface="Wingdings" pitchFamily="2" charset="2"/>
              <a:buChar char="Ø"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rázek 4" descr="IMG_5354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260648"/>
            <a:ext cx="4512000" cy="33840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0" y="4509120"/>
            <a:ext cx="9144000" cy="216024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Promazání kulového čepu válce posilovače řízení mazacím tukem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    (1 mazací místo)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Promazání kulového čepu uchycení válce posilovače řízení mazacím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    tukem (2 mazací místa)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Promazání kulových čepů na tyčích řízení mazacím tukem (4 mazací místa)</a:t>
            </a:r>
          </a:p>
        </p:txBody>
      </p:sp>
      <p:pic>
        <p:nvPicPr>
          <p:cNvPr id="6" name="Obrázek 5" descr="IMG_53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32000" y="1052736"/>
            <a:ext cx="4512000" cy="3384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rázek 4" descr="IMG_5356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31640" y="0"/>
            <a:ext cx="6204181" cy="4653136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0" y="4725144"/>
            <a:ext cx="9144000" cy="213285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Demontáž magnetické filtru olejového čerpadla hydrauliky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Vyčištění magnetického filtru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Zpětná montáž magnetického filtru 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Pozor při demontáži a zpětné montáži – částečný únik oleje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Pozor při zpětné montáži – správné uchycení závitu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rázek 4" descr="IMG_5357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87625" y="188640"/>
            <a:ext cx="6480720" cy="486054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0" y="5085184"/>
            <a:ext cx="9144000" cy="158417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Promazání třmenu silové regulace mazacím tukem (2 mazací místa)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Kontrola dotažení konzoly třmenu silové regulace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Kontrola funkce třmenu silové regulace 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rázek 4" descr="IMG_536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484784"/>
            <a:ext cx="4512000" cy="33840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0" y="5013176"/>
            <a:ext cx="9144000" cy="184482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Kontrola funkce regulačního šroubu sedadla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Vyčištění a promazání regulačního šroubu sedadla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Kontrola funkce vodicích kladek sedadla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Vyčištění a promazání ploch vodítek kladek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Obrázek 5" descr="IMG_53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32000" y="0"/>
            <a:ext cx="4512000" cy="3384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rázek 4" descr="IMG_5360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71600" y="188640"/>
            <a:ext cx="6492213" cy="486916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0" y="5085184"/>
            <a:ext cx="9144000" cy="177281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Demontáž ramínka zadního stírače a rýhované matice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Promazání hřídele zadního stírače (cca 3 kapky oleje)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Zpětná montáž celků zadního stírače 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Literatura: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Návod k obsluze traktorů Zetor 5211, 5245, 6211, 6245, 7211, 7245, 7245 Horal, 7711, 7745 </a:t>
            </a:r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    Vydal: AGROZET ZETOR, k. p. Brno, 1987 </a:t>
            </a:r>
          </a:p>
          <a:p>
            <a:pPr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Fotografie: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Vlastní zdroj autora 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371</Words>
  <Application>Microsoft Office PowerPoint</Application>
  <PresentationFormat>Předvádění na obrazovce (4:3)</PresentationFormat>
  <Paragraphs>49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Motiv sady Office</vt:lpstr>
      <vt:lpstr>Prezentace aplikace Microsoft Office PowerPoint 97-2003</vt:lpstr>
      <vt:lpstr>Snímek 1</vt:lpstr>
      <vt:lpstr>Technická údržba 2. stupně traktoru Zetor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Technická údržba 2. stupně traktoru</dc:title>
  <dc:creator>Oem</dc:creator>
  <cp:lastModifiedBy>Oem</cp:lastModifiedBy>
  <cp:revision>66</cp:revision>
  <dcterms:created xsi:type="dcterms:W3CDTF">2013-02-25T15:28:25Z</dcterms:created>
  <dcterms:modified xsi:type="dcterms:W3CDTF">2014-01-12T11:04:39Z</dcterms:modified>
</cp:coreProperties>
</file>