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12650-E0F1-4CA3-869A-1623CC6ACC5F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47CF1-0D9C-4A40-9C96-3698F49AC0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477783" imgH="2608985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Technická údržba 3.stupně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traktoru Zetor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Unifikovaná řada 1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Perioda technické údržby 3. stupně se provádí pravidelně po</a:t>
            </a: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odpracování každých 600 motohodin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Provedení úkonů denní údržby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Provedení úkonů 1. technické údržby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Provedení úkonů 2. technické údržby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Dále následují tyto úkony: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6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412776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6561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čistících papírových vložek jemného dvoustupňového čističe paliva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čistící papírové vložky jemného jednostupňového čističe paliva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(poslední série motorů)</a:t>
            </a:r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4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6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15616" y="188640"/>
            <a:ext cx="6972267" cy="52292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445224"/>
            <a:ext cx="9144000" cy="11521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čistící papírové vložky olejového čističe hydraulického systému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6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8864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661248"/>
            <a:ext cx="9144000" cy="1196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čepů dveří kabiny traktoru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Promazání teleskopického hřídele pravé vzpěry tříbodového závěsu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2276872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6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373216"/>
            <a:ext cx="9144000" cy="14847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Kontrola vůle ventilů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Měřeno při studeném motoru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Stanovená vůle je 0,25 </a:t>
            </a:r>
            <a:r>
              <a:rPr lang="cs-CZ" sz="2200" b="1" baseline="30000" dirty="0" smtClean="0">
                <a:latin typeface="Arial" pitchFamily="34" charset="0"/>
                <a:cs typeface="Arial" pitchFamily="34" charset="0"/>
              </a:rPr>
              <a:t>±0,05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mm</a:t>
            </a:r>
          </a:p>
          <a:p>
            <a:pPr>
              <a:lnSpc>
                <a:spcPct val="110000"/>
              </a:lnSpc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aseline="-25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98884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6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8864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104"/>
            <a:ext cx="9144000" cy="24928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sbíhavosti kol přední nápravy u traktorů typu Z 5211 – 7711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Sbíhavost kol se seřizuje v rozmezí 6 – 4 mm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mazacího tuku v nábojích předních kol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U traktorů typu Z 5245 – 7745 se provádí kontrola rozbíhavosti kol přední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Rozbíhavost kol se seřizuje v rozmezí 12 – 15 mm</a:t>
            </a:r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620688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 descr="IMG_537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99592" y="188640"/>
            <a:ext cx="7068277" cy="530120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517232"/>
            <a:ext cx="9144000" cy="11521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činnosti parkovací brzdy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Seřízení parkovací brzdy dle potřeby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7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188640"/>
            <a:ext cx="6494830" cy="53732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517232"/>
            <a:ext cx="9144000" cy="11521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Vypuštění kondenzátu ze vzduchojemu vzduchového systému brzd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Podmínkou při vypouštění je zaplnění systému vzduchem</a:t>
            </a:r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7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99592" y="260648"/>
            <a:ext cx="7164288" cy="53732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661248"/>
            <a:ext cx="9144000" cy="9361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ložiska hřídele řízení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7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624" y="188640"/>
            <a:ext cx="6588224" cy="494116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157192"/>
            <a:ext cx="9144000" cy="17008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a seřízení provozních brzd u traktorů typu Z 7711 a 7745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Pokud závit táhla diskové brzdy přesáhne samozajišťovací matici o 10 mm,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nebo slábne-li brzdící účinek, je nutné provést revizi brzd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0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62880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301208"/>
            <a:ext cx="9144000" cy="15567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jehlových ložisek křížových čepů kloubového hřídele pohonu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přední hnací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drážek výsuvné části kloubového hřídele pohonu přední hnací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nápravy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5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9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85184"/>
            <a:ext cx="9144000" cy="15841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jehlových ložisek křížových čepů zdvojených kloubů poloos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přední hnací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Očistění vzdušníku reduktoru předních kol (jen u těžké přední hnací nápravy)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49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484784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Návod k obsluze traktorů Zetor 5211, 5245, 6211, 6245, 7211, 7245,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7245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Vydal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AGROZET ZETOR, k. p. Brno,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1987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445</TotalTime>
  <Words>334</Words>
  <Application>Microsoft Office PowerPoint</Application>
  <PresentationFormat>Předvádění na obrazovce (4:3)</PresentationFormat>
  <Paragraphs>45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Prezentace aplikace Microsoft Office PowerPoint 97-2003</vt:lpstr>
      <vt:lpstr>Snímek 1</vt:lpstr>
      <vt:lpstr>Technická údržba 3.stupně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Technická údržba 3.stupně traktoru</dc:title>
  <dc:creator>Oem</dc:creator>
  <cp:lastModifiedBy>Oem</cp:lastModifiedBy>
  <cp:revision>43</cp:revision>
  <dcterms:created xsi:type="dcterms:W3CDTF">2013-03-17T16:46:49Z</dcterms:created>
  <dcterms:modified xsi:type="dcterms:W3CDTF">2014-01-12T11:09:03Z</dcterms:modified>
</cp:coreProperties>
</file>