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91C62B-C89B-4C84-B475-A11BF745C2DB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1687D-5225-47F4-9767-F7798717063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6" name="Prezentace" r:id="rId3" imgW="3477783" imgH="2608985" progId="PowerPoint.Show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Technická údržba 4. stupně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traktoru Zetor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Unifikovaná řada 1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Perioda technické údržby 4. stupně se provádí pravidelně po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   odpracování každých 1200 motohodin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Provedení úkonů denní údržby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Provedení úkonů 1. technické údržby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Provedení úkonů 2. technické údržby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Provedení úkonů 3. technické údržby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Dále následují tyto úkony: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5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7584" y="260648"/>
            <a:ext cx="7164288" cy="537321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661248"/>
            <a:ext cx="9144000" cy="1196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převodového oleje ve skříňce řízení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805264"/>
            <a:ext cx="9144000" cy="10527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hydraulického oleje v nádržce posilovače řízení a v celém okruhu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čistící vložky v nádržce posilovače řízení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Zástupný symbol pro obrázek 6" descr="IMG_550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99592" y="188640"/>
            <a:ext cx="7356309" cy="551723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49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7584" y="332656"/>
            <a:ext cx="7068277" cy="530120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733256"/>
            <a:ext cx="9144000" cy="11247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převodového oleje v koncových převodech traktoru.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49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71600" y="260648"/>
            <a:ext cx="7260299" cy="544522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805264"/>
            <a:ext cx="9144000" cy="10527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převodového oleje v převodové a v rozvodové skříni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7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71600" y="188640"/>
            <a:ext cx="7260299" cy="544522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589240"/>
            <a:ext cx="9144000" cy="12687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Promazání ložisek elektromotorů topení cca 5 kapkami oleje.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stavu uhlíků elektromotorů topení.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49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949280"/>
            <a:ext cx="9144000" cy="9087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převodového oleje v reduktorech kol přední hnací nápravy.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Výměna převodového oleje ve skříni přední hnací nápravy.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:\DCIM\104CANON\IMG_549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276872"/>
            <a:ext cx="4512000" cy="338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Literatura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Návod k obsluze traktorů Zetor 5211, 5245, 6211, 6245, 7211, 7245, 7245 Horal, 7711, 7745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Vydal: AGROZET ZETOR, k. p. Brno, 1987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Fotografie: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Vlastní zdroj autora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91</TotalTime>
  <Words>182</Words>
  <Application>Microsoft Office PowerPoint</Application>
  <PresentationFormat>Předvádění na obrazovce (4:3)</PresentationFormat>
  <Paragraphs>24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Prezentace aplikace Microsoft Office PowerPoint 97-2003</vt:lpstr>
      <vt:lpstr>Snímek 1</vt:lpstr>
      <vt:lpstr>Technická údržba 4. stupně traktoru Zetor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Technická údržba 4. stupně traktoru</dc:title>
  <dc:creator>Oem</dc:creator>
  <cp:lastModifiedBy>Oem</cp:lastModifiedBy>
  <cp:revision>18</cp:revision>
  <dcterms:created xsi:type="dcterms:W3CDTF">2013-04-01T15:59:14Z</dcterms:created>
  <dcterms:modified xsi:type="dcterms:W3CDTF">2014-01-12T11:12:04Z</dcterms:modified>
</cp:coreProperties>
</file>