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BDEBF8-2F58-42B3-89DE-D4C5609B7C24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6D4076-2B57-4FDB-904A-2ADA75D5E8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084E9-07A0-46A0-8999-6B8679ECD13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3D451-C58E-4B44-A6F3-1C995FD908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FEA9DA5-77AB-493D-8468-603E13D5C56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137711F-663D-4CD8-806C-5F33655CB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EAD47-E5A1-4BD7-837D-2F455992D8E0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32CC1-4EDE-4396-8C89-7C068291C7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F69CA-6AE3-4886-857D-FB3CA799670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5E4E0-D93D-4200-9A10-B0C50E849E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58123-ED96-4ADD-9E9A-21E71238377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59AD27-931C-4545-83A1-81D1BB4679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6FE125A-82A9-407F-B557-C4D6CF27972D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76020EF-4CCF-47BB-B2B7-06E193083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45EE4-B1D3-4A40-AC8F-BF9328F91F27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764FF-A0E0-403E-B8F5-AE89CEA2B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6C3EB3-CE78-45B7-B31F-08BB12586941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6ED5FB-DABF-40B7-87A8-8A4B7B3ABD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F016B-41CD-4458-A342-199C0DD36C24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EE157-3AA3-432A-AF25-DAC099A17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59279-6A7B-4888-94A2-84BE153A1C1B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C8DE6-899D-4008-BFCE-56C813F8F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4965F09-50CB-44C3-94DE-3CADE3F17959}" type="datetimeFigureOut">
              <a:rPr lang="cs-CZ"/>
              <a:pPr>
                <a:defRPr/>
              </a:pPr>
              <a:t>2.3.2012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53E3CE6F-ADEF-4FC7-A733-9E0FB4E90B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2" r:id="rId6"/>
    <p:sldLayoutId id="2147483698" r:id="rId7"/>
    <p:sldLayoutId id="2147483691" r:id="rId8"/>
    <p:sldLayoutId id="2147483699" r:id="rId9"/>
    <p:sldLayoutId id="2147483690" r:id="rId10"/>
    <p:sldLayoutId id="214748368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rstimes.com/spaceimages/caspian/" TargetMode="External"/><Relationship Id="rId2" Type="http://schemas.openxmlformats.org/officeDocument/2006/relationships/hyperlink" Target="http://www.parstimes.com/spaceimages/caspia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edia.web.britannica.com/eb-media/59/5959-004-8B7A2547.jpg" TargetMode="External"/><Relationship Id="rId4" Type="http://schemas.openxmlformats.org/officeDocument/2006/relationships/hyperlink" Target="http://4zs.cheb.indos.cz/e-learning/dejepis/starovek/cina/obrazky/huangh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5143500"/>
          <a:ext cx="7848600" cy="140176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VY_52_INOVACE_28_Asie-povrch,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vodstvo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45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76475"/>
            <a:ext cx="9144000" cy="1052513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  <a:latin typeface="Gill Sans Ultra Bold" pitchFamily="34" charset="-18"/>
              </a:rPr>
              <a:t>ASIE</a:t>
            </a:r>
            <a:r>
              <a:rPr lang="cs-CZ" sz="6600" dirty="0" smtClean="0">
                <a:solidFill>
                  <a:schemeClr val="tx1"/>
                </a:solidFill>
                <a:latin typeface="Gill Sans Ultra Bold" pitchFamily="34" charset="-18"/>
              </a:rPr>
              <a:t>-</a:t>
            </a:r>
            <a:r>
              <a:rPr lang="cs-CZ" sz="6600" dirty="0" smtClean="0">
                <a:solidFill>
                  <a:schemeClr val="accent6">
                    <a:lumMod val="50000"/>
                  </a:schemeClr>
                </a:solidFill>
                <a:latin typeface="Gill Sans Ultra Bold" pitchFamily="34" charset="-18"/>
              </a:rPr>
              <a:t>povrch</a:t>
            </a:r>
            <a:r>
              <a:rPr lang="cs-CZ" sz="6600" dirty="0" smtClean="0">
                <a:solidFill>
                  <a:schemeClr val="tx1"/>
                </a:solidFill>
                <a:latin typeface="Gill Sans Ultra Bold" pitchFamily="34" charset="-18"/>
              </a:rPr>
              <a:t>, </a:t>
            </a:r>
            <a:r>
              <a:rPr lang="cs-CZ" sz="6600" dirty="0" smtClean="0">
                <a:solidFill>
                  <a:srgbClr val="002060"/>
                </a:solidFill>
                <a:latin typeface="Gill Sans Ultra Bold" pitchFamily="34" charset="-18"/>
              </a:rPr>
              <a:t>vodstvo</a:t>
            </a:r>
            <a:endParaRPr lang="cs-CZ" sz="6600" dirty="0">
              <a:solidFill>
                <a:srgbClr val="002060"/>
              </a:solidFill>
              <a:latin typeface="Gill Sans Ultra Bold" pitchFamily="34" charset="-18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183563" cy="1050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Gill Sans Ultra Bold" pitchFamily="34" charset="-18"/>
              </a:rPr>
              <a:t>FOTO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Gill Sans Ultra Bold" pitchFamily="34" charset="-18"/>
              </a:rPr>
              <a:t>GALE</a:t>
            </a:r>
            <a:r>
              <a:rPr lang="cs-CZ" sz="4400" dirty="0" smtClean="0">
                <a:solidFill>
                  <a:srgbClr val="002060"/>
                </a:solidFill>
                <a:latin typeface="Gill Sans Ultra Bold" pitchFamily="34" charset="-18"/>
              </a:rPr>
              <a:t>RIE 1</a:t>
            </a:r>
            <a:endParaRPr lang="cs-CZ" sz="4400" dirty="0">
              <a:solidFill>
                <a:srgbClr val="002060"/>
              </a:solidFill>
              <a:latin typeface="Gill Sans Ultra Bold" pitchFamily="34" charset="-18"/>
            </a:endParaRPr>
          </a:p>
        </p:txBody>
      </p:sp>
      <p:pic>
        <p:nvPicPr>
          <p:cNvPr id="1027" name="Picture 3" descr="C:\Users\OEM\Pictures\changjia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049" y="1124744"/>
            <a:ext cx="3099792" cy="44148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28" name="Picture 4" descr="C:\Users\OEM\Pictures\kaspické moř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483768" y="2878199"/>
            <a:ext cx="3002145" cy="38152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29" name="Picture 5" descr="C:\Users\OEM\Pictures\tan sa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73202" y="445714"/>
            <a:ext cx="3816424" cy="24627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26" name="Picture 2" descr="C:\Users\OEM\Pictures\himálaj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20072" y="3252691"/>
            <a:ext cx="3672408" cy="27543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5366" name="TextovéPole 2"/>
          <p:cNvSpPr txBox="1">
            <a:spLocks noChangeArrowheads="1"/>
          </p:cNvSpPr>
          <p:nvPr/>
        </p:nvSpPr>
        <p:spPr bwMode="auto">
          <a:xfrm>
            <a:off x="6489700" y="2895600"/>
            <a:ext cx="1133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Ťan Šan</a:t>
            </a:r>
          </a:p>
        </p:txBody>
      </p:sp>
      <p:sp>
        <p:nvSpPr>
          <p:cNvPr id="15367" name="TextovéPole 3"/>
          <p:cNvSpPr txBox="1">
            <a:spLocks noChangeArrowheads="1"/>
          </p:cNvSpPr>
          <p:nvPr/>
        </p:nvSpPr>
        <p:spPr bwMode="auto">
          <a:xfrm>
            <a:off x="7837488" y="6029325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Himálaj</a:t>
            </a:r>
          </a:p>
        </p:txBody>
      </p:sp>
      <p:sp>
        <p:nvSpPr>
          <p:cNvPr id="15368" name="TextovéPole 4"/>
          <p:cNvSpPr txBox="1">
            <a:spLocks noChangeArrowheads="1"/>
          </p:cNvSpPr>
          <p:nvPr/>
        </p:nvSpPr>
        <p:spPr bwMode="auto">
          <a:xfrm>
            <a:off x="5472113" y="6340475"/>
            <a:ext cx="1879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Kaspické moře</a:t>
            </a:r>
          </a:p>
        </p:txBody>
      </p:sp>
      <p:sp>
        <p:nvSpPr>
          <p:cNvPr id="15369" name="TextovéPole 5"/>
          <p:cNvSpPr txBox="1">
            <a:spLocks noChangeArrowheads="1"/>
          </p:cNvSpPr>
          <p:nvPr/>
        </p:nvSpPr>
        <p:spPr bwMode="auto">
          <a:xfrm>
            <a:off x="31750" y="5621338"/>
            <a:ext cx="15986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Chang Jiang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15888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Gill Sans Ultra Bold" pitchFamily="34" charset="-18"/>
              </a:rPr>
              <a:t>FOTO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Gill Sans Ultra Bold" pitchFamily="34" charset="-18"/>
              </a:rPr>
              <a:t>GALE</a:t>
            </a:r>
            <a:r>
              <a:rPr lang="cs-CZ" sz="4400" dirty="0" smtClean="0">
                <a:solidFill>
                  <a:srgbClr val="002060"/>
                </a:solidFill>
                <a:latin typeface="Gill Sans Ultra Bold" pitchFamily="34" charset="-18"/>
              </a:rPr>
              <a:t>RIE 2</a:t>
            </a:r>
            <a:endParaRPr lang="cs-CZ" sz="4400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pic>
        <p:nvPicPr>
          <p:cNvPr id="2050" name="Picture 2" descr="C:\Users\OEM\Pictures\chuang ch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7504" y="1259632"/>
            <a:ext cx="3958259" cy="47925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2051" name="Picture 3" descr="C:\Users\OEM\Pictures\jezero bajka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07904" y="4353273"/>
            <a:ext cx="3743455" cy="23880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2052" name="Picture 4" descr="C:\Users\OEM\Pictures\tibetská náhorní ploši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211960" y="1268760"/>
            <a:ext cx="4699918" cy="293828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6389" name="TextovéPole 2"/>
          <p:cNvSpPr txBox="1">
            <a:spLocks noChangeArrowheads="1"/>
          </p:cNvSpPr>
          <p:nvPr/>
        </p:nvSpPr>
        <p:spPr bwMode="auto">
          <a:xfrm>
            <a:off x="107950" y="6053138"/>
            <a:ext cx="1593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Chuang Che</a:t>
            </a:r>
          </a:p>
        </p:txBody>
      </p:sp>
      <p:sp>
        <p:nvSpPr>
          <p:cNvPr id="16390" name="TextovéPole 3"/>
          <p:cNvSpPr txBox="1">
            <a:spLocks noChangeArrowheads="1"/>
          </p:cNvSpPr>
          <p:nvPr/>
        </p:nvSpPr>
        <p:spPr bwMode="auto">
          <a:xfrm>
            <a:off x="7451725" y="6421438"/>
            <a:ext cx="1693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jezero Bajkal</a:t>
            </a:r>
          </a:p>
        </p:txBody>
      </p:sp>
      <p:sp>
        <p:nvSpPr>
          <p:cNvPr id="16391" name="TextovéPole 4"/>
          <p:cNvSpPr txBox="1">
            <a:spLocks noChangeArrowheads="1"/>
          </p:cNvSpPr>
          <p:nvPr/>
        </p:nvSpPr>
        <p:spPr bwMode="auto">
          <a:xfrm>
            <a:off x="5259388" y="1484313"/>
            <a:ext cx="30162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Tibetská náhorní plošina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183562" cy="1050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Gill Sans Ultra Bold" pitchFamily="34" charset="-18"/>
              </a:rPr>
              <a:t>OT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Gill Sans Ultra Bold" pitchFamily="34" charset="-18"/>
              </a:rPr>
              <a:t>ÁZ</a:t>
            </a:r>
            <a:r>
              <a:rPr lang="cs-CZ" sz="4400" dirty="0" smtClean="0">
                <a:solidFill>
                  <a:srgbClr val="002060"/>
                </a:solidFill>
                <a:latin typeface="Gill Sans Ultra Bold" pitchFamily="34" charset="-18"/>
              </a:rPr>
              <a:t>KY</a:t>
            </a:r>
            <a:endParaRPr lang="cs-CZ" sz="4400" dirty="0">
              <a:solidFill>
                <a:srgbClr val="002060"/>
              </a:solidFill>
              <a:latin typeface="Gill Sans Ultra Bold" pitchFamily="34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89138"/>
            <a:ext cx="8183562" cy="4187825"/>
          </a:xfrm>
        </p:spPr>
        <p:txBody>
          <a:bodyPr>
            <a:normAutofit/>
          </a:bodyPr>
          <a:lstStyle/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Nejvyšší vrchol Asie (světa)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Nejhlubší jezero Asie (světa)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Největší jezero Asie (světa)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Mezi kterými řekami byla Mezopotámie?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183562" cy="1050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Gill Sans Ultra Bold" pitchFamily="34" charset="-18"/>
              </a:rPr>
              <a:t>OT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Gill Sans Ultra Bold" pitchFamily="34" charset="-18"/>
              </a:rPr>
              <a:t>ÁZ</a:t>
            </a:r>
            <a:r>
              <a:rPr lang="cs-CZ" sz="4400" dirty="0" smtClean="0">
                <a:solidFill>
                  <a:srgbClr val="002060"/>
                </a:solidFill>
                <a:latin typeface="Gill Sans Ultra Bold" pitchFamily="34" charset="-18"/>
              </a:rPr>
              <a:t>KY </a:t>
            </a:r>
            <a:r>
              <a:rPr lang="cs-CZ" sz="4400" dirty="0" smtClean="0">
                <a:solidFill>
                  <a:schemeClr val="tx1"/>
                </a:solidFill>
                <a:latin typeface="Gill Sans Ultra Bold" pitchFamily="34" charset="-18"/>
              </a:rPr>
              <a:t>a</a:t>
            </a:r>
            <a:r>
              <a:rPr lang="cs-CZ" sz="4400" dirty="0" smtClean="0">
                <a:solidFill>
                  <a:srgbClr val="002060"/>
                </a:solidFill>
                <a:latin typeface="Gill Sans Ultra Bold" pitchFamily="34" charset="-18"/>
              </a:rPr>
              <a:t> 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  <a:latin typeface="Gill Sans Ultra Bold" pitchFamily="34" charset="-18"/>
              </a:rPr>
              <a:t>ODP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Gill Sans Ultra Bold" pitchFamily="34" charset="-18"/>
              </a:rPr>
              <a:t>OVĚ</a:t>
            </a:r>
            <a:r>
              <a:rPr lang="cs-CZ" sz="4400" dirty="0" smtClean="0">
                <a:solidFill>
                  <a:srgbClr val="002060"/>
                </a:solidFill>
                <a:latin typeface="Gill Sans Ultra Bold" pitchFamily="34" charset="-18"/>
              </a:rPr>
              <a:t>DI</a:t>
            </a:r>
            <a:endParaRPr lang="cs-CZ" sz="4400" dirty="0">
              <a:solidFill>
                <a:srgbClr val="002060"/>
              </a:solidFill>
              <a:latin typeface="Gill Sans Ultra Bold" pitchFamily="34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9138"/>
            <a:ext cx="9144000" cy="4187825"/>
          </a:xfrm>
        </p:spPr>
        <p:txBody>
          <a:bodyPr>
            <a:normAutofit/>
          </a:bodyPr>
          <a:lstStyle/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Nejvyšší vrchol Asie (světa) </a:t>
            </a:r>
            <a:r>
              <a:rPr lang="cs-CZ" dirty="0" smtClean="0">
                <a:solidFill>
                  <a:srgbClr val="002060"/>
                </a:solidFill>
                <a:latin typeface="Gill Sans Ultra Bold" pitchFamily="34" charset="-18"/>
              </a:rPr>
              <a:t>MT. EVEREST</a:t>
            </a:r>
            <a:endParaRPr lang="cs-CZ" dirty="0" smtClean="0">
              <a:latin typeface="Gill Sans Ultra Bold" pitchFamily="34" charset="-18"/>
            </a:endParaRP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Nejhlubší jezero Asie (světa)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Gill Sans Ultra Bold" pitchFamily="34" charset="-18"/>
              </a:rPr>
              <a:t>BAJKAL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Největší jezero Asie(světa)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Gill Sans Ultra Bold" pitchFamily="34" charset="-18"/>
              </a:rPr>
              <a:t>KASPICKÉ MOŘE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Mezi kterými řekami byla Mezopotámie?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</a:t>
            </a:r>
            <a:r>
              <a:rPr lang="cs-CZ" dirty="0" smtClean="0">
                <a:solidFill>
                  <a:srgbClr val="002060"/>
                </a:solidFill>
                <a:latin typeface="Gill Sans Ultra Bold" pitchFamily="34" charset="-18"/>
              </a:rPr>
              <a:t>EUFRAT A TIGRIS</a:t>
            </a:r>
            <a:endParaRPr lang="cs-CZ" dirty="0">
              <a:solidFill>
                <a:srgbClr val="002060"/>
              </a:solidFill>
              <a:latin typeface="Gill Sans Ultra Bold" pitchFamily="34" charset="-18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188" y="0"/>
            <a:ext cx="8183562" cy="1050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2">
                    <a:lumMod val="50000"/>
                  </a:schemeClr>
                </a:solidFill>
                <a:latin typeface="Gill Sans Ultra Bold" pitchFamily="34" charset="-18"/>
              </a:rPr>
              <a:t>ZD</a:t>
            </a:r>
            <a:r>
              <a:rPr lang="cs-CZ" smtClean="0">
                <a:solidFill>
                  <a:schemeClr val="accent6">
                    <a:lumMod val="50000"/>
                  </a:schemeClr>
                </a:solidFill>
                <a:latin typeface="Gill Sans Ultra Bold" pitchFamily="34" charset="-18"/>
              </a:rPr>
              <a:t>RO</a:t>
            </a:r>
            <a:r>
              <a:rPr lang="cs-CZ" smtClean="0">
                <a:solidFill>
                  <a:srgbClr val="002060"/>
                </a:solidFill>
                <a:latin typeface="Gill Sans Ultra Bold" pitchFamily="34" charset="-18"/>
              </a:rPr>
              <a:t>JE: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96975"/>
            <a:ext cx="8183562" cy="56610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smtClean="0">
                <a:hlinkClick r:id="rId2"/>
              </a:rPr>
              <a:t>http://www.parstimes.com/spaceimages/caspian</a:t>
            </a:r>
            <a:r>
              <a:rPr lang="cs-CZ" sz="2200" smtClean="0">
                <a:hlinkClick r:id="rId3"/>
              </a:rPr>
              <a:t>/</a:t>
            </a:r>
            <a:endParaRPr lang="cs-CZ" sz="2200" smtClean="0"/>
          </a:p>
          <a:p>
            <a:pPr>
              <a:lnSpc>
                <a:spcPct val="80000"/>
              </a:lnSpc>
            </a:pPr>
            <a:r>
              <a:rPr lang="cs-CZ" sz="2200" smtClean="0">
                <a:hlinkClick r:id="rId4"/>
              </a:rPr>
              <a:t>http://4zs.cheb.indos.cz/e-learning/dejepis/starovek/cina/obrazky/huanghe.jpg</a:t>
            </a:r>
            <a:endParaRPr lang="cs-CZ" sz="2200" smtClean="0"/>
          </a:p>
          <a:p>
            <a:pPr>
              <a:lnSpc>
                <a:spcPct val="80000"/>
              </a:lnSpc>
            </a:pPr>
            <a:r>
              <a:rPr lang="cs-CZ" sz="2200" smtClean="0">
                <a:hlinkClick r:id="rId5"/>
              </a:rPr>
              <a:t>http://media.web.britannica.com/eb-media/59/5959-004-8B7A2547.jpg</a:t>
            </a: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27</TotalTime>
  <Words>88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9" baseType="lpstr">
      <vt:lpstr>Verdana</vt:lpstr>
      <vt:lpstr>Arial</vt:lpstr>
      <vt:lpstr>Wingdings 2</vt:lpstr>
      <vt:lpstr>Calibri</vt:lpstr>
      <vt:lpstr>Times New Roman</vt:lpstr>
      <vt:lpstr>Times New Roman,Bold</vt:lpstr>
      <vt:lpstr>Gill Sans Ultra Bold</vt:lpstr>
      <vt:lpstr>Aspekt</vt:lpstr>
      <vt:lpstr>Aspekt</vt:lpstr>
      <vt:lpstr>Aspekt</vt:lpstr>
      <vt:lpstr>Aspekt</vt:lpstr>
      <vt:lpstr>Aspekt</vt:lpstr>
      <vt:lpstr>Snímek 1</vt:lpstr>
      <vt:lpstr>ASIE-povrch, vodstvo</vt:lpstr>
      <vt:lpstr>FOTOGALERIE 1</vt:lpstr>
      <vt:lpstr>FOTOGALERIE 2</vt:lpstr>
      <vt:lpstr>OTÁZKY</vt:lpstr>
      <vt:lpstr>OTÁZKY a ODPOVĚDI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ASIE-povrch, vodstvo</dc:title>
  <dc:creator>OEM</dc:creator>
  <cp:lastModifiedBy>Maminka</cp:lastModifiedBy>
  <cp:revision>6</cp:revision>
  <dcterms:created xsi:type="dcterms:W3CDTF">2011-04-20T07:45:42Z</dcterms:created>
  <dcterms:modified xsi:type="dcterms:W3CDTF">2012-03-02T08:22:27Z</dcterms:modified>
</cp:coreProperties>
</file>