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60" r:id="rId3"/>
    <p:sldId id="261" r:id="rId4"/>
    <p:sldId id="259" r:id="rId5"/>
    <p:sldId id="262" r:id="rId6"/>
    <p:sldId id="263" r:id="rId7"/>
    <p:sldId id="264" r:id="rId8"/>
    <p:sldId id="265" r:id="rId9"/>
    <p:sldId id="269" r:id="rId10"/>
    <p:sldId id="257" r:id="rId11"/>
    <p:sldId id="266" r:id="rId12"/>
    <p:sldId id="267" r:id="rId13"/>
    <p:sldId id="258" r:id="rId14"/>
    <p:sldId id="268" r:id="rId15"/>
  </p:sldIdLst>
  <p:sldSz cx="9144000" cy="6858000" type="screen4x3"/>
  <p:notesSz cx="6858000" cy="100139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E91AE3-E630-4EFC-8230-1D80E2134954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D69376B2-B4BB-4C12-8769-8F683691977D}">
      <dgm:prSet phldrT="[Text]" custT="1"/>
      <dgm:spPr/>
      <dgm:t>
        <a:bodyPr/>
        <a:lstStyle/>
        <a:p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Dustman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…</a:t>
          </a:r>
          <a:endParaRPr lang="cs-CZ" sz="24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8C8F2F26-6DA9-4117-A414-64CA9C041BE1}" type="parTrans" cxnId="{308F4554-70CA-4E4A-9CD8-C9C3A9923EC6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57243D92-CC4E-4627-A02B-C60CE92BF09E}" type="sibTrans" cxnId="{308F4554-70CA-4E4A-9CD8-C9C3A9923EC6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31B830C1-6460-424F-BBE2-35822117FD34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Mason/</a:t>
          </a:r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Brick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layer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E441FB44-1B32-4FDD-887F-9015BC4C6027}" type="parTrans" cxnId="{5032E8CE-B6EB-45FB-B76F-165541750D16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44C92BCF-AAA6-499A-8F2A-B5005530A7CE}" type="sibTrans" cxnId="{5032E8CE-B6EB-45FB-B76F-165541750D16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63FBD1B3-A952-43A4-906C-34F41834161F}">
      <dgm:prSet phldrT="[Text]" custT="1"/>
      <dgm:spPr/>
      <dgm:t>
        <a:bodyPr/>
        <a:lstStyle/>
        <a:p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Stylist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D11DD39E-22AB-4DA8-98AD-B945904BEC60}" type="parTrans" cxnId="{25D268CD-4E53-4978-B1EC-84D099F537E6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C72E90B3-AA17-4092-B125-F89A727DC236}" type="sibTrans" cxnId="{25D268CD-4E53-4978-B1EC-84D099F537E6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46280A63-F026-4A23-BC2B-128F7C09D2DE}">
      <dgm:prSet phldrT="[Text]" custT="1"/>
      <dgm:spPr/>
      <dgm:t>
        <a:bodyPr/>
        <a:lstStyle/>
        <a:p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Baker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C33B3085-4C81-4024-91DA-566FB0C43F2D}" type="parTrans" cxnId="{3D7876B6-B47F-4C50-94BE-0D6ABD7CF892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709FB234-6DAB-4247-9D3C-6AB6C583D2C5}" type="sibTrans" cxnId="{3D7876B6-B47F-4C50-94BE-0D6ABD7CF892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76E96F34-15FE-4A24-B4CF-0785C8939703}">
      <dgm:prSet phldrT="[Text]" custT="1"/>
      <dgm:spPr/>
      <dgm:t>
        <a:bodyPr/>
        <a:lstStyle/>
        <a:p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Butcher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A84AE3D1-2336-474F-9E28-E28E0707ECA9}" type="parTrans" cxnId="{B166213D-800A-4CBF-83AE-094C1EC61E3E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E9BB30E6-F88C-405E-B96B-A131F82780F0}" type="sibTrans" cxnId="{B166213D-800A-4CBF-83AE-094C1EC61E3E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895F8943-19A1-4E92-8C6C-864B47C151A0}">
      <dgm:prSet phldrT="[Text]" custT="1"/>
      <dgm:spPr/>
      <dgm:t>
        <a:bodyPr/>
        <a:lstStyle/>
        <a:p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Farmer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668E9453-3EF0-4CD9-9B50-B059B22D3E25}" type="parTrans" cxnId="{64CDFCD6-22D7-4F7C-B802-3F57DAFCC3C0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6F430832-CD75-4F3D-A0D3-95080141CB5A}" type="sibTrans" cxnId="{64CDFCD6-22D7-4F7C-B802-3F57DAFCC3C0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8BDE8B60-0875-46B4-B765-7EFC6F4868B1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Pilot </a:t>
          </a:r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D5A23CC5-6479-4E8E-A89F-7C57CF6D0781}" type="parTrans" cxnId="{691DF1C7-7D10-44D8-A008-7AD5E0F909E0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2CADB118-09D3-4384-97C9-3E279969697E}" type="sibTrans" cxnId="{691DF1C7-7D10-44D8-A008-7AD5E0F909E0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F34ED84E-DDC1-48D0-B66D-9D735B17D47D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President </a:t>
          </a:r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1692F1CE-7EF0-426C-8A74-10C7093F197A}" type="parTrans" cxnId="{42ECC6EF-D5D9-4D08-902F-42CBAA1C4407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E0FBF1BD-CE4F-41F4-A47D-CCE0A1DC84FB}" type="sibTrans" cxnId="{42ECC6EF-D5D9-4D08-902F-42CBAA1C4407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25D8D999-5994-4C8A-8FB4-27F3A242B07A}" type="pres">
      <dgm:prSet presAssocID="{51E91AE3-E630-4EFC-8230-1D80E213495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9595860-9A76-4D54-B17F-5DF9DF6B8C4F}" type="pres">
      <dgm:prSet presAssocID="{D69376B2-B4BB-4C12-8769-8F683691977D}" presName="parentText" presStyleLbl="node1" presStyleIdx="0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6ACEC5-A328-4EE3-943A-BC5E12D592C7}" type="pres">
      <dgm:prSet presAssocID="{57243D92-CC4E-4627-A02B-C60CE92BF09E}" presName="spacer" presStyleCnt="0"/>
      <dgm:spPr/>
    </dgm:pt>
    <dgm:pt modelId="{485599C0-F49A-407A-99DF-58F2E886695A}" type="pres">
      <dgm:prSet presAssocID="{31B830C1-6460-424F-BBE2-35822117FD34}" presName="parentText" presStyleLbl="node1" presStyleIdx="1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B2B003A-C0B5-401E-9DB8-368FE5A84B24}" type="pres">
      <dgm:prSet presAssocID="{44C92BCF-AAA6-499A-8F2A-B5005530A7CE}" presName="spacer" presStyleCnt="0"/>
      <dgm:spPr/>
    </dgm:pt>
    <dgm:pt modelId="{321DC26A-4751-4D31-B604-44F69BBB29CB}" type="pres">
      <dgm:prSet presAssocID="{63FBD1B3-A952-43A4-906C-34F41834161F}" presName="parentText" presStyleLbl="node1" presStyleIdx="2" presStyleCnt="8" custLinFactNeighborX="1639" custLinFactNeighborY="-5121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F7DFABE-CECC-4B0E-96C9-AE0578EADE14}" type="pres">
      <dgm:prSet presAssocID="{C72E90B3-AA17-4092-B125-F89A727DC236}" presName="spacer" presStyleCnt="0"/>
      <dgm:spPr/>
    </dgm:pt>
    <dgm:pt modelId="{86883AE6-C8F5-4563-942B-5D37E08A575E}" type="pres">
      <dgm:prSet presAssocID="{46280A63-F026-4A23-BC2B-128F7C09D2DE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12EBCB8-6222-45E0-8C5F-5633CBA367C7}" type="pres">
      <dgm:prSet presAssocID="{709FB234-6DAB-4247-9D3C-6AB6C583D2C5}" presName="spacer" presStyleCnt="0"/>
      <dgm:spPr/>
    </dgm:pt>
    <dgm:pt modelId="{29D0B2A3-F368-4F70-BEB5-F60425E84508}" type="pres">
      <dgm:prSet presAssocID="{76E96F34-15FE-4A24-B4CF-0785C8939703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0CF3BA-2A2D-4C5F-A232-08E88037A5EA}" type="pres">
      <dgm:prSet presAssocID="{E9BB30E6-F88C-405E-B96B-A131F82780F0}" presName="spacer" presStyleCnt="0"/>
      <dgm:spPr/>
    </dgm:pt>
    <dgm:pt modelId="{702C355C-28DF-4742-929D-8EC6DEB0E8E3}" type="pres">
      <dgm:prSet presAssocID="{895F8943-19A1-4E92-8C6C-864B47C151A0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655BD5-DB75-4F3B-998F-F707E1E52835}" type="pres">
      <dgm:prSet presAssocID="{6F430832-CD75-4F3D-A0D3-95080141CB5A}" presName="spacer" presStyleCnt="0"/>
      <dgm:spPr/>
    </dgm:pt>
    <dgm:pt modelId="{67094E75-EAA2-43A2-81D7-CF3FC1FCA664}" type="pres">
      <dgm:prSet presAssocID="{8BDE8B60-0875-46B4-B765-7EFC6F4868B1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F14613D-1132-4CE6-8045-1BA7A8B6FC84}" type="pres">
      <dgm:prSet presAssocID="{2CADB118-09D3-4384-97C9-3E279969697E}" presName="spacer" presStyleCnt="0"/>
      <dgm:spPr/>
    </dgm:pt>
    <dgm:pt modelId="{01E02CED-670A-464F-86BF-23A38B523486}" type="pres">
      <dgm:prSet presAssocID="{F34ED84E-DDC1-48D0-B66D-9D735B17D47D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13461F9-B12F-4588-9DB9-6601C2BDB363}" type="presOf" srcId="{8BDE8B60-0875-46B4-B765-7EFC6F4868B1}" destId="{67094E75-EAA2-43A2-81D7-CF3FC1FCA664}" srcOrd="0" destOrd="0" presId="urn:microsoft.com/office/officeart/2005/8/layout/vList2"/>
    <dgm:cxn modelId="{42ECC6EF-D5D9-4D08-902F-42CBAA1C4407}" srcId="{51E91AE3-E630-4EFC-8230-1D80E2134954}" destId="{F34ED84E-DDC1-48D0-B66D-9D735B17D47D}" srcOrd="7" destOrd="0" parTransId="{1692F1CE-7EF0-426C-8A74-10C7093F197A}" sibTransId="{E0FBF1BD-CE4F-41F4-A47D-CCE0A1DC84FB}"/>
    <dgm:cxn modelId="{A4149FDD-65DA-47D5-80B8-AEE9E07092F0}" type="presOf" srcId="{51E91AE3-E630-4EFC-8230-1D80E2134954}" destId="{25D8D999-5994-4C8A-8FB4-27F3A242B07A}" srcOrd="0" destOrd="0" presId="urn:microsoft.com/office/officeart/2005/8/layout/vList2"/>
    <dgm:cxn modelId="{308F4554-70CA-4E4A-9CD8-C9C3A9923EC6}" srcId="{51E91AE3-E630-4EFC-8230-1D80E2134954}" destId="{D69376B2-B4BB-4C12-8769-8F683691977D}" srcOrd="0" destOrd="0" parTransId="{8C8F2F26-6DA9-4117-A414-64CA9C041BE1}" sibTransId="{57243D92-CC4E-4627-A02B-C60CE92BF09E}"/>
    <dgm:cxn modelId="{6B625C65-B44B-4CBF-917C-76A4D1087A7E}" type="presOf" srcId="{31B830C1-6460-424F-BBE2-35822117FD34}" destId="{485599C0-F49A-407A-99DF-58F2E886695A}" srcOrd="0" destOrd="0" presId="urn:microsoft.com/office/officeart/2005/8/layout/vList2"/>
    <dgm:cxn modelId="{F314E8EF-1ED8-46B9-8CAC-DB4D4E4811AF}" type="presOf" srcId="{63FBD1B3-A952-43A4-906C-34F41834161F}" destId="{321DC26A-4751-4D31-B604-44F69BBB29CB}" srcOrd="0" destOrd="0" presId="urn:microsoft.com/office/officeart/2005/8/layout/vList2"/>
    <dgm:cxn modelId="{8B5BB7E5-51F9-4D2A-BFAC-E325992E0B8D}" type="presOf" srcId="{F34ED84E-DDC1-48D0-B66D-9D735B17D47D}" destId="{01E02CED-670A-464F-86BF-23A38B523486}" srcOrd="0" destOrd="0" presId="urn:microsoft.com/office/officeart/2005/8/layout/vList2"/>
    <dgm:cxn modelId="{B166213D-800A-4CBF-83AE-094C1EC61E3E}" srcId="{51E91AE3-E630-4EFC-8230-1D80E2134954}" destId="{76E96F34-15FE-4A24-B4CF-0785C8939703}" srcOrd="4" destOrd="0" parTransId="{A84AE3D1-2336-474F-9E28-E28E0707ECA9}" sibTransId="{E9BB30E6-F88C-405E-B96B-A131F82780F0}"/>
    <dgm:cxn modelId="{3D7876B6-B47F-4C50-94BE-0D6ABD7CF892}" srcId="{51E91AE3-E630-4EFC-8230-1D80E2134954}" destId="{46280A63-F026-4A23-BC2B-128F7C09D2DE}" srcOrd="3" destOrd="0" parTransId="{C33B3085-4C81-4024-91DA-566FB0C43F2D}" sibTransId="{709FB234-6DAB-4247-9D3C-6AB6C583D2C5}"/>
    <dgm:cxn modelId="{25D268CD-4E53-4978-B1EC-84D099F537E6}" srcId="{51E91AE3-E630-4EFC-8230-1D80E2134954}" destId="{63FBD1B3-A952-43A4-906C-34F41834161F}" srcOrd="2" destOrd="0" parTransId="{D11DD39E-22AB-4DA8-98AD-B945904BEC60}" sibTransId="{C72E90B3-AA17-4092-B125-F89A727DC236}"/>
    <dgm:cxn modelId="{691DF1C7-7D10-44D8-A008-7AD5E0F909E0}" srcId="{51E91AE3-E630-4EFC-8230-1D80E2134954}" destId="{8BDE8B60-0875-46B4-B765-7EFC6F4868B1}" srcOrd="6" destOrd="0" parTransId="{D5A23CC5-6479-4E8E-A89F-7C57CF6D0781}" sibTransId="{2CADB118-09D3-4384-97C9-3E279969697E}"/>
    <dgm:cxn modelId="{F78B7607-C50A-418C-ADCD-90902453F6E3}" type="presOf" srcId="{46280A63-F026-4A23-BC2B-128F7C09D2DE}" destId="{86883AE6-C8F5-4563-942B-5D37E08A575E}" srcOrd="0" destOrd="0" presId="urn:microsoft.com/office/officeart/2005/8/layout/vList2"/>
    <dgm:cxn modelId="{368D0880-15DB-4712-B615-46ECE8AACA7A}" type="presOf" srcId="{895F8943-19A1-4E92-8C6C-864B47C151A0}" destId="{702C355C-28DF-4742-929D-8EC6DEB0E8E3}" srcOrd="0" destOrd="0" presId="urn:microsoft.com/office/officeart/2005/8/layout/vList2"/>
    <dgm:cxn modelId="{64CDFCD6-22D7-4F7C-B802-3F57DAFCC3C0}" srcId="{51E91AE3-E630-4EFC-8230-1D80E2134954}" destId="{895F8943-19A1-4E92-8C6C-864B47C151A0}" srcOrd="5" destOrd="0" parTransId="{668E9453-3EF0-4CD9-9B50-B059B22D3E25}" sibTransId="{6F430832-CD75-4F3D-A0D3-95080141CB5A}"/>
    <dgm:cxn modelId="{4E88806D-FA7F-452B-9700-F958625BBEDF}" type="presOf" srcId="{76E96F34-15FE-4A24-B4CF-0785C8939703}" destId="{29D0B2A3-F368-4F70-BEB5-F60425E84508}" srcOrd="0" destOrd="0" presId="urn:microsoft.com/office/officeart/2005/8/layout/vList2"/>
    <dgm:cxn modelId="{5032E8CE-B6EB-45FB-B76F-165541750D16}" srcId="{51E91AE3-E630-4EFC-8230-1D80E2134954}" destId="{31B830C1-6460-424F-BBE2-35822117FD34}" srcOrd="1" destOrd="0" parTransId="{E441FB44-1B32-4FDD-887F-9015BC4C6027}" sibTransId="{44C92BCF-AAA6-499A-8F2A-B5005530A7CE}"/>
    <dgm:cxn modelId="{3E0F4181-4429-43EF-8BB6-4062F9B1A20A}" type="presOf" srcId="{D69376B2-B4BB-4C12-8769-8F683691977D}" destId="{29595860-9A76-4D54-B17F-5DF9DF6B8C4F}" srcOrd="0" destOrd="0" presId="urn:microsoft.com/office/officeart/2005/8/layout/vList2"/>
    <dgm:cxn modelId="{0FD79EB6-9876-44B3-97FC-7F66DBAB6928}" type="presParOf" srcId="{25D8D999-5994-4C8A-8FB4-27F3A242B07A}" destId="{29595860-9A76-4D54-B17F-5DF9DF6B8C4F}" srcOrd="0" destOrd="0" presId="urn:microsoft.com/office/officeart/2005/8/layout/vList2"/>
    <dgm:cxn modelId="{0FE0861A-B751-4AA7-A2B9-0A8BA6437BB8}" type="presParOf" srcId="{25D8D999-5994-4C8A-8FB4-27F3A242B07A}" destId="{3A6ACEC5-A328-4EE3-943A-BC5E12D592C7}" srcOrd="1" destOrd="0" presId="urn:microsoft.com/office/officeart/2005/8/layout/vList2"/>
    <dgm:cxn modelId="{3EE58ED8-E1DC-4FBF-B42E-FEA247DE0165}" type="presParOf" srcId="{25D8D999-5994-4C8A-8FB4-27F3A242B07A}" destId="{485599C0-F49A-407A-99DF-58F2E886695A}" srcOrd="2" destOrd="0" presId="urn:microsoft.com/office/officeart/2005/8/layout/vList2"/>
    <dgm:cxn modelId="{40988ACD-C7C4-402F-8883-2FA25217E424}" type="presParOf" srcId="{25D8D999-5994-4C8A-8FB4-27F3A242B07A}" destId="{EB2B003A-C0B5-401E-9DB8-368FE5A84B24}" srcOrd="3" destOrd="0" presId="urn:microsoft.com/office/officeart/2005/8/layout/vList2"/>
    <dgm:cxn modelId="{EF1857FF-4EB9-4442-824B-45F8EFA8F47A}" type="presParOf" srcId="{25D8D999-5994-4C8A-8FB4-27F3A242B07A}" destId="{321DC26A-4751-4D31-B604-44F69BBB29CB}" srcOrd="4" destOrd="0" presId="urn:microsoft.com/office/officeart/2005/8/layout/vList2"/>
    <dgm:cxn modelId="{BCEB60B8-4177-4EB2-A871-00F52B4749DD}" type="presParOf" srcId="{25D8D999-5994-4C8A-8FB4-27F3A242B07A}" destId="{2F7DFABE-CECC-4B0E-96C9-AE0578EADE14}" srcOrd="5" destOrd="0" presId="urn:microsoft.com/office/officeart/2005/8/layout/vList2"/>
    <dgm:cxn modelId="{2C0163FC-F564-4E95-BFEF-1DA2C89A66D2}" type="presParOf" srcId="{25D8D999-5994-4C8A-8FB4-27F3A242B07A}" destId="{86883AE6-C8F5-4563-942B-5D37E08A575E}" srcOrd="6" destOrd="0" presId="urn:microsoft.com/office/officeart/2005/8/layout/vList2"/>
    <dgm:cxn modelId="{4E9C23B7-1B56-45B7-8521-B8DE03D46770}" type="presParOf" srcId="{25D8D999-5994-4C8A-8FB4-27F3A242B07A}" destId="{D12EBCB8-6222-45E0-8C5F-5633CBA367C7}" srcOrd="7" destOrd="0" presId="urn:microsoft.com/office/officeart/2005/8/layout/vList2"/>
    <dgm:cxn modelId="{BFB135D2-FA70-43BE-9531-E9044980EE31}" type="presParOf" srcId="{25D8D999-5994-4C8A-8FB4-27F3A242B07A}" destId="{29D0B2A3-F368-4F70-BEB5-F60425E84508}" srcOrd="8" destOrd="0" presId="urn:microsoft.com/office/officeart/2005/8/layout/vList2"/>
    <dgm:cxn modelId="{51F0C22C-997C-41DD-A8C1-53166C598612}" type="presParOf" srcId="{25D8D999-5994-4C8A-8FB4-27F3A242B07A}" destId="{CA0CF3BA-2A2D-4C5F-A232-08E88037A5EA}" srcOrd="9" destOrd="0" presId="urn:microsoft.com/office/officeart/2005/8/layout/vList2"/>
    <dgm:cxn modelId="{0D79E168-DEEA-4E2F-9E70-C5EC5426A6FA}" type="presParOf" srcId="{25D8D999-5994-4C8A-8FB4-27F3A242B07A}" destId="{702C355C-28DF-4742-929D-8EC6DEB0E8E3}" srcOrd="10" destOrd="0" presId="urn:microsoft.com/office/officeart/2005/8/layout/vList2"/>
    <dgm:cxn modelId="{C5C45F69-01B9-45D9-BD88-CA85F05BD454}" type="presParOf" srcId="{25D8D999-5994-4C8A-8FB4-27F3A242B07A}" destId="{40655BD5-DB75-4F3B-998F-F707E1E52835}" srcOrd="11" destOrd="0" presId="urn:microsoft.com/office/officeart/2005/8/layout/vList2"/>
    <dgm:cxn modelId="{B0814329-FB25-4E62-B325-0406791FB885}" type="presParOf" srcId="{25D8D999-5994-4C8A-8FB4-27F3A242B07A}" destId="{67094E75-EAA2-43A2-81D7-CF3FC1FCA664}" srcOrd="12" destOrd="0" presId="urn:microsoft.com/office/officeart/2005/8/layout/vList2"/>
    <dgm:cxn modelId="{635FA136-AEDE-4B75-82B7-9EB06EFF9E72}" type="presParOf" srcId="{25D8D999-5994-4C8A-8FB4-27F3A242B07A}" destId="{FF14613D-1132-4CE6-8045-1BA7A8B6FC84}" srcOrd="13" destOrd="0" presId="urn:microsoft.com/office/officeart/2005/8/layout/vList2"/>
    <dgm:cxn modelId="{61CAC6B1-427B-4C13-A96C-7619CF11088E}" type="presParOf" srcId="{25D8D999-5994-4C8A-8FB4-27F3A242B07A}" destId="{01E02CED-670A-464F-86BF-23A38B523486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E91AE3-E630-4EFC-8230-1D80E2134954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BC26A41F-B426-4783-B4D1-141ED0DBCFAE}">
      <dgm:prSet custT="1"/>
      <dgm:spPr/>
      <dgm:t>
        <a:bodyPr/>
        <a:lstStyle/>
        <a:p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Postman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917CCD3E-F8F7-4897-B520-2259B62870A8}" type="parTrans" cxnId="{125E97A5-E0D2-4E99-ACCB-F01530EDF988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C4183F9B-9906-477B-BB3F-5D5A627F1A3C}" type="sibTrans" cxnId="{125E97A5-E0D2-4E99-ACCB-F01530EDF988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9C5582D2-8019-4E91-91CC-BED5ACF534B4}">
      <dgm:prSet custT="1"/>
      <dgm:spPr/>
      <dgm:t>
        <a:bodyPr/>
        <a:lstStyle/>
        <a:p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Fisherman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F6C3AE19-02B4-4B4B-99EA-58860B51E291}" type="parTrans" cxnId="{2063128F-AFF6-4415-9D94-75ED03E99C4D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152D8386-B1FA-4CD0-82BC-C3B2CCE7BDF0}" type="sibTrans" cxnId="{2063128F-AFF6-4415-9D94-75ED03E99C4D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B777F9F3-337C-4C94-8004-AD03B3532100}">
      <dgm:prSet custT="1"/>
      <dgm:spPr/>
      <dgm:t>
        <a:bodyPr/>
        <a:lstStyle/>
        <a:p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Train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driver </a:t>
          </a:r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DE2C6368-7008-47DE-8216-D3307F67A67B}" type="parTrans" cxnId="{2B08EBD2-8C9C-4AB1-A158-8D9D82DBE061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E0156D4F-FB36-4A0B-904E-7F6B1F643555}" type="sibTrans" cxnId="{2B08EBD2-8C9C-4AB1-A158-8D9D82DBE061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120D0087-4609-4C8D-952D-D90ECEB5FF6C}">
      <dgm:prSet custT="1"/>
      <dgm:spPr/>
      <dgm:t>
        <a:bodyPr/>
        <a:lstStyle/>
        <a:p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Builder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016A8E33-3CB7-4521-8E18-A480C10BDC34}" type="parTrans" cxnId="{51F0DD3A-85BA-4D1E-B306-1D97B693D3B4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5F47E56E-C915-4300-8DE3-B9F99769DA7F}" type="sibTrans" cxnId="{51F0DD3A-85BA-4D1E-B306-1D97B693D3B4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0236703B-7AD3-4B68-9453-AB7A019636A5}">
      <dgm:prSet custT="1"/>
      <dgm:spPr/>
      <dgm:t>
        <a:bodyPr/>
        <a:lstStyle/>
        <a:p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Secretary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CF45D67C-0813-4B7F-BC2E-88A0A8E606C7}" type="parTrans" cxnId="{C2ECE88A-61B8-4DE0-AAB6-C2418E65A479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165F05EA-AA36-4A9C-95EE-ECBF5DD2B4C5}" type="sibTrans" cxnId="{C2ECE88A-61B8-4DE0-AAB6-C2418E65A479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521C26F9-438E-4898-8D23-C8B84D8AFB0E}">
      <dgm:prSet custT="1"/>
      <dgm:spPr/>
      <dgm:t>
        <a:bodyPr/>
        <a:lstStyle/>
        <a:p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Writer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BDD2E072-11C7-4A6A-91FC-9AE5D3A35D03}" type="parTrans" cxnId="{ECB9CCD5-F998-4FA6-B98B-D0DBE9E65826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1D83A5F2-C2E5-47DD-AAF0-7B2D026AFF2F}" type="sibTrans" cxnId="{ECB9CCD5-F998-4FA6-B98B-D0DBE9E65826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E23E501F-B2DA-41D9-B626-4893648D9C31}">
      <dgm:prSet custT="1"/>
      <dgm:spPr/>
      <dgm:t>
        <a:bodyPr/>
        <a:lstStyle/>
        <a:p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Dentist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</a:p>
      </dgm:t>
    </dgm:pt>
    <dgm:pt modelId="{C38C5894-75E7-4FF6-AC07-0C41FCB156A0}" type="parTrans" cxnId="{546DC051-9836-4CDB-8999-23B1E9E53CAB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EA0026BD-9958-46F4-80BE-B5F14B45A0A4}" type="sibTrans" cxnId="{546DC051-9836-4CDB-8999-23B1E9E53CAB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4A3E4530-74E9-4BBF-A1E8-A9FEC1C5B2F9}">
      <dgm:prSet custT="1"/>
      <dgm:spPr/>
      <dgm:t>
        <a:bodyPr/>
        <a:lstStyle/>
        <a:p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Veterinarian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/Vet  </a:t>
          </a:r>
          <a:r>
            <a:rPr lang="cs-CZ" sz="24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</a:p>
      </dgm:t>
    </dgm:pt>
    <dgm:pt modelId="{D12407F3-167D-4C83-9DF0-5AB65D8AAE76}" type="parTrans" cxnId="{31EAB460-7E00-4745-B3D4-48BA64FF75D4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CDB69154-D0D4-4116-A196-BFE605D1043A}" type="sibTrans" cxnId="{31EAB460-7E00-4745-B3D4-48BA64FF75D4}">
      <dgm:prSet/>
      <dgm:spPr/>
      <dgm:t>
        <a:bodyPr/>
        <a:lstStyle/>
        <a:p>
          <a:endParaRPr lang="cs-CZ" sz="240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gm:t>
    </dgm:pt>
    <dgm:pt modelId="{25D8D999-5994-4C8A-8FB4-27F3A242B07A}" type="pres">
      <dgm:prSet presAssocID="{51E91AE3-E630-4EFC-8230-1D80E213495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936C74C-82A6-45C3-A0DA-F2E1F0EA21FF}" type="pres">
      <dgm:prSet presAssocID="{BC26A41F-B426-4783-B4D1-141ED0DBCFAE}" presName="parentText" presStyleLbl="node1" presStyleIdx="0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81C159-D3A8-4648-A1B9-C20D49C18FDD}" type="pres">
      <dgm:prSet presAssocID="{C4183F9B-9906-477B-BB3F-5D5A627F1A3C}" presName="spacer" presStyleCnt="0"/>
      <dgm:spPr/>
    </dgm:pt>
    <dgm:pt modelId="{4B968BE5-B579-4135-97C7-7A3888B10267}" type="pres">
      <dgm:prSet presAssocID="{9C5582D2-8019-4E91-91CC-BED5ACF534B4}" presName="parentText" presStyleLbl="node1" presStyleIdx="1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BA273B-70CC-4875-91EC-59893C31A878}" type="pres">
      <dgm:prSet presAssocID="{152D8386-B1FA-4CD0-82BC-C3B2CCE7BDF0}" presName="spacer" presStyleCnt="0"/>
      <dgm:spPr/>
    </dgm:pt>
    <dgm:pt modelId="{F5B9AAAA-5C65-4225-BE7B-989518DBCA7F}" type="pres">
      <dgm:prSet presAssocID="{B777F9F3-337C-4C94-8004-AD03B3532100}" presName="parentText" presStyleLbl="node1" presStyleIdx="2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A64D11-E43B-4CB2-B01F-1428A461E860}" type="pres">
      <dgm:prSet presAssocID="{E0156D4F-FB36-4A0B-904E-7F6B1F643555}" presName="spacer" presStyleCnt="0"/>
      <dgm:spPr/>
    </dgm:pt>
    <dgm:pt modelId="{909A29A1-6976-4DFC-9B1F-5FC4050D70BB}" type="pres">
      <dgm:prSet presAssocID="{120D0087-4609-4C8D-952D-D90ECEB5FF6C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04E5FDD-9EEF-483B-BE83-63638D7B1564}" type="pres">
      <dgm:prSet presAssocID="{5F47E56E-C915-4300-8DE3-B9F99769DA7F}" presName="spacer" presStyleCnt="0"/>
      <dgm:spPr/>
    </dgm:pt>
    <dgm:pt modelId="{2045840A-7008-4F1F-8E9E-92F8734DBE55}" type="pres">
      <dgm:prSet presAssocID="{0236703B-7AD3-4B68-9453-AB7A019636A5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527B156-97C0-4558-B770-0CF2DAC84FBC}" type="pres">
      <dgm:prSet presAssocID="{165F05EA-AA36-4A9C-95EE-ECBF5DD2B4C5}" presName="spacer" presStyleCnt="0"/>
      <dgm:spPr/>
    </dgm:pt>
    <dgm:pt modelId="{B0373466-EE4C-4867-B6EE-F5B28BA4DCCC}" type="pres">
      <dgm:prSet presAssocID="{521C26F9-438E-4898-8D23-C8B84D8AFB0E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480B4A-CD41-4530-A3F8-F92693DC3066}" type="pres">
      <dgm:prSet presAssocID="{1D83A5F2-C2E5-47DD-AAF0-7B2D026AFF2F}" presName="spacer" presStyleCnt="0"/>
      <dgm:spPr/>
    </dgm:pt>
    <dgm:pt modelId="{91BE5D74-D621-4382-A30B-12EE5E6A10C7}" type="pres">
      <dgm:prSet presAssocID="{E23E501F-B2DA-41D9-B626-4893648D9C31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B0F12B-D754-4221-A588-2EF5473A536D}" type="pres">
      <dgm:prSet presAssocID="{EA0026BD-9958-46F4-80BE-B5F14B45A0A4}" presName="spacer" presStyleCnt="0"/>
      <dgm:spPr/>
    </dgm:pt>
    <dgm:pt modelId="{E4AA7C51-3175-428A-8F4D-3C5CA7CC3973}" type="pres">
      <dgm:prSet presAssocID="{4A3E4530-74E9-4BBF-A1E8-A9FEC1C5B2F9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E4C3373-5E8D-46B3-A15D-CBB1778FDCB4}" type="presOf" srcId="{E23E501F-B2DA-41D9-B626-4893648D9C31}" destId="{91BE5D74-D621-4382-A30B-12EE5E6A10C7}" srcOrd="0" destOrd="0" presId="urn:microsoft.com/office/officeart/2005/8/layout/vList2"/>
    <dgm:cxn modelId="{B6BCE32C-C01D-4649-98EB-959F8B3B76D7}" type="presOf" srcId="{B777F9F3-337C-4C94-8004-AD03B3532100}" destId="{F5B9AAAA-5C65-4225-BE7B-989518DBCA7F}" srcOrd="0" destOrd="0" presId="urn:microsoft.com/office/officeart/2005/8/layout/vList2"/>
    <dgm:cxn modelId="{2418B9E0-80C9-4EDC-9EFA-8F8FF01600A5}" type="presOf" srcId="{521C26F9-438E-4898-8D23-C8B84D8AFB0E}" destId="{B0373466-EE4C-4867-B6EE-F5B28BA4DCCC}" srcOrd="0" destOrd="0" presId="urn:microsoft.com/office/officeart/2005/8/layout/vList2"/>
    <dgm:cxn modelId="{125E97A5-E0D2-4E99-ACCB-F01530EDF988}" srcId="{51E91AE3-E630-4EFC-8230-1D80E2134954}" destId="{BC26A41F-B426-4783-B4D1-141ED0DBCFAE}" srcOrd="0" destOrd="0" parTransId="{917CCD3E-F8F7-4897-B520-2259B62870A8}" sibTransId="{C4183F9B-9906-477B-BB3F-5D5A627F1A3C}"/>
    <dgm:cxn modelId="{C2ECE88A-61B8-4DE0-AAB6-C2418E65A479}" srcId="{51E91AE3-E630-4EFC-8230-1D80E2134954}" destId="{0236703B-7AD3-4B68-9453-AB7A019636A5}" srcOrd="4" destOrd="0" parTransId="{CF45D67C-0813-4B7F-BC2E-88A0A8E606C7}" sibTransId="{165F05EA-AA36-4A9C-95EE-ECBF5DD2B4C5}"/>
    <dgm:cxn modelId="{A94F6B91-C8DC-4D2C-A872-9B6008C8739E}" type="presOf" srcId="{9C5582D2-8019-4E91-91CC-BED5ACF534B4}" destId="{4B968BE5-B579-4135-97C7-7A3888B10267}" srcOrd="0" destOrd="0" presId="urn:microsoft.com/office/officeart/2005/8/layout/vList2"/>
    <dgm:cxn modelId="{51F0DD3A-85BA-4D1E-B306-1D97B693D3B4}" srcId="{51E91AE3-E630-4EFC-8230-1D80E2134954}" destId="{120D0087-4609-4C8D-952D-D90ECEB5FF6C}" srcOrd="3" destOrd="0" parTransId="{016A8E33-3CB7-4521-8E18-A480C10BDC34}" sibTransId="{5F47E56E-C915-4300-8DE3-B9F99769DA7F}"/>
    <dgm:cxn modelId="{DA93DE18-DD17-42FA-8EA1-048D062F198A}" type="presOf" srcId="{120D0087-4609-4C8D-952D-D90ECEB5FF6C}" destId="{909A29A1-6976-4DFC-9B1F-5FC4050D70BB}" srcOrd="0" destOrd="0" presId="urn:microsoft.com/office/officeart/2005/8/layout/vList2"/>
    <dgm:cxn modelId="{9E2FA2D5-6AF1-4113-A7C6-0781F6BDCE17}" type="presOf" srcId="{0236703B-7AD3-4B68-9453-AB7A019636A5}" destId="{2045840A-7008-4F1F-8E9E-92F8734DBE55}" srcOrd="0" destOrd="0" presId="urn:microsoft.com/office/officeart/2005/8/layout/vList2"/>
    <dgm:cxn modelId="{546DC051-9836-4CDB-8999-23B1E9E53CAB}" srcId="{51E91AE3-E630-4EFC-8230-1D80E2134954}" destId="{E23E501F-B2DA-41D9-B626-4893648D9C31}" srcOrd="6" destOrd="0" parTransId="{C38C5894-75E7-4FF6-AC07-0C41FCB156A0}" sibTransId="{EA0026BD-9958-46F4-80BE-B5F14B45A0A4}"/>
    <dgm:cxn modelId="{31EAB460-7E00-4745-B3D4-48BA64FF75D4}" srcId="{51E91AE3-E630-4EFC-8230-1D80E2134954}" destId="{4A3E4530-74E9-4BBF-A1E8-A9FEC1C5B2F9}" srcOrd="7" destOrd="0" parTransId="{D12407F3-167D-4C83-9DF0-5AB65D8AAE76}" sibTransId="{CDB69154-D0D4-4116-A196-BFE605D1043A}"/>
    <dgm:cxn modelId="{E4E73A0D-A51F-4597-9F11-8A31BAD8571D}" type="presOf" srcId="{51E91AE3-E630-4EFC-8230-1D80E2134954}" destId="{25D8D999-5994-4C8A-8FB4-27F3A242B07A}" srcOrd="0" destOrd="0" presId="urn:microsoft.com/office/officeart/2005/8/layout/vList2"/>
    <dgm:cxn modelId="{2B08EBD2-8C9C-4AB1-A158-8D9D82DBE061}" srcId="{51E91AE3-E630-4EFC-8230-1D80E2134954}" destId="{B777F9F3-337C-4C94-8004-AD03B3532100}" srcOrd="2" destOrd="0" parTransId="{DE2C6368-7008-47DE-8216-D3307F67A67B}" sibTransId="{E0156D4F-FB36-4A0B-904E-7F6B1F643555}"/>
    <dgm:cxn modelId="{2063128F-AFF6-4415-9D94-75ED03E99C4D}" srcId="{51E91AE3-E630-4EFC-8230-1D80E2134954}" destId="{9C5582D2-8019-4E91-91CC-BED5ACF534B4}" srcOrd="1" destOrd="0" parTransId="{F6C3AE19-02B4-4B4B-99EA-58860B51E291}" sibTransId="{152D8386-B1FA-4CD0-82BC-C3B2CCE7BDF0}"/>
    <dgm:cxn modelId="{ECB9CCD5-F998-4FA6-B98B-D0DBE9E65826}" srcId="{51E91AE3-E630-4EFC-8230-1D80E2134954}" destId="{521C26F9-438E-4898-8D23-C8B84D8AFB0E}" srcOrd="5" destOrd="0" parTransId="{BDD2E072-11C7-4A6A-91FC-9AE5D3A35D03}" sibTransId="{1D83A5F2-C2E5-47DD-AAF0-7B2D026AFF2F}"/>
    <dgm:cxn modelId="{B254DB3E-7782-4FD0-9D50-4D721424B2F9}" type="presOf" srcId="{BC26A41F-B426-4783-B4D1-141ED0DBCFAE}" destId="{E936C74C-82A6-45C3-A0DA-F2E1F0EA21FF}" srcOrd="0" destOrd="0" presId="urn:microsoft.com/office/officeart/2005/8/layout/vList2"/>
    <dgm:cxn modelId="{9EC6E7F5-8393-47D9-ACD5-A4B139B70BF3}" type="presOf" srcId="{4A3E4530-74E9-4BBF-A1E8-A9FEC1C5B2F9}" destId="{E4AA7C51-3175-428A-8F4D-3C5CA7CC3973}" srcOrd="0" destOrd="0" presId="urn:microsoft.com/office/officeart/2005/8/layout/vList2"/>
    <dgm:cxn modelId="{29B4BF0A-1140-48D8-8FA2-DB05201B5B08}" type="presParOf" srcId="{25D8D999-5994-4C8A-8FB4-27F3A242B07A}" destId="{E936C74C-82A6-45C3-A0DA-F2E1F0EA21FF}" srcOrd="0" destOrd="0" presId="urn:microsoft.com/office/officeart/2005/8/layout/vList2"/>
    <dgm:cxn modelId="{39BE346A-A7DA-481F-94BE-7BB95CCA635E}" type="presParOf" srcId="{25D8D999-5994-4C8A-8FB4-27F3A242B07A}" destId="{9D81C159-D3A8-4648-A1B9-C20D49C18FDD}" srcOrd="1" destOrd="0" presId="urn:microsoft.com/office/officeart/2005/8/layout/vList2"/>
    <dgm:cxn modelId="{34E02E91-EDFF-4AC6-AC66-FC8423083348}" type="presParOf" srcId="{25D8D999-5994-4C8A-8FB4-27F3A242B07A}" destId="{4B968BE5-B579-4135-97C7-7A3888B10267}" srcOrd="2" destOrd="0" presId="urn:microsoft.com/office/officeart/2005/8/layout/vList2"/>
    <dgm:cxn modelId="{8B7F1328-BF93-4A4F-94C8-B3FAD1A8F861}" type="presParOf" srcId="{25D8D999-5994-4C8A-8FB4-27F3A242B07A}" destId="{E0BA273B-70CC-4875-91EC-59893C31A878}" srcOrd="3" destOrd="0" presId="urn:microsoft.com/office/officeart/2005/8/layout/vList2"/>
    <dgm:cxn modelId="{3B3E20E0-1E10-4EBE-B864-84D0E45E6FC1}" type="presParOf" srcId="{25D8D999-5994-4C8A-8FB4-27F3A242B07A}" destId="{F5B9AAAA-5C65-4225-BE7B-989518DBCA7F}" srcOrd="4" destOrd="0" presId="urn:microsoft.com/office/officeart/2005/8/layout/vList2"/>
    <dgm:cxn modelId="{797B5683-A359-4C49-86B1-7CA7D6746555}" type="presParOf" srcId="{25D8D999-5994-4C8A-8FB4-27F3A242B07A}" destId="{74A64D11-E43B-4CB2-B01F-1428A461E860}" srcOrd="5" destOrd="0" presId="urn:microsoft.com/office/officeart/2005/8/layout/vList2"/>
    <dgm:cxn modelId="{C446EBCD-24A2-4211-AEED-C8F004C6A926}" type="presParOf" srcId="{25D8D999-5994-4C8A-8FB4-27F3A242B07A}" destId="{909A29A1-6976-4DFC-9B1F-5FC4050D70BB}" srcOrd="6" destOrd="0" presId="urn:microsoft.com/office/officeart/2005/8/layout/vList2"/>
    <dgm:cxn modelId="{09F9BFD5-901E-4161-BAD8-4CE730BD69DF}" type="presParOf" srcId="{25D8D999-5994-4C8A-8FB4-27F3A242B07A}" destId="{F04E5FDD-9EEF-483B-BE83-63638D7B1564}" srcOrd="7" destOrd="0" presId="urn:microsoft.com/office/officeart/2005/8/layout/vList2"/>
    <dgm:cxn modelId="{84DCA986-69FC-483B-BB50-8FBD4083A8AE}" type="presParOf" srcId="{25D8D999-5994-4C8A-8FB4-27F3A242B07A}" destId="{2045840A-7008-4F1F-8E9E-92F8734DBE55}" srcOrd="8" destOrd="0" presId="urn:microsoft.com/office/officeart/2005/8/layout/vList2"/>
    <dgm:cxn modelId="{96E943EC-86AA-4141-BA05-71680DF58ABA}" type="presParOf" srcId="{25D8D999-5994-4C8A-8FB4-27F3A242B07A}" destId="{5527B156-97C0-4558-B770-0CF2DAC84FBC}" srcOrd="9" destOrd="0" presId="urn:microsoft.com/office/officeart/2005/8/layout/vList2"/>
    <dgm:cxn modelId="{45CDE439-00B1-48CB-B30F-673C4229632C}" type="presParOf" srcId="{25D8D999-5994-4C8A-8FB4-27F3A242B07A}" destId="{B0373466-EE4C-4867-B6EE-F5B28BA4DCCC}" srcOrd="10" destOrd="0" presId="urn:microsoft.com/office/officeart/2005/8/layout/vList2"/>
    <dgm:cxn modelId="{34C7EA92-B244-4C81-BEC3-5CED7449FC94}" type="presParOf" srcId="{25D8D999-5994-4C8A-8FB4-27F3A242B07A}" destId="{3C480B4A-CD41-4530-A3F8-F92693DC3066}" srcOrd="11" destOrd="0" presId="urn:microsoft.com/office/officeart/2005/8/layout/vList2"/>
    <dgm:cxn modelId="{0F69359B-A473-44C7-9E72-B1198671E435}" type="presParOf" srcId="{25D8D999-5994-4C8A-8FB4-27F3A242B07A}" destId="{91BE5D74-D621-4382-A30B-12EE5E6A10C7}" srcOrd="12" destOrd="0" presId="urn:microsoft.com/office/officeart/2005/8/layout/vList2"/>
    <dgm:cxn modelId="{A956A86F-58A6-45AF-B57D-A6502D86D6F7}" type="presParOf" srcId="{25D8D999-5994-4C8A-8FB4-27F3A242B07A}" destId="{FCB0F12B-D754-4221-A588-2EF5473A536D}" srcOrd="13" destOrd="0" presId="urn:microsoft.com/office/officeart/2005/8/layout/vList2"/>
    <dgm:cxn modelId="{28FEF937-7E08-46AC-9564-D9AA59715B29}" type="presParOf" srcId="{25D8D999-5994-4C8A-8FB4-27F3A242B07A}" destId="{E4AA7C51-3175-428A-8F4D-3C5CA7CC3973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595860-9A76-4D54-B17F-5DF9DF6B8C4F}">
      <dsp:nvSpPr>
        <dsp:cNvPr id="0" name=""/>
        <dsp:cNvSpPr/>
      </dsp:nvSpPr>
      <dsp:spPr>
        <a:xfrm>
          <a:off x="0" y="9291"/>
          <a:ext cx="3744416" cy="57914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Dustman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…</a:t>
          </a:r>
          <a:endParaRPr lang="cs-CZ" sz="2400" kern="12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sp:txBody>
      <dsp:txXfrm>
        <a:off x="28272" y="37563"/>
        <a:ext cx="3687872" cy="522605"/>
      </dsp:txXfrm>
    </dsp:sp>
    <dsp:sp modelId="{485599C0-F49A-407A-99DF-58F2E886695A}">
      <dsp:nvSpPr>
        <dsp:cNvPr id="0" name=""/>
        <dsp:cNvSpPr/>
      </dsp:nvSpPr>
      <dsp:spPr>
        <a:xfrm>
          <a:off x="0" y="674841"/>
          <a:ext cx="3744416" cy="579149"/>
        </a:xfrm>
        <a:prstGeom prst="roundRect">
          <a:avLst/>
        </a:prstGeom>
        <a:solidFill>
          <a:schemeClr val="accent5">
            <a:hueOff val="-430125"/>
            <a:satOff val="2233"/>
            <a:lumOff val="162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Mason/</a:t>
          </a: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Brick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layer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kern="12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sp:txBody>
      <dsp:txXfrm>
        <a:off x="28272" y="703113"/>
        <a:ext cx="3687872" cy="522605"/>
      </dsp:txXfrm>
    </dsp:sp>
    <dsp:sp modelId="{321DC26A-4751-4D31-B604-44F69BBB29CB}">
      <dsp:nvSpPr>
        <dsp:cNvPr id="0" name=""/>
        <dsp:cNvSpPr/>
      </dsp:nvSpPr>
      <dsp:spPr>
        <a:xfrm>
          <a:off x="0" y="1296144"/>
          <a:ext cx="3744416" cy="579149"/>
        </a:xfrm>
        <a:prstGeom prst="roundRect">
          <a:avLst/>
        </a:prstGeom>
        <a:solidFill>
          <a:schemeClr val="accent5">
            <a:hueOff val="-860250"/>
            <a:satOff val="4466"/>
            <a:lumOff val="324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Stylist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kern="12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sp:txBody>
      <dsp:txXfrm>
        <a:off x="28272" y="1324416"/>
        <a:ext cx="3687872" cy="522605"/>
      </dsp:txXfrm>
    </dsp:sp>
    <dsp:sp modelId="{86883AE6-C8F5-4563-942B-5D37E08A575E}">
      <dsp:nvSpPr>
        <dsp:cNvPr id="0" name=""/>
        <dsp:cNvSpPr/>
      </dsp:nvSpPr>
      <dsp:spPr>
        <a:xfrm>
          <a:off x="0" y="2005941"/>
          <a:ext cx="3744416" cy="579149"/>
        </a:xfrm>
        <a:prstGeom prst="roundRect">
          <a:avLst/>
        </a:prstGeom>
        <a:solidFill>
          <a:schemeClr val="accent5">
            <a:hueOff val="-1290375"/>
            <a:satOff val="6699"/>
            <a:lumOff val="487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Baker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kern="12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sp:txBody>
      <dsp:txXfrm>
        <a:off x="28272" y="2034213"/>
        <a:ext cx="3687872" cy="522605"/>
      </dsp:txXfrm>
    </dsp:sp>
    <dsp:sp modelId="{29D0B2A3-F368-4F70-BEB5-F60425E84508}">
      <dsp:nvSpPr>
        <dsp:cNvPr id="0" name=""/>
        <dsp:cNvSpPr/>
      </dsp:nvSpPr>
      <dsp:spPr>
        <a:xfrm>
          <a:off x="0" y="2671491"/>
          <a:ext cx="3744416" cy="579149"/>
        </a:xfrm>
        <a:prstGeom prst="roundRect">
          <a:avLst/>
        </a:prstGeom>
        <a:solidFill>
          <a:schemeClr val="accent5">
            <a:hueOff val="-1720499"/>
            <a:satOff val="8932"/>
            <a:lumOff val="649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Butcher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kern="12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sp:txBody>
      <dsp:txXfrm>
        <a:off x="28272" y="2699763"/>
        <a:ext cx="3687872" cy="522605"/>
      </dsp:txXfrm>
    </dsp:sp>
    <dsp:sp modelId="{702C355C-28DF-4742-929D-8EC6DEB0E8E3}">
      <dsp:nvSpPr>
        <dsp:cNvPr id="0" name=""/>
        <dsp:cNvSpPr/>
      </dsp:nvSpPr>
      <dsp:spPr>
        <a:xfrm>
          <a:off x="0" y="3337041"/>
          <a:ext cx="3744416" cy="579149"/>
        </a:xfrm>
        <a:prstGeom prst="roundRect">
          <a:avLst/>
        </a:prstGeom>
        <a:solidFill>
          <a:schemeClr val="accent5">
            <a:hueOff val="-2150624"/>
            <a:satOff val="11165"/>
            <a:lumOff val="812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Farmer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kern="12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sp:txBody>
      <dsp:txXfrm>
        <a:off x="28272" y="3365313"/>
        <a:ext cx="3687872" cy="522605"/>
      </dsp:txXfrm>
    </dsp:sp>
    <dsp:sp modelId="{67094E75-EAA2-43A2-81D7-CF3FC1FCA664}">
      <dsp:nvSpPr>
        <dsp:cNvPr id="0" name=""/>
        <dsp:cNvSpPr/>
      </dsp:nvSpPr>
      <dsp:spPr>
        <a:xfrm>
          <a:off x="0" y="4002592"/>
          <a:ext cx="3744416" cy="579149"/>
        </a:xfrm>
        <a:prstGeom prst="roundRect">
          <a:avLst/>
        </a:prstGeom>
        <a:solidFill>
          <a:schemeClr val="accent5">
            <a:hueOff val="-2580749"/>
            <a:satOff val="13398"/>
            <a:lumOff val="974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Pilot </a:t>
          </a: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kern="12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sp:txBody>
      <dsp:txXfrm>
        <a:off x="28272" y="4030864"/>
        <a:ext cx="3687872" cy="522605"/>
      </dsp:txXfrm>
    </dsp:sp>
    <dsp:sp modelId="{01E02CED-670A-464F-86BF-23A38B523486}">
      <dsp:nvSpPr>
        <dsp:cNvPr id="0" name=""/>
        <dsp:cNvSpPr/>
      </dsp:nvSpPr>
      <dsp:spPr>
        <a:xfrm>
          <a:off x="0" y="4668141"/>
          <a:ext cx="3744416" cy="579149"/>
        </a:xfrm>
        <a:prstGeom prst="roundRect">
          <a:avLst/>
        </a:prstGeom>
        <a:solidFill>
          <a:schemeClr val="accent5">
            <a:hueOff val="-3010874"/>
            <a:satOff val="15631"/>
            <a:lumOff val="1137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President </a:t>
          </a: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kern="12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sp:txBody>
      <dsp:txXfrm>
        <a:off x="28272" y="4696413"/>
        <a:ext cx="3687872" cy="5226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36C74C-82A6-45C3-A0DA-F2E1F0EA21FF}">
      <dsp:nvSpPr>
        <dsp:cNvPr id="0" name=""/>
        <dsp:cNvSpPr/>
      </dsp:nvSpPr>
      <dsp:spPr>
        <a:xfrm>
          <a:off x="0" y="9291"/>
          <a:ext cx="3672408" cy="57914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Postman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kern="12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sp:txBody>
      <dsp:txXfrm>
        <a:off x="28272" y="37563"/>
        <a:ext cx="3615864" cy="522605"/>
      </dsp:txXfrm>
    </dsp:sp>
    <dsp:sp modelId="{4B968BE5-B579-4135-97C7-7A3888B10267}">
      <dsp:nvSpPr>
        <dsp:cNvPr id="0" name=""/>
        <dsp:cNvSpPr/>
      </dsp:nvSpPr>
      <dsp:spPr>
        <a:xfrm>
          <a:off x="0" y="674841"/>
          <a:ext cx="3672408" cy="579149"/>
        </a:xfrm>
        <a:prstGeom prst="roundRect">
          <a:avLst/>
        </a:prstGeom>
        <a:solidFill>
          <a:schemeClr val="accent5">
            <a:hueOff val="-430125"/>
            <a:satOff val="2233"/>
            <a:lumOff val="162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Fisherman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kern="12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sp:txBody>
      <dsp:txXfrm>
        <a:off x="28272" y="703113"/>
        <a:ext cx="3615864" cy="522605"/>
      </dsp:txXfrm>
    </dsp:sp>
    <dsp:sp modelId="{F5B9AAAA-5C65-4225-BE7B-989518DBCA7F}">
      <dsp:nvSpPr>
        <dsp:cNvPr id="0" name=""/>
        <dsp:cNvSpPr/>
      </dsp:nvSpPr>
      <dsp:spPr>
        <a:xfrm>
          <a:off x="0" y="1340391"/>
          <a:ext cx="3672408" cy="579149"/>
        </a:xfrm>
        <a:prstGeom prst="roundRect">
          <a:avLst/>
        </a:prstGeom>
        <a:solidFill>
          <a:schemeClr val="accent5">
            <a:hueOff val="-860250"/>
            <a:satOff val="4466"/>
            <a:lumOff val="324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Train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driver </a:t>
          </a: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kern="12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sp:txBody>
      <dsp:txXfrm>
        <a:off x="28272" y="1368663"/>
        <a:ext cx="3615864" cy="522605"/>
      </dsp:txXfrm>
    </dsp:sp>
    <dsp:sp modelId="{909A29A1-6976-4DFC-9B1F-5FC4050D70BB}">
      <dsp:nvSpPr>
        <dsp:cNvPr id="0" name=""/>
        <dsp:cNvSpPr/>
      </dsp:nvSpPr>
      <dsp:spPr>
        <a:xfrm>
          <a:off x="0" y="2005941"/>
          <a:ext cx="3672408" cy="579149"/>
        </a:xfrm>
        <a:prstGeom prst="roundRect">
          <a:avLst/>
        </a:prstGeom>
        <a:solidFill>
          <a:schemeClr val="accent5">
            <a:hueOff val="-1290375"/>
            <a:satOff val="6699"/>
            <a:lumOff val="487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Builder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kern="12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sp:txBody>
      <dsp:txXfrm>
        <a:off x="28272" y="2034213"/>
        <a:ext cx="3615864" cy="522605"/>
      </dsp:txXfrm>
    </dsp:sp>
    <dsp:sp modelId="{2045840A-7008-4F1F-8E9E-92F8734DBE55}">
      <dsp:nvSpPr>
        <dsp:cNvPr id="0" name=""/>
        <dsp:cNvSpPr/>
      </dsp:nvSpPr>
      <dsp:spPr>
        <a:xfrm>
          <a:off x="0" y="2671491"/>
          <a:ext cx="3672408" cy="579149"/>
        </a:xfrm>
        <a:prstGeom prst="roundRect">
          <a:avLst/>
        </a:prstGeom>
        <a:solidFill>
          <a:schemeClr val="accent5">
            <a:hueOff val="-1720499"/>
            <a:satOff val="8932"/>
            <a:lumOff val="649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Secretary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kern="12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sp:txBody>
      <dsp:txXfrm>
        <a:off x="28272" y="2699763"/>
        <a:ext cx="3615864" cy="522605"/>
      </dsp:txXfrm>
    </dsp:sp>
    <dsp:sp modelId="{B0373466-EE4C-4867-B6EE-F5B28BA4DCCC}">
      <dsp:nvSpPr>
        <dsp:cNvPr id="0" name=""/>
        <dsp:cNvSpPr/>
      </dsp:nvSpPr>
      <dsp:spPr>
        <a:xfrm>
          <a:off x="0" y="3337041"/>
          <a:ext cx="3672408" cy="579149"/>
        </a:xfrm>
        <a:prstGeom prst="roundRect">
          <a:avLst/>
        </a:prstGeom>
        <a:solidFill>
          <a:schemeClr val="accent5">
            <a:hueOff val="-2150624"/>
            <a:satOff val="11165"/>
            <a:lumOff val="812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Writer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  <a:endParaRPr lang="cs-CZ" sz="2400" kern="1200" dirty="0">
            <a:solidFill>
              <a:schemeClr val="tx1">
                <a:lumMod val="85000"/>
                <a:lumOff val="15000"/>
              </a:schemeClr>
            </a:solidFill>
            <a:latin typeface="Verdana" pitchFamily="34" charset="0"/>
          </a:endParaRPr>
        </a:p>
      </dsp:txBody>
      <dsp:txXfrm>
        <a:off x="28272" y="3365313"/>
        <a:ext cx="3615864" cy="522605"/>
      </dsp:txXfrm>
    </dsp:sp>
    <dsp:sp modelId="{91BE5D74-D621-4382-A30B-12EE5E6A10C7}">
      <dsp:nvSpPr>
        <dsp:cNvPr id="0" name=""/>
        <dsp:cNvSpPr/>
      </dsp:nvSpPr>
      <dsp:spPr>
        <a:xfrm>
          <a:off x="0" y="4002592"/>
          <a:ext cx="3672408" cy="579149"/>
        </a:xfrm>
        <a:prstGeom prst="roundRect">
          <a:avLst/>
        </a:prstGeom>
        <a:solidFill>
          <a:schemeClr val="accent5">
            <a:hueOff val="-2580749"/>
            <a:satOff val="13398"/>
            <a:lumOff val="974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Dentist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</a:t>
          </a: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</a:p>
      </dsp:txBody>
      <dsp:txXfrm>
        <a:off x="28272" y="4030864"/>
        <a:ext cx="3615864" cy="522605"/>
      </dsp:txXfrm>
    </dsp:sp>
    <dsp:sp modelId="{E4AA7C51-3175-428A-8F4D-3C5CA7CC3973}">
      <dsp:nvSpPr>
        <dsp:cNvPr id="0" name=""/>
        <dsp:cNvSpPr/>
      </dsp:nvSpPr>
      <dsp:spPr>
        <a:xfrm>
          <a:off x="0" y="4668141"/>
          <a:ext cx="3672408" cy="579149"/>
        </a:xfrm>
        <a:prstGeom prst="roundRect">
          <a:avLst/>
        </a:prstGeom>
        <a:solidFill>
          <a:schemeClr val="accent5">
            <a:hueOff val="-3010874"/>
            <a:satOff val="15631"/>
            <a:lumOff val="1137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Veterinarian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/Vet  </a:t>
          </a:r>
          <a:r>
            <a:rPr lang="cs-CZ" sz="2400" kern="1200" dirty="0" err="1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is</a:t>
          </a:r>
          <a:r>
            <a:rPr lang="cs-CZ" sz="2400" kern="1200" dirty="0" smtClean="0">
              <a:solidFill>
                <a:schemeClr val="tx1">
                  <a:lumMod val="85000"/>
                  <a:lumOff val="15000"/>
                </a:schemeClr>
              </a:solidFill>
              <a:latin typeface="Verdana" pitchFamily="34" charset="0"/>
            </a:rPr>
            <a:t> …</a:t>
          </a:r>
        </a:p>
      </dsp:txBody>
      <dsp:txXfrm>
        <a:off x="28272" y="4696413"/>
        <a:ext cx="3615864" cy="5226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4D8F535-732C-4F73-8BEB-BBA6A48C2BDA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58792B6-A897-4E56-8008-102C941396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F535-732C-4F73-8BEB-BBA6A48C2BDA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58792B6-A897-4E56-8008-102C941396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F535-732C-4F73-8BEB-BBA6A48C2BDA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58792B6-A897-4E56-8008-102C941396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4D8F535-732C-4F73-8BEB-BBA6A48C2BDA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58792B6-A897-4E56-8008-102C941396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4D8F535-732C-4F73-8BEB-BBA6A48C2BDA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58792B6-A897-4E56-8008-102C941396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F535-732C-4F73-8BEB-BBA6A48C2BDA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58792B6-A897-4E56-8008-102C941396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F535-732C-4F73-8BEB-BBA6A48C2BDA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58792B6-A897-4E56-8008-102C941396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F535-732C-4F73-8BEB-BBA6A48C2BDA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58792B6-A897-4E56-8008-102C941396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A4D8F535-732C-4F73-8BEB-BBA6A48C2BDA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58792B6-A897-4E56-8008-102C941396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F535-732C-4F73-8BEB-BBA6A48C2BDA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8792B6-A897-4E56-8008-102C941396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A4D8F535-732C-4F73-8BEB-BBA6A48C2BDA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58792B6-A897-4E56-8008-102C941396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4D8F535-732C-4F73-8BEB-BBA6A48C2BDA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58792B6-A897-4E56-8008-102C9413965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7808" y="332657"/>
            <a:ext cx="777240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 smtClean="0"/>
              <a:t>Anglický jazyk – Cvičení na podporu konverzace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822648"/>
            <a:ext cx="6400800" cy="864096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err="1" smtClean="0">
                <a:solidFill>
                  <a:schemeClr val="tx1"/>
                </a:solidFill>
              </a:rPr>
              <a:t>Jobs</a:t>
            </a:r>
            <a:r>
              <a:rPr lang="cs-CZ" sz="3200" b="1" dirty="0" smtClean="0">
                <a:solidFill>
                  <a:schemeClr val="tx1"/>
                </a:solidFill>
              </a:rPr>
              <a:t>, </a:t>
            </a:r>
            <a:r>
              <a:rPr lang="cs-CZ" sz="3200" b="1" dirty="0" err="1" smtClean="0">
                <a:solidFill>
                  <a:schemeClr val="tx1"/>
                </a:solidFill>
              </a:rPr>
              <a:t>Occupation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475656" y="1700808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VY_32_INOVACE_02-49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5295136"/>
              </p:ext>
            </p:extLst>
          </p:nvPr>
        </p:nvGraphicFramePr>
        <p:xfrm>
          <a:off x="1691680" y="2348880"/>
          <a:ext cx="6208395" cy="21168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288032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8.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Jazyk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a jazyková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Anglický jazyk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Cvičení na podporu konverzace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Jobs</a:t>
                      </a: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, </a:t>
                      </a: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Occupation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Mgr. Petr Kozlovský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3.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10. 2011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Materiál vztahující se k povoláním – žáci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na základě slovního popisu hádají, o jaké povolání se jedná. Následně samostatně některá povolání popisují. Následuje kontrolní cvičení ve formě křížovky.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860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JOBS, OCCUPATIONS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Who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772816"/>
            <a:ext cx="4032448" cy="707886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Verdana" pitchFamily="34" charset="0"/>
              </a:rPr>
              <a:t>A person </a:t>
            </a:r>
            <a:r>
              <a:rPr lang="cs-CZ" sz="2000" dirty="0" err="1" smtClean="0">
                <a:latin typeface="Verdana" pitchFamily="34" charset="0"/>
              </a:rPr>
              <a:t>whose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job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is</a:t>
            </a:r>
            <a:r>
              <a:rPr lang="cs-CZ" sz="2000" dirty="0" smtClean="0">
                <a:latin typeface="Verdana" pitchFamily="34" charset="0"/>
              </a:rPr>
              <a:t> to </a:t>
            </a:r>
            <a:r>
              <a:rPr lang="cs-CZ" sz="2000" dirty="0" err="1" smtClean="0">
                <a:latin typeface="Verdana" pitchFamily="34" charset="0"/>
              </a:rPr>
              <a:t>appear</a:t>
            </a:r>
            <a:r>
              <a:rPr lang="cs-CZ" sz="2000" dirty="0" smtClean="0">
                <a:latin typeface="Verdana" pitchFamily="34" charset="0"/>
              </a:rPr>
              <a:t> in a film </a:t>
            </a:r>
            <a:r>
              <a:rPr lang="cs-CZ" sz="2000" dirty="0" err="1" smtClean="0">
                <a:latin typeface="Verdana" pitchFamily="34" charset="0"/>
              </a:rPr>
              <a:t>or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theatre</a:t>
            </a:r>
            <a:r>
              <a:rPr lang="cs-CZ" sz="2000" dirty="0" smtClean="0">
                <a:latin typeface="Verdana" pitchFamily="34" charset="0"/>
              </a:rPr>
              <a:t>:</a:t>
            </a:r>
            <a:endParaRPr lang="cs-CZ" sz="2000" dirty="0">
              <a:latin typeface="Verdana" pitchFamily="34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780928"/>
            <a:ext cx="3600400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1475656" y="5949280"/>
            <a:ext cx="1440160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latin typeface="Verdana" pitchFamily="34" charset="0"/>
              </a:rPr>
              <a:t>ACTOR</a:t>
            </a:r>
            <a:endParaRPr lang="cs-CZ" sz="2400" dirty="0">
              <a:latin typeface="Verdan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932040" y="1772816"/>
            <a:ext cx="3672408" cy="707886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Verdana" pitchFamily="34" charset="0"/>
              </a:rPr>
              <a:t>A person </a:t>
            </a:r>
            <a:r>
              <a:rPr lang="cs-CZ" sz="2000" dirty="0" err="1" smtClean="0">
                <a:latin typeface="Verdana" pitchFamily="34" charset="0"/>
              </a:rPr>
              <a:t>who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drives</a:t>
            </a:r>
            <a:r>
              <a:rPr lang="cs-CZ" sz="2000" dirty="0" smtClean="0">
                <a:latin typeface="Verdana" pitchFamily="34" charset="0"/>
              </a:rPr>
              <a:t> a car </a:t>
            </a:r>
            <a:r>
              <a:rPr lang="cs-CZ" sz="2000" dirty="0" err="1" smtClean="0">
                <a:latin typeface="Verdana" pitchFamily="34" charset="0"/>
              </a:rPr>
              <a:t>or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whose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job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is</a:t>
            </a:r>
            <a:r>
              <a:rPr lang="cs-CZ" sz="2000" dirty="0" smtClean="0">
                <a:latin typeface="Verdana" pitchFamily="34" charset="0"/>
              </a:rPr>
              <a:t> to drive:</a:t>
            </a:r>
            <a:endParaRPr lang="cs-CZ" sz="2000" dirty="0">
              <a:latin typeface="Verdana" pitchFamily="34" charset="0"/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708920"/>
            <a:ext cx="3672408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7164288" y="5949280"/>
            <a:ext cx="1440160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latin typeface="Verdana" pitchFamily="34" charset="0"/>
              </a:rPr>
              <a:t>DRIVER</a:t>
            </a:r>
            <a:endParaRPr lang="cs-CZ" sz="24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8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88840"/>
            <a:ext cx="4248472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251520" y="764704"/>
            <a:ext cx="4176464" cy="1015663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Verdana" pitchFamily="34" charset="0"/>
              </a:rPr>
              <a:t>A person </a:t>
            </a:r>
            <a:r>
              <a:rPr lang="cs-CZ" sz="2000" dirty="0" err="1" smtClean="0">
                <a:latin typeface="Verdana" pitchFamily="34" charset="0"/>
              </a:rPr>
              <a:t>who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works</a:t>
            </a:r>
            <a:r>
              <a:rPr lang="cs-CZ" sz="2000" dirty="0" smtClean="0">
                <a:latin typeface="Verdana" pitchFamily="34" charset="0"/>
              </a:rPr>
              <a:t> in a </a:t>
            </a:r>
            <a:r>
              <a:rPr lang="cs-CZ" sz="2000" dirty="0" err="1" smtClean="0">
                <a:latin typeface="Verdana" pitchFamily="34" charset="0"/>
              </a:rPr>
              <a:t>hospital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and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helps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people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who</a:t>
            </a:r>
            <a:r>
              <a:rPr lang="cs-CZ" sz="2000" dirty="0" smtClean="0">
                <a:latin typeface="Verdana" pitchFamily="34" charset="0"/>
              </a:rPr>
              <a:t> are </a:t>
            </a:r>
            <a:r>
              <a:rPr lang="cs-CZ" sz="2000" dirty="0" err="1" smtClean="0">
                <a:latin typeface="Verdana" pitchFamily="34" charset="0"/>
              </a:rPr>
              <a:t>ill</a:t>
            </a:r>
            <a:r>
              <a:rPr lang="cs-CZ" sz="2000" dirty="0" smtClean="0">
                <a:latin typeface="Verdana" pitchFamily="34" charset="0"/>
              </a:rPr>
              <a:t>: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771800" y="5805264"/>
            <a:ext cx="1728192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latin typeface="Verdana" pitchFamily="34" charset="0"/>
              </a:rPr>
              <a:t>DOCTOR</a:t>
            </a:r>
            <a:endParaRPr lang="cs-CZ" sz="2400" dirty="0">
              <a:latin typeface="Verdan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60032" y="764704"/>
            <a:ext cx="4104456" cy="1015663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Verdana" pitchFamily="34" charset="0"/>
              </a:rPr>
              <a:t>A person </a:t>
            </a:r>
            <a:r>
              <a:rPr lang="cs-CZ" sz="2000" dirty="0" err="1" smtClean="0">
                <a:latin typeface="Verdana" pitchFamily="34" charset="0"/>
              </a:rPr>
              <a:t>who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works</a:t>
            </a:r>
            <a:r>
              <a:rPr lang="cs-CZ" sz="2000" dirty="0" smtClean="0">
                <a:latin typeface="Verdana" pitchFamily="34" charset="0"/>
              </a:rPr>
              <a:t> in a </a:t>
            </a:r>
            <a:r>
              <a:rPr lang="cs-CZ" sz="2000" dirty="0" err="1" smtClean="0">
                <a:latin typeface="Verdana" pitchFamily="34" charset="0"/>
              </a:rPr>
              <a:t>hospital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and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takes</a:t>
            </a:r>
            <a:r>
              <a:rPr lang="cs-CZ" sz="2000" dirty="0" smtClean="0">
                <a:latin typeface="Verdana" pitchFamily="34" charset="0"/>
              </a:rPr>
              <a:t> care </a:t>
            </a:r>
            <a:r>
              <a:rPr lang="cs-CZ" sz="2000" dirty="0" err="1" smtClean="0">
                <a:latin typeface="Verdana" pitchFamily="34" charset="0"/>
              </a:rPr>
              <a:t>of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patients</a:t>
            </a:r>
            <a:r>
              <a:rPr lang="cs-CZ" sz="2000" dirty="0" smtClean="0">
                <a:latin typeface="Verdana" pitchFamily="34" charset="0"/>
              </a:rPr>
              <a:t>:</a:t>
            </a:r>
            <a:endParaRPr lang="cs-CZ" sz="2000" dirty="0">
              <a:latin typeface="Verdana" pitchFamily="34" charset="0"/>
            </a:endParaRP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274" y="1988840"/>
            <a:ext cx="4248472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7308304" y="5805264"/>
            <a:ext cx="1440160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latin typeface="Verdana" pitchFamily="34" charset="0"/>
              </a:rPr>
              <a:t>NURSE</a:t>
            </a:r>
            <a:endParaRPr lang="cs-CZ" sz="24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5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764704"/>
            <a:ext cx="4176464" cy="707886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Verdana" pitchFamily="34" charset="0"/>
              </a:rPr>
              <a:t>A person </a:t>
            </a:r>
            <a:r>
              <a:rPr lang="cs-CZ" sz="2000" dirty="0" err="1" smtClean="0">
                <a:latin typeface="Verdana" pitchFamily="34" charset="0"/>
              </a:rPr>
              <a:t>whose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job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is</a:t>
            </a:r>
            <a:r>
              <a:rPr lang="cs-CZ" sz="2000" dirty="0" smtClean="0">
                <a:latin typeface="Verdana" pitchFamily="34" charset="0"/>
              </a:rPr>
              <a:t> to stop </a:t>
            </a:r>
            <a:r>
              <a:rPr lang="cs-CZ" sz="2000" dirty="0" err="1" smtClean="0">
                <a:latin typeface="Verdana" pitchFamily="34" charset="0"/>
              </a:rPr>
              <a:t>the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fire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and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save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people</a:t>
            </a:r>
            <a:r>
              <a:rPr lang="cs-CZ" sz="2000" dirty="0" smtClean="0">
                <a:latin typeface="Verdana" pitchFamily="34" charset="0"/>
              </a:rPr>
              <a:t>: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60032" y="764704"/>
            <a:ext cx="4104456" cy="707886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Verdana" pitchFamily="34" charset="0"/>
              </a:rPr>
              <a:t>A person </a:t>
            </a:r>
            <a:r>
              <a:rPr lang="cs-CZ" sz="2000" dirty="0" err="1" smtClean="0">
                <a:latin typeface="Verdana" pitchFamily="34" charset="0"/>
              </a:rPr>
              <a:t>who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protects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people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from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criminals</a:t>
            </a:r>
            <a:r>
              <a:rPr lang="cs-CZ" sz="2000" dirty="0" smtClean="0">
                <a:latin typeface="Verdana" pitchFamily="34" charset="0"/>
              </a:rPr>
              <a:t>:</a:t>
            </a:r>
            <a:endParaRPr lang="cs-CZ" sz="2000" dirty="0">
              <a:latin typeface="Verdana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72816"/>
            <a:ext cx="4392488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2915816" y="5733256"/>
            <a:ext cx="1728192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latin typeface="Verdana" pitchFamily="34" charset="0"/>
              </a:rPr>
              <a:t>FIREMAN</a:t>
            </a:r>
            <a:endParaRPr lang="cs-CZ" sz="2400" dirty="0">
              <a:latin typeface="Verdana" pitchFamily="34" charset="0"/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772816"/>
            <a:ext cx="4212108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6804248" y="5733256"/>
            <a:ext cx="2088232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latin typeface="Verdana" pitchFamily="34" charset="0"/>
              </a:rPr>
              <a:t>POLICEMAN</a:t>
            </a:r>
            <a:endParaRPr lang="cs-CZ" sz="24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5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764704"/>
            <a:ext cx="4176464" cy="707886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Verdana" pitchFamily="34" charset="0"/>
              </a:rPr>
              <a:t>A person </a:t>
            </a:r>
            <a:r>
              <a:rPr lang="cs-CZ" sz="2000" dirty="0" err="1" smtClean="0">
                <a:latin typeface="Verdana" pitchFamily="34" charset="0"/>
              </a:rPr>
              <a:t>whose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job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is</a:t>
            </a:r>
            <a:r>
              <a:rPr lang="cs-CZ" sz="2000" dirty="0" smtClean="0">
                <a:latin typeface="Verdana" pitchFamily="34" charset="0"/>
              </a:rPr>
              <a:t> to </a:t>
            </a:r>
            <a:r>
              <a:rPr lang="cs-CZ" sz="2000" dirty="0" err="1" smtClean="0">
                <a:latin typeface="Verdana" pitchFamily="34" charset="0"/>
              </a:rPr>
              <a:t>sing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songs</a:t>
            </a:r>
            <a:r>
              <a:rPr lang="cs-CZ" sz="2000" dirty="0" smtClean="0">
                <a:latin typeface="Verdana" pitchFamily="34" charset="0"/>
              </a:rPr>
              <a:t>: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60032" y="764704"/>
            <a:ext cx="4104456" cy="1015663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Verdana" pitchFamily="34" charset="0"/>
              </a:rPr>
              <a:t>A person </a:t>
            </a:r>
            <a:r>
              <a:rPr lang="cs-CZ" sz="2000" dirty="0" err="1" smtClean="0">
                <a:latin typeface="Verdana" pitchFamily="34" charset="0"/>
              </a:rPr>
              <a:t>who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teaches</a:t>
            </a:r>
            <a:r>
              <a:rPr lang="cs-CZ" sz="2000" dirty="0" smtClean="0">
                <a:latin typeface="Verdana" pitchFamily="34" charset="0"/>
              </a:rPr>
              <a:t> in a </a:t>
            </a:r>
            <a:r>
              <a:rPr lang="cs-CZ" sz="2000" dirty="0" err="1" smtClean="0">
                <a:latin typeface="Verdana" pitchFamily="34" charset="0"/>
              </a:rPr>
              <a:t>school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and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works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with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children</a:t>
            </a:r>
            <a:r>
              <a:rPr lang="cs-CZ" sz="2000" dirty="0" smtClean="0">
                <a:latin typeface="Verdana" pitchFamily="34" charset="0"/>
              </a:rPr>
              <a:t>:</a:t>
            </a:r>
            <a:endParaRPr lang="cs-CZ" sz="2000" dirty="0">
              <a:latin typeface="Verdana" pitchFamily="34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988840"/>
            <a:ext cx="4140101" cy="4140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7164288" y="5661248"/>
            <a:ext cx="1656184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latin typeface="Verdana" pitchFamily="34" charset="0"/>
              </a:rPr>
              <a:t>TEACHER</a:t>
            </a:r>
            <a:endParaRPr lang="cs-CZ" sz="2400" dirty="0">
              <a:latin typeface="Verdana" pitchFamily="34" charset="0"/>
            </a:endParaRP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988840"/>
            <a:ext cx="4176464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2915816" y="5733256"/>
            <a:ext cx="1512168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latin typeface="Verdana" pitchFamily="34" charset="0"/>
              </a:rPr>
              <a:t>SINGER</a:t>
            </a:r>
            <a:endParaRPr lang="cs-CZ" sz="24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4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764704"/>
            <a:ext cx="4176464" cy="707886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Verdana" pitchFamily="34" charset="0"/>
              </a:rPr>
              <a:t>A person </a:t>
            </a:r>
            <a:r>
              <a:rPr lang="cs-CZ" sz="2000" dirty="0" err="1" smtClean="0">
                <a:latin typeface="Verdana" pitchFamily="34" charset="0"/>
              </a:rPr>
              <a:t>who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goes</a:t>
            </a:r>
            <a:r>
              <a:rPr lang="cs-CZ" sz="2000" dirty="0" smtClean="0">
                <a:latin typeface="Verdana" pitchFamily="34" charset="0"/>
              </a:rPr>
              <a:t> to </a:t>
            </a:r>
            <a:r>
              <a:rPr lang="cs-CZ" sz="2000" dirty="0" err="1" smtClean="0">
                <a:latin typeface="Verdana" pitchFamily="34" charset="0"/>
              </a:rPr>
              <a:t>school</a:t>
            </a:r>
            <a:r>
              <a:rPr lang="cs-CZ" sz="2000" dirty="0" smtClean="0">
                <a:latin typeface="Verdana" pitchFamily="34" charset="0"/>
              </a:rPr>
              <a:t> and </a:t>
            </a:r>
            <a:r>
              <a:rPr lang="cs-CZ" sz="2000" dirty="0" err="1" smtClean="0">
                <a:latin typeface="Verdana" pitchFamily="34" charset="0"/>
              </a:rPr>
              <a:t>prepares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for</a:t>
            </a:r>
            <a:r>
              <a:rPr lang="cs-CZ" sz="2000" dirty="0" smtClean="0">
                <a:latin typeface="Verdana" pitchFamily="34" charset="0"/>
              </a:rPr>
              <a:t> a </a:t>
            </a:r>
            <a:r>
              <a:rPr lang="cs-CZ" sz="2000" dirty="0" err="1" smtClean="0">
                <a:latin typeface="Verdana" pitchFamily="34" charset="0"/>
              </a:rPr>
              <a:t>future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job</a:t>
            </a:r>
            <a:r>
              <a:rPr lang="cs-CZ" sz="2000" dirty="0" smtClean="0">
                <a:latin typeface="Verdana" pitchFamily="34" charset="0"/>
              </a:rPr>
              <a:t>: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60032" y="764704"/>
            <a:ext cx="4104456" cy="1015663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Verdana" pitchFamily="34" charset="0"/>
              </a:rPr>
              <a:t>A person </a:t>
            </a:r>
            <a:r>
              <a:rPr lang="cs-CZ" sz="2000" dirty="0" err="1" smtClean="0">
                <a:latin typeface="Verdana" pitchFamily="34" charset="0"/>
              </a:rPr>
              <a:t>who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works</a:t>
            </a:r>
            <a:r>
              <a:rPr lang="cs-CZ" sz="2000" dirty="0" smtClean="0">
                <a:latin typeface="Verdana" pitchFamily="34" charset="0"/>
              </a:rPr>
              <a:t> in a restaurant and </a:t>
            </a:r>
            <a:r>
              <a:rPr lang="cs-CZ" sz="2000" dirty="0" err="1" smtClean="0">
                <a:latin typeface="Verdana" pitchFamily="34" charset="0"/>
              </a:rPr>
              <a:t>brings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smtClean="0">
                <a:latin typeface="Verdana" pitchFamily="34" charset="0"/>
              </a:rPr>
              <a:t>food and </a:t>
            </a:r>
            <a:r>
              <a:rPr lang="cs-CZ" sz="2000" dirty="0" err="1" smtClean="0">
                <a:latin typeface="Verdana" pitchFamily="34" charset="0"/>
              </a:rPr>
              <a:t>drinks</a:t>
            </a:r>
            <a:r>
              <a:rPr lang="cs-CZ" sz="2000" dirty="0" smtClean="0">
                <a:latin typeface="Verdana" pitchFamily="34" charset="0"/>
              </a:rPr>
              <a:t> to </a:t>
            </a:r>
            <a:r>
              <a:rPr lang="cs-CZ" sz="2000" dirty="0" err="1" smtClean="0">
                <a:latin typeface="Verdana" pitchFamily="34" charset="0"/>
              </a:rPr>
              <a:t>customers</a:t>
            </a:r>
            <a:r>
              <a:rPr lang="cs-CZ" sz="2000" dirty="0" smtClean="0">
                <a:latin typeface="Verdana" pitchFamily="34" charset="0"/>
              </a:rPr>
              <a:t>:</a:t>
            </a:r>
            <a:endParaRPr lang="cs-CZ" sz="2000" dirty="0">
              <a:latin typeface="Verdana" pitchFamily="34" charset="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72816"/>
            <a:ext cx="4139952" cy="4139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988840"/>
            <a:ext cx="3744416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2483768" y="5949280"/>
            <a:ext cx="1872208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latin typeface="Verdana" pitchFamily="34" charset="0"/>
              </a:rPr>
              <a:t>STUDENT</a:t>
            </a:r>
            <a:endParaRPr lang="cs-CZ" sz="2400" dirty="0">
              <a:latin typeface="Verdana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436096" y="5877272"/>
            <a:ext cx="3384376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latin typeface="Verdana" pitchFamily="34" charset="0"/>
              </a:rPr>
              <a:t>WAITER/WAITRESS</a:t>
            </a:r>
            <a:endParaRPr lang="cs-CZ" sz="24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5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764704"/>
            <a:ext cx="4176464" cy="707886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Verdana" pitchFamily="34" charset="0"/>
              </a:rPr>
              <a:t>A person </a:t>
            </a:r>
            <a:r>
              <a:rPr lang="cs-CZ" sz="2000" dirty="0" err="1" smtClean="0">
                <a:latin typeface="Verdana" pitchFamily="34" charset="0"/>
              </a:rPr>
              <a:t>who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designs</a:t>
            </a:r>
            <a:r>
              <a:rPr lang="cs-CZ" sz="2000" dirty="0" smtClean="0">
                <a:latin typeface="Verdana" pitchFamily="34" charset="0"/>
              </a:rPr>
              <a:t>, </a:t>
            </a:r>
            <a:r>
              <a:rPr lang="cs-CZ" sz="2000" dirty="0" err="1" smtClean="0">
                <a:latin typeface="Verdana" pitchFamily="34" charset="0"/>
              </a:rPr>
              <a:t>builds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and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repairs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machines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etc</a:t>
            </a:r>
            <a:r>
              <a:rPr lang="cs-CZ" sz="2000" dirty="0" smtClean="0">
                <a:latin typeface="Verdana" pitchFamily="34" charset="0"/>
              </a:rPr>
              <a:t>….: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60032" y="764704"/>
            <a:ext cx="4104456" cy="1015663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Verdana" pitchFamily="34" charset="0"/>
              </a:rPr>
              <a:t>A person </a:t>
            </a:r>
            <a:r>
              <a:rPr lang="cs-CZ" sz="2000" dirty="0" err="1" smtClean="0">
                <a:latin typeface="Verdana" pitchFamily="34" charset="0"/>
              </a:rPr>
              <a:t>who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works</a:t>
            </a:r>
            <a:r>
              <a:rPr lang="cs-CZ" sz="2000" dirty="0" smtClean="0">
                <a:latin typeface="Verdana" pitchFamily="34" charset="0"/>
              </a:rPr>
              <a:t> in a restaurant </a:t>
            </a:r>
            <a:r>
              <a:rPr lang="cs-CZ" sz="2000" dirty="0" err="1" smtClean="0">
                <a:latin typeface="Verdana" pitchFamily="34" charset="0"/>
              </a:rPr>
              <a:t>and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makes</a:t>
            </a:r>
            <a:r>
              <a:rPr lang="cs-CZ" sz="2000" dirty="0" smtClean="0">
                <a:latin typeface="Verdana" pitchFamily="34" charset="0"/>
              </a:rPr>
              <a:t> </a:t>
            </a:r>
            <a:r>
              <a:rPr lang="cs-CZ" sz="2000" dirty="0" err="1" smtClean="0">
                <a:latin typeface="Verdana" pitchFamily="34" charset="0"/>
              </a:rPr>
              <a:t>something</a:t>
            </a:r>
            <a:r>
              <a:rPr lang="cs-CZ" sz="2000" dirty="0" smtClean="0">
                <a:latin typeface="Verdana" pitchFamily="34" charset="0"/>
              </a:rPr>
              <a:t> to </a:t>
            </a:r>
            <a:r>
              <a:rPr lang="cs-CZ" sz="2000" dirty="0" err="1" smtClean="0">
                <a:latin typeface="Verdana" pitchFamily="34" charset="0"/>
              </a:rPr>
              <a:t>eat</a:t>
            </a:r>
            <a:r>
              <a:rPr lang="cs-CZ" sz="2000" dirty="0" smtClean="0">
                <a:latin typeface="Verdana" pitchFamily="34" charset="0"/>
              </a:rPr>
              <a:t>:</a:t>
            </a:r>
            <a:endParaRPr lang="cs-CZ" sz="2000" dirty="0">
              <a:latin typeface="Verdana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83768" y="5949280"/>
            <a:ext cx="1872208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latin typeface="Verdana" pitchFamily="34" charset="0"/>
              </a:rPr>
              <a:t>ENGINEER</a:t>
            </a:r>
            <a:endParaRPr lang="cs-CZ" sz="2400" dirty="0">
              <a:latin typeface="Verdana" pitchFamily="34" charset="0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72816"/>
            <a:ext cx="4140101" cy="4140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916832"/>
            <a:ext cx="4068092" cy="4068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7236296" y="5949280"/>
            <a:ext cx="1656184" cy="46166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>
                <a:latin typeface="Verdana" pitchFamily="34" charset="0"/>
              </a:rPr>
              <a:t>COOK</a:t>
            </a:r>
            <a:endParaRPr lang="cs-CZ" sz="24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5" grpId="0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76672"/>
            <a:ext cx="8568952" cy="954107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err="1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Now</a:t>
            </a:r>
            <a:r>
              <a:rPr lang="cs-CZ" sz="2800" dirty="0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 </a:t>
            </a:r>
            <a:r>
              <a:rPr lang="cs-CZ" sz="2800" dirty="0" err="1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complete</a:t>
            </a:r>
            <a:r>
              <a:rPr lang="cs-CZ" sz="2800" dirty="0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 </a:t>
            </a:r>
            <a:r>
              <a:rPr lang="cs-CZ" sz="2800" dirty="0" err="1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your</a:t>
            </a:r>
            <a:r>
              <a:rPr lang="cs-CZ" sz="2800" dirty="0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 </a:t>
            </a:r>
            <a:r>
              <a:rPr lang="cs-CZ" sz="2800" dirty="0" err="1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crossword</a:t>
            </a:r>
            <a:r>
              <a:rPr lang="cs-CZ" sz="2800" dirty="0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 </a:t>
            </a:r>
            <a:r>
              <a:rPr lang="cs-CZ" sz="2800" dirty="0" err="1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with</a:t>
            </a:r>
            <a:r>
              <a:rPr lang="cs-CZ" sz="2800" dirty="0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 </a:t>
            </a:r>
            <a:r>
              <a:rPr lang="cs-CZ" sz="2800" dirty="0" err="1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the</a:t>
            </a:r>
            <a:r>
              <a:rPr lang="cs-CZ" sz="2800" dirty="0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 </a:t>
            </a:r>
            <a:r>
              <a:rPr lang="cs-CZ" sz="2800" dirty="0" err="1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names</a:t>
            </a:r>
            <a:r>
              <a:rPr lang="cs-CZ" sz="2800" dirty="0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 </a:t>
            </a:r>
            <a:r>
              <a:rPr lang="cs-CZ" sz="2800" dirty="0" err="1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of</a:t>
            </a:r>
            <a:r>
              <a:rPr lang="cs-CZ" sz="2800" dirty="0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 </a:t>
            </a:r>
            <a:r>
              <a:rPr lang="cs-CZ" sz="2800" dirty="0" err="1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jobs</a:t>
            </a:r>
            <a:r>
              <a:rPr lang="cs-CZ" sz="2800" dirty="0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 </a:t>
            </a:r>
            <a:r>
              <a:rPr lang="cs-CZ" sz="2800" dirty="0" err="1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you</a:t>
            </a:r>
            <a:r>
              <a:rPr lang="cs-CZ" sz="2800" dirty="0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 </a:t>
            </a:r>
            <a:r>
              <a:rPr lang="cs-CZ" sz="2800" dirty="0" err="1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have</a:t>
            </a:r>
            <a:r>
              <a:rPr lang="cs-CZ" sz="2800" dirty="0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 </a:t>
            </a:r>
            <a:r>
              <a:rPr lang="cs-CZ" sz="2800" dirty="0" err="1" smtClean="0">
                <a:solidFill>
                  <a:schemeClr val="accent6">
                    <a:lumMod val="25000"/>
                  </a:schemeClr>
                </a:solidFill>
                <a:latin typeface="Verdana" pitchFamily="34" charset="0"/>
              </a:rPr>
              <a:t>seen</a:t>
            </a:r>
            <a:r>
              <a:rPr lang="cs-CZ" sz="2800" dirty="0" smtClean="0">
                <a:solidFill>
                  <a:schemeClr val="accent6">
                    <a:lumMod val="25000"/>
                  </a:schemeClr>
                </a:solidFill>
              </a:rPr>
              <a:t>:</a:t>
            </a:r>
            <a:endParaRPr lang="cs-CZ" sz="2800" dirty="0">
              <a:solidFill>
                <a:schemeClr val="accent6">
                  <a:lumMod val="25000"/>
                </a:schemeClr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979712" y="1556792"/>
          <a:ext cx="4903656" cy="4968557"/>
        </p:xfrm>
        <a:graphic>
          <a:graphicData uri="http://schemas.openxmlformats.org/drawingml/2006/table">
            <a:tbl>
              <a:tblPr/>
              <a:tblGrid>
                <a:gridCol w="408638"/>
                <a:gridCol w="408638"/>
                <a:gridCol w="408638"/>
                <a:gridCol w="408638"/>
                <a:gridCol w="408638"/>
                <a:gridCol w="408638"/>
                <a:gridCol w="408638"/>
                <a:gridCol w="408638"/>
                <a:gridCol w="408638"/>
                <a:gridCol w="408638"/>
                <a:gridCol w="408638"/>
                <a:gridCol w="408638"/>
              </a:tblGrid>
              <a:tr h="451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>
                          <a:latin typeface="Verdana"/>
                          <a:ea typeface="Calibri"/>
                          <a:cs typeface="Times New Roman"/>
                        </a:rPr>
                        <a:t>T</a:t>
                      </a: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>
                          <a:latin typeface="Verdana"/>
                          <a:ea typeface="Calibri"/>
                          <a:cs typeface="Times New Roman"/>
                        </a:rPr>
                        <a:t>R</a:t>
                      </a: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</a:tr>
              <a:tr h="451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>
                          <a:latin typeface="Verdana"/>
                          <a:ea typeface="Calibri"/>
                          <a:cs typeface="Times New Roman"/>
                        </a:rPr>
                        <a:t>F</a:t>
                      </a: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</a:tr>
              <a:tr h="451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</a:tr>
              <a:tr h="451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</a:tr>
              <a:tr h="451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>
                          <a:latin typeface="Verdana"/>
                          <a:ea typeface="Calibri"/>
                          <a:cs typeface="Times New Roman"/>
                        </a:rPr>
                        <a:t>O</a:t>
                      </a: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>
                          <a:latin typeface="Verdana"/>
                          <a:ea typeface="Calibri"/>
                          <a:cs typeface="Times New Roman"/>
                        </a:rPr>
                        <a:t>O</a:t>
                      </a: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</a:tr>
              <a:tr h="451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 dirty="0">
                          <a:latin typeface="Verdana"/>
                          <a:ea typeface="Calibri"/>
                          <a:cs typeface="Times New Roman"/>
                        </a:rPr>
                        <a:t>I</a:t>
                      </a:r>
                      <a:endParaRPr lang="cs-CZ" sz="13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>
                          <a:latin typeface="Verdana"/>
                          <a:ea typeface="Calibri"/>
                          <a:cs typeface="Times New Roman"/>
                        </a:rPr>
                        <a:t>R</a:t>
                      </a: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</a:tr>
              <a:tr h="451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>
                          <a:latin typeface="Verdana"/>
                          <a:ea typeface="Calibri"/>
                          <a:cs typeface="Times New Roman"/>
                        </a:rPr>
                        <a:t>W</a:t>
                      </a: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</a:tr>
              <a:tr h="451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>
                          <a:latin typeface="Verdana"/>
                          <a:ea typeface="Calibri"/>
                          <a:cs typeface="Times New Roman"/>
                        </a:rPr>
                        <a:t>T</a:t>
                      </a: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451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>
                          <a:latin typeface="Verdana"/>
                          <a:ea typeface="Calibri"/>
                          <a:cs typeface="Times New Roman"/>
                        </a:rPr>
                        <a:t>I</a:t>
                      </a: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>
                          <a:latin typeface="Verdana"/>
                          <a:ea typeface="Calibri"/>
                          <a:cs typeface="Times New Roman"/>
                        </a:rPr>
                        <a:t>R</a:t>
                      </a: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451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>
                          <a:latin typeface="Verdana"/>
                          <a:ea typeface="Calibri"/>
                          <a:cs typeface="Times New Roman"/>
                        </a:rPr>
                        <a:t>O</a:t>
                      </a: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>
                          <a:latin typeface="Verdana"/>
                          <a:ea typeface="Calibri"/>
                          <a:cs typeface="Times New Roman"/>
                        </a:rPr>
                        <a:t>A</a:t>
                      </a: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</a:tr>
              <a:tr h="451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700">
                          <a:latin typeface="Verdana"/>
                          <a:ea typeface="Calibri"/>
                          <a:cs typeface="Times New Roman"/>
                        </a:rPr>
                        <a:t>A</a:t>
                      </a: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3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700" dirty="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83397" marR="8339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259632" y="1052736"/>
          <a:ext cx="6806880" cy="4536499"/>
        </p:xfrm>
        <a:graphic>
          <a:graphicData uri="http://schemas.openxmlformats.org/drawingml/2006/table">
            <a:tbl>
              <a:tblPr/>
              <a:tblGrid>
                <a:gridCol w="567240"/>
                <a:gridCol w="567240"/>
                <a:gridCol w="567240"/>
                <a:gridCol w="567240"/>
                <a:gridCol w="567240"/>
                <a:gridCol w="567240"/>
                <a:gridCol w="567240"/>
                <a:gridCol w="567240"/>
                <a:gridCol w="567240"/>
                <a:gridCol w="567240"/>
                <a:gridCol w="567240"/>
                <a:gridCol w="567240"/>
              </a:tblGrid>
              <a:tr h="412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dirty="0">
                          <a:latin typeface="Verdana"/>
                          <a:ea typeface="Calibri"/>
                          <a:cs typeface="Times New Roman"/>
                        </a:rPr>
                        <a:t>T</a:t>
                      </a:r>
                      <a:endParaRPr lang="cs-CZ" sz="1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A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C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Verdana"/>
                          <a:ea typeface="Calibri"/>
                          <a:cs typeface="Times New Roman"/>
                        </a:rPr>
                        <a:t>H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R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12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F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I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R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M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Verdana"/>
                          <a:ea typeface="Calibri"/>
                          <a:cs typeface="Times New Roman"/>
                        </a:rPr>
                        <a:t>A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N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12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N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G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Verdana"/>
                          <a:ea typeface="Calibri"/>
                          <a:cs typeface="Times New Roman"/>
                        </a:rPr>
                        <a:t>I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N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R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12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N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U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Verdana"/>
                          <a:ea typeface="Calibri"/>
                          <a:cs typeface="Times New Roman"/>
                        </a:rPr>
                        <a:t>R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S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12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Verdana"/>
                          <a:ea typeface="Calibri"/>
                          <a:cs typeface="Times New Roman"/>
                        </a:rPr>
                        <a:t>D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O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C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T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O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R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12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D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Verdana"/>
                          <a:ea typeface="Calibri"/>
                          <a:cs typeface="Times New Roman"/>
                        </a:rPr>
                        <a:t>R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I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V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R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12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W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A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I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T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R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12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Verdana"/>
                          <a:ea typeface="Calibri"/>
                          <a:cs typeface="Times New Roman"/>
                        </a:rPr>
                        <a:t>S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I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N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G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R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12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Verdana"/>
                          <a:ea typeface="Calibri"/>
                          <a:cs typeface="Times New Roman"/>
                        </a:rPr>
                        <a:t>S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T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U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D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N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T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12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P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O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L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I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C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M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A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N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12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A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C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T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>
                          <a:latin typeface="Verdana"/>
                          <a:ea typeface="Calibri"/>
                          <a:cs typeface="Times New Roman"/>
                        </a:rPr>
                        <a:t>O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200" b="1">
                          <a:latin typeface="Verdana"/>
                          <a:ea typeface="Calibri"/>
                          <a:cs typeface="Times New Roman"/>
                        </a:rPr>
                        <a:t>R</a:t>
                      </a:r>
                      <a:endParaRPr lang="cs-CZ" sz="1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200" dirty="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107477" marR="1074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92696"/>
            <a:ext cx="2952328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latin typeface="Verdana" pitchFamily="34" charset="0"/>
              </a:rPr>
              <a:t>HAIRDRESSER</a:t>
            </a:r>
            <a:endParaRPr lang="cs-CZ" sz="2800" dirty="0">
              <a:latin typeface="Verdana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635896" y="836712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>
                <a:latin typeface="Verdana" pitchFamily="34" charset="0"/>
              </a:rPr>
              <a:t>is</a:t>
            </a:r>
            <a:r>
              <a:rPr lang="cs-CZ" sz="2000" dirty="0" smtClean="0">
                <a:latin typeface="Verdana" pitchFamily="34" charset="0"/>
              </a:rPr>
              <a:t>  a person </a:t>
            </a:r>
            <a:r>
              <a:rPr lang="cs-CZ" sz="2000" dirty="0" err="1" smtClean="0">
                <a:latin typeface="Verdana" pitchFamily="34" charset="0"/>
              </a:rPr>
              <a:t>who</a:t>
            </a:r>
            <a:r>
              <a:rPr lang="cs-CZ" sz="2000" dirty="0" smtClean="0">
                <a:latin typeface="Verdana" pitchFamily="34" charset="0"/>
              </a:rPr>
              <a:t>……</a:t>
            </a:r>
            <a:endParaRPr lang="cs-CZ" sz="2000" dirty="0">
              <a:latin typeface="Verdana" pitchFamily="34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628800"/>
            <a:ext cx="3780060" cy="37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628800"/>
            <a:ext cx="4068092" cy="3750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755576" y="332656"/>
            <a:ext cx="6480720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spc="210" dirty="0" err="1" smtClean="0">
                <a:latin typeface="Verdana" pitchFamily="34" charset="0"/>
              </a:rPr>
              <a:t>Complete</a:t>
            </a:r>
            <a:r>
              <a:rPr lang="cs-CZ" sz="2400" spc="210" dirty="0" smtClean="0">
                <a:latin typeface="Verdana" pitchFamily="34" charset="0"/>
              </a:rPr>
              <a:t> </a:t>
            </a:r>
            <a:r>
              <a:rPr lang="cs-CZ" sz="2400" spc="210" dirty="0" err="1" smtClean="0">
                <a:latin typeface="Verdana" pitchFamily="34" charset="0"/>
              </a:rPr>
              <a:t>the</a:t>
            </a:r>
            <a:r>
              <a:rPr lang="cs-CZ" sz="2400" spc="210" dirty="0" smtClean="0">
                <a:latin typeface="Verdana" pitchFamily="34" charset="0"/>
              </a:rPr>
              <a:t> </a:t>
            </a:r>
            <a:r>
              <a:rPr lang="cs-CZ" sz="2400" spc="210" dirty="0" err="1" smtClean="0">
                <a:latin typeface="Verdana" pitchFamily="34" charset="0"/>
              </a:rPr>
              <a:t>sentences</a:t>
            </a:r>
            <a:r>
              <a:rPr lang="cs-CZ" sz="2400" spc="210" dirty="0" smtClean="0">
                <a:latin typeface="Verdana" pitchFamily="34" charset="0"/>
              </a:rPr>
              <a:t>:</a:t>
            </a:r>
            <a:endParaRPr lang="cs-CZ" sz="2400" spc="210" dirty="0">
              <a:latin typeface="Verdana" pitchFamily="34" charset="0"/>
            </a:endParaRPr>
          </a:p>
        </p:txBody>
      </p:sp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3433570803"/>
              </p:ext>
            </p:extLst>
          </p:nvPr>
        </p:nvGraphicFramePr>
        <p:xfrm>
          <a:off x="755576" y="1196752"/>
          <a:ext cx="3744416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4932040" y="1196752"/>
          <a:ext cx="3672408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323528" y="1412776"/>
          <a:ext cx="4032444" cy="4085807"/>
        </p:xfrm>
        <a:graphic>
          <a:graphicData uri="http://schemas.openxmlformats.org/drawingml/2006/table">
            <a:tbl>
              <a:tblPr/>
              <a:tblGrid>
                <a:gridCol w="336037"/>
                <a:gridCol w="336037"/>
                <a:gridCol w="336037"/>
                <a:gridCol w="336037"/>
                <a:gridCol w="336037"/>
                <a:gridCol w="336037"/>
                <a:gridCol w="336037"/>
                <a:gridCol w="336037"/>
                <a:gridCol w="336037"/>
                <a:gridCol w="336037"/>
                <a:gridCol w="336037"/>
                <a:gridCol w="336037"/>
              </a:tblGrid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R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F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Verdana"/>
                          <a:ea typeface="Calibri"/>
                          <a:cs typeface="Times New Roman"/>
                        </a:rPr>
                        <a:t>I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R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W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I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R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4860032" y="1412776"/>
          <a:ext cx="4032444" cy="4085807"/>
        </p:xfrm>
        <a:graphic>
          <a:graphicData uri="http://schemas.openxmlformats.org/drawingml/2006/table">
            <a:tbl>
              <a:tblPr/>
              <a:tblGrid>
                <a:gridCol w="336037"/>
                <a:gridCol w="336037"/>
                <a:gridCol w="336037"/>
                <a:gridCol w="336037"/>
                <a:gridCol w="336037"/>
                <a:gridCol w="336037"/>
                <a:gridCol w="336037"/>
                <a:gridCol w="336037"/>
                <a:gridCol w="336037"/>
                <a:gridCol w="336037"/>
                <a:gridCol w="336037"/>
                <a:gridCol w="336037"/>
              </a:tblGrid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R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F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E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Verdana"/>
                          <a:ea typeface="Calibri"/>
                          <a:cs typeface="Times New Roman"/>
                        </a:rPr>
                        <a:t>I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R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W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T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I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R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714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Verdana"/>
                          <a:ea typeface="Calibri"/>
                          <a:cs typeface="Times New Roman"/>
                        </a:rPr>
                        <a:t>A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latin typeface="Verdana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Použité zdroje:</a:t>
            </a: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683568" y="1988840"/>
            <a:ext cx="79928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i="1" dirty="0" smtClean="0">
                <a:latin typeface="Verdana" pitchFamily="34" charset="0"/>
              </a:rPr>
              <a:t>Všechny použité obrázky:Www.office.</a:t>
            </a:r>
            <a:r>
              <a:rPr lang="cs-CZ" sz="1400" i="1" dirty="0" err="1" smtClean="0">
                <a:latin typeface="Verdana" pitchFamily="34" charset="0"/>
              </a:rPr>
              <a:t>microsoft.com</a:t>
            </a:r>
            <a:r>
              <a:rPr lang="cs-CZ" sz="1400" dirty="0" smtClean="0">
                <a:latin typeface="Verdana" pitchFamily="34" charset="0"/>
              </a:rPr>
              <a:t> [online]. c2011 [cit. </a:t>
            </a:r>
            <a:r>
              <a:rPr lang="cs-CZ" sz="1400" smtClean="0">
                <a:latin typeface="Verdana" pitchFamily="34" charset="0"/>
              </a:rPr>
              <a:t>2011-10-03]. </a:t>
            </a:r>
            <a:endParaRPr lang="cs-CZ" sz="14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116</TotalTime>
  <Words>470</Words>
  <Application>Microsoft Office PowerPoint</Application>
  <PresentationFormat>Předvádění na obrazovce (4:3)</PresentationFormat>
  <Paragraphs>194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Medián</vt:lpstr>
      <vt:lpstr>Anglický jazyk – Cvičení na podporu konverzace</vt:lpstr>
      <vt:lpstr>JOBS, OCCUPATIONS</vt:lpstr>
      <vt:lpstr>Who is it?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kozlovsky</dc:creator>
  <cp:lastModifiedBy>dana</cp:lastModifiedBy>
  <cp:revision>20</cp:revision>
  <dcterms:created xsi:type="dcterms:W3CDTF">2011-11-28T11:56:46Z</dcterms:created>
  <dcterms:modified xsi:type="dcterms:W3CDTF">2012-03-31T12:59:54Z</dcterms:modified>
</cp:coreProperties>
</file>