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4A312-FBC6-49D8-94D0-3F5DA30973FB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E7CB18-F37C-4129-A132-F4C4EA428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68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44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108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0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527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818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190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46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96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22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797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177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6602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081858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25378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7732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428006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489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500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035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232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541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21863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00452-FF29-42D9-8D16-D15FF96E41C1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C8B65-EC19-4E8A-9BA9-8830A620FA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27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0979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1614007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Ospalá opička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VY_12_INOVACE_2_06_CJ_Ospalá opička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10.3.2014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slova,  odpovídají na otázky k básni, hledají rýmy.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315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OSPALÁ OPIČKA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Jiří Slíva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Opičáci mají práci,</a:t>
            </a:r>
          </a:p>
          <a:p>
            <a:pPr marL="0" indent="0">
              <a:buNone/>
            </a:pPr>
            <a:r>
              <a:rPr lang="cs-CZ" dirty="0" smtClean="0"/>
              <a:t>polévají opičku,</a:t>
            </a:r>
          </a:p>
          <a:p>
            <a:pPr marL="0" indent="0">
              <a:buNone/>
            </a:pPr>
            <a:r>
              <a:rPr lang="cs-CZ" dirty="0" smtClean="0"/>
              <a:t>ta však není k probuzení,</a:t>
            </a:r>
          </a:p>
          <a:p>
            <a:pPr marL="0" indent="0">
              <a:buNone/>
            </a:pPr>
            <a:r>
              <a:rPr lang="cs-CZ" dirty="0" smtClean="0"/>
              <a:t>zaspala i rozcvičku.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Nešla ani na snídani,</a:t>
            </a:r>
          </a:p>
          <a:p>
            <a:pPr marL="0" indent="0">
              <a:buNone/>
            </a:pPr>
            <a:r>
              <a:rPr lang="cs-CZ" dirty="0" smtClean="0"/>
              <a:t>nechce slyšet živáčka.</a:t>
            </a:r>
          </a:p>
          <a:p>
            <a:pPr marL="0" indent="0">
              <a:buNone/>
            </a:pPr>
            <a:r>
              <a:rPr lang="cs-CZ" dirty="0" smtClean="0"/>
              <a:t>To má z toho, že je noční</a:t>
            </a:r>
          </a:p>
          <a:p>
            <a:pPr marL="0" indent="0">
              <a:buNone/>
            </a:pPr>
            <a:r>
              <a:rPr lang="cs-CZ" dirty="0" smtClean="0"/>
              <a:t>televizní divačka.</a:t>
            </a:r>
            <a:endParaRPr lang="cs-CZ" dirty="0"/>
          </a:p>
        </p:txBody>
      </p:sp>
      <p:pic>
        <p:nvPicPr>
          <p:cNvPr id="1026" name="Picture 2" descr="C:\Users\Ema\AppData\Local\Microsoft\Windows\Temporary Internet Files\Content.IE5\G5Z7KKFZ\MP9004465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01361"/>
            <a:ext cx="3456384" cy="447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41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Co dělají opičáci?</a:t>
            </a:r>
          </a:p>
          <a:p>
            <a:pPr marL="0" indent="0">
              <a:buNone/>
            </a:pPr>
            <a:r>
              <a:rPr lang="cs-CZ" dirty="0" smtClean="0"/>
              <a:t>Opičáci polévají opičku.</a:t>
            </a:r>
          </a:p>
          <a:p>
            <a:pPr marL="0" indent="0">
              <a:buNone/>
            </a:pPr>
            <a:r>
              <a:rPr lang="cs-CZ" b="1" dirty="0" smtClean="0"/>
              <a:t>Co všechno opička promeškala?</a:t>
            </a:r>
          </a:p>
          <a:p>
            <a:pPr marL="0" indent="0">
              <a:buNone/>
            </a:pPr>
            <a:r>
              <a:rPr lang="cs-CZ" dirty="0" smtClean="0"/>
              <a:t>Opička zaspala rozcvičku a nešla ani na snídani.</a:t>
            </a:r>
          </a:p>
          <a:p>
            <a:pPr marL="0" indent="0">
              <a:buNone/>
            </a:pPr>
            <a:r>
              <a:rPr lang="cs-CZ" b="1" dirty="0" smtClean="0"/>
              <a:t>Proč opička nemůže vstát?</a:t>
            </a:r>
          </a:p>
          <a:p>
            <a:pPr marL="0" indent="0">
              <a:buNone/>
            </a:pPr>
            <a:r>
              <a:rPr lang="cs-CZ" dirty="0" smtClean="0"/>
              <a:t>Opička se dlouho dívala do noci na televizi.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Vysvětli slovo „</a:t>
            </a:r>
            <a:r>
              <a:rPr lang="cs-CZ" b="1" dirty="0" smtClean="0"/>
              <a:t>TELEVIZNÍ DIVAČKA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A78I5KDE\MC9000576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980728"/>
            <a:ext cx="1654150" cy="18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G5Z7KKFZ\MC900330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830" y="4797152"/>
            <a:ext cx="1767535" cy="176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38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Hledej rýmy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41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opičku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živáčka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b="1" dirty="0" smtClean="0"/>
              <a:t>Co je to živáček?</a:t>
            </a:r>
          </a:p>
          <a:p>
            <a:pPr marL="0" indent="0">
              <a:buNone/>
            </a:pPr>
            <a:r>
              <a:rPr lang="cs-CZ" sz="4400" dirty="0" smtClean="0"/>
              <a:t>a)	malé zvíře</a:t>
            </a:r>
          </a:p>
          <a:p>
            <a:pPr marL="0" indent="0">
              <a:buNone/>
            </a:pPr>
            <a:r>
              <a:rPr lang="cs-CZ" sz="4400" dirty="0" smtClean="0"/>
              <a:t>b)	jakýkoliv živý tvor</a:t>
            </a:r>
            <a:endParaRPr lang="cs-CZ" sz="4400" dirty="0"/>
          </a:p>
        </p:txBody>
      </p:sp>
      <p:pic>
        <p:nvPicPr>
          <p:cNvPr id="3074" name="Picture 2" descr="C:\Users\Ema\AppData\Local\Microsoft\Windows\Temporary Internet Files\Content.IE5\G5Z7KKFZ\MC900319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773582" cy="93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G5Z7KKFZ\MC900319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9977"/>
            <a:ext cx="773582" cy="93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ma\AppData\Local\Microsoft\Windows\Temporary Internet Files\Content.IE5\G5Z7KKFZ\MC900319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89240"/>
            <a:ext cx="773582" cy="93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2996952"/>
            <a:ext cx="2835063" cy="76944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rozcvičku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1700808"/>
            <a:ext cx="2808312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divačka</a:t>
            </a:r>
            <a:endParaRPr lang="cs-CZ" sz="44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033214" y="2085528"/>
            <a:ext cx="1602682" cy="10554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2204864"/>
            <a:ext cx="151216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73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básně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Opičáci </a:t>
            </a:r>
            <a:r>
              <a:rPr lang="cs-CZ" dirty="0" smtClean="0">
                <a:solidFill>
                  <a:prstClr val="black"/>
                </a:solidFill>
              </a:rPr>
              <a:t>______ práci</a:t>
            </a:r>
            <a:r>
              <a:rPr lang="cs-CZ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polévají opičku,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ta však ______ k probuzení,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________ </a:t>
            </a:r>
            <a:r>
              <a:rPr lang="cs-CZ" dirty="0">
                <a:solidFill>
                  <a:prstClr val="black"/>
                </a:solidFill>
              </a:rPr>
              <a:t>i rozcvičku.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Nešla </a:t>
            </a:r>
            <a:r>
              <a:rPr lang="cs-CZ" dirty="0" smtClean="0">
                <a:solidFill>
                  <a:prstClr val="black"/>
                </a:solidFill>
              </a:rPr>
              <a:t>____ </a:t>
            </a:r>
            <a:r>
              <a:rPr lang="cs-CZ" dirty="0">
                <a:solidFill>
                  <a:prstClr val="black"/>
                </a:solidFill>
              </a:rPr>
              <a:t>na snídani,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nechce slyšet </a:t>
            </a:r>
            <a:r>
              <a:rPr lang="cs-CZ" dirty="0" smtClean="0">
                <a:solidFill>
                  <a:prstClr val="black"/>
                </a:solidFill>
              </a:rPr>
              <a:t>________.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To </a:t>
            </a:r>
            <a:r>
              <a:rPr lang="cs-CZ" dirty="0" smtClean="0">
                <a:solidFill>
                  <a:prstClr val="black"/>
                </a:solidFill>
              </a:rPr>
              <a:t>_____ </a:t>
            </a:r>
            <a:r>
              <a:rPr lang="cs-CZ" dirty="0">
                <a:solidFill>
                  <a:prstClr val="black"/>
                </a:solidFill>
              </a:rPr>
              <a:t>z toho, že je noční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________divačka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1772816"/>
            <a:ext cx="2304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televizní</a:t>
            </a:r>
          </a:p>
          <a:p>
            <a:r>
              <a:rPr lang="cs-CZ" sz="3200" dirty="0" smtClean="0"/>
              <a:t>není</a:t>
            </a:r>
          </a:p>
          <a:p>
            <a:r>
              <a:rPr lang="cs-CZ" sz="3200" dirty="0" smtClean="0"/>
              <a:t>zaspala</a:t>
            </a:r>
          </a:p>
          <a:p>
            <a:r>
              <a:rPr lang="cs-CZ" sz="3200" dirty="0" smtClean="0"/>
              <a:t>ani</a:t>
            </a:r>
          </a:p>
          <a:p>
            <a:r>
              <a:rPr lang="cs-CZ" sz="3200" dirty="0" smtClean="0"/>
              <a:t>mají</a:t>
            </a:r>
          </a:p>
          <a:p>
            <a:r>
              <a:rPr lang="cs-CZ" sz="3200" dirty="0" smtClean="0"/>
              <a:t>živáčka</a:t>
            </a:r>
          </a:p>
          <a:p>
            <a:r>
              <a:rPr lang="cs-CZ" sz="3200" dirty="0" smtClean="0"/>
              <a:t>má</a:t>
            </a:r>
          </a:p>
        </p:txBody>
      </p:sp>
    </p:spTree>
    <p:extLst>
      <p:ext uri="{BB962C8B-B14F-4D97-AF65-F5344CB8AC3E}">
        <p14:creationId xmlns:p14="http://schemas.microsoft.com/office/powerpoint/2010/main" val="207455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</a:t>
            </a:r>
            <a:r>
              <a:rPr lang="cs-CZ">
                <a:solidFill>
                  <a:srgbClr val="4E3B30"/>
                </a:solidFill>
                <a:latin typeface="Franklin Gothic Book"/>
              </a:rPr>
              <a:t>ISBN 80-7289-043-3.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2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273</Words>
  <Application>Microsoft Office PowerPoint</Application>
  <PresentationFormat>Předvádění na obrazovce (4:3)</PresentationFormat>
  <Paragraphs>72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Administrativní</vt:lpstr>
      <vt:lpstr>Prezentace aplikace PowerPoint</vt:lpstr>
      <vt:lpstr>OSPALÁ OPIČKA Jiří Slíva</vt:lpstr>
      <vt:lpstr>Odpověz na otázky</vt:lpstr>
      <vt:lpstr>Hledej rýmy</vt:lpstr>
      <vt:lpstr>Doplň do básně chybějící slova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2014-03-10T20:17:35Z</dcterms:created>
  <dcterms:modified xsi:type="dcterms:W3CDTF">2014-03-13T14:52:50Z</dcterms:modified>
</cp:coreProperties>
</file>