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41D907-6BBC-4201-9F88-09E663146309}" type="doc">
      <dgm:prSet loTypeId="urn:microsoft.com/office/officeart/2005/8/layout/bProcess4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8C7864CB-734D-4055-96DE-4D0EA9E8197D}">
      <dgm:prSet phldrT="[Text]"/>
      <dgm:spPr/>
      <dgm:t>
        <a:bodyPr/>
        <a:lstStyle/>
        <a:p>
          <a:r>
            <a:rPr lang="cs-CZ" dirty="0" smtClean="0"/>
            <a:t>ZERO</a:t>
          </a:r>
          <a:endParaRPr lang="cs-CZ" dirty="0"/>
        </a:p>
      </dgm:t>
    </dgm:pt>
    <dgm:pt modelId="{58B62025-2549-4FB6-A76A-8DB25E4D8298}" type="parTrans" cxnId="{E87F5114-7772-4E68-AB71-EF544632C88F}">
      <dgm:prSet/>
      <dgm:spPr/>
      <dgm:t>
        <a:bodyPr/>
        <a:lstStyle/>
        <a:p>
          <a:endParaRPr lang="cs-CZ"/>
        </a:p>
      </dgm:t>
    </dgm:pt>
    <dgm:pt modelId="{B65C5A27-1AED-4BF5-B2AC-3E2FCE214F81}" type="sibTrans" cxnId="{E87F5114-7772-4E68-AB71-EF544632C88F}">
      <dgm:prSet/>
      <dgm:spPr/>
      <dgm:t>
        <a:bodyPr/>
        <a:lstStyle/>
        <a:p>
          <a:endParaRPr lang="cs-CZ"/>
        </a:p>
      </dgm:t>
    </dgm:pt>
    <dgm:pt modelId="{5D959738-F794-47F0-92A1-0E173A548697}">
      <dgm:prSet phldrT="[Text]"/>
      <dgm:spPr/>
      <dgm:t>
        <a:bodyPr/>
        <a:lstStyle/>
        <a:p>
          <a:r>
            <a:rPr lang="cs-CZ" dirty="0" smtClean="0"/>
            <a:t>TWO</a:t>
          </a:r>
          <a:endParaRPr lang="cs-CZ" dirty="0"/>
        </a:p>
      </dgm:t>
    </dgm:pt>
    <dgm:pt modelId="{DC36B552-22C0-472B-86A0-2475011A7ACB}" type="parTrans" cxnId="{0D32E6F9-E6C4-4796-B1F1-FBBB90DAE557}">
      <dgm:prSet/>
      <dgm:spPr/>
      <dgm:t>
        <a:bodyPr/>
        <a:lstStyle/>
        <a:p>
          <a:endParaRPr lang="cs-CZ"/>
        </a:p>
      </dgm:t>
    </dgm:pt>
    <dgm:pt modelId="{84F23D9B-48D8-473D-B31A-F4767EBCEF23}" type="sibTrans" cxnId="{0D32E6F9-E6C4-4796-B1F1-FBBB90DAE557}">
      <dgm:prSet/>
      <dgm:spPr/>
      <dgm:t>
        <a:bodyPr/>
        <a:lstStyle/>
        <a:p>
          <a:endParaRPr lang="cs-CZ"/>
        </a:p>
      </dgm:t>
    </dgm:pt>
    <dgm:pt modelId="{1C14CF1E-30D6-45D1-AD00-3AD04BE590B0}">
      <dgm:prSet phldrT="[Text]"/>
      <dgm:spPr/>
      <dgm:t>
        <a:bodyPr/>
        <a:lstStyle/>
        <a:p>
          <a:r>
            <a:rPr lang="cs-CZ" dirty="0" smtClean="0"/>
            <a:t>THREE</a:t>
          </a:r>
          <a:endParaRPr lang="cs-CZ" dirty="0"/>
        </a:p>
      </dgm:t>
    </dgm:pt>
    <dgm:pt modelId="{8E8E53D1-1EA2-4917-9C2C-839CB449811D}" type="parTrans" cxnId="{187340F6-BE1E-4155-B7C1-A55ACCD975B7}">
      <dgm:prSet/>
      <dgm:spPr/>
      <dgm:t>
        <a:bodyPr/>
        <a:lstStyle/>
        <a:p>
          <a:endParaRPr lang="cs-CZ"/>
        </a:p>
      </dgm:t>
    </dgm:pt>
    <dgm:pt modelId="{6912399D-C054-492F-AB42-BF8E144B73A1}" type="sibTrans" cxnId="{187340F6-BE1E-4155-B7C1-A55ACCD975B7}">
      <dgm:prSet/>
      <dgm:spPr/>
      <dgm:t>
        <a:bodyPr/>
        <a:lstStyle/>
        <a:p>
          <a:endParaRPr lang="cs-CZ"/>
        </a:p>
      </dgm:t>
    </dgm:pt>
    <dgm:pt modelId="{F02554A9-77B9-4646-AB7B-849081BD7B10}">
      <dgm:prSet phldrT="[Text]"/>
      <dgm:spPr/>
      <dgm:t>
        <a:bodyPr/>
        <a:lstStyle/>
        <a:p>
          <a:r>
            <a:rPr lang="cs-CZ" dirty="0" smtClean="0"/>
            <a:t>FOUR</a:t>
          </a:r>
          <a:endParaRPr lang="cs-CZ" dirty="0"/>
        </a:p>
      </dgm:t>
    </dgm:pt>
    <dgm:pt modelId="{4698B5BC-30EC-44A4-84A7-D64D4085944D}" type="parTrans" cxnId="{5F7507C6-6D3E-4093-B570-D1F2B339F95A}">
      <dgm:prSet/>
      <dgm:spPr/>
      <dgm:t>
        <a:bodyPr/>
        <a:lstStyle/>
        <a:p>
          <a:endParaRPr lang="cs-CZ"/>
        </a:p>
      </dgm:t>
    </dgm:pt>
    <dgm:pt modelId="{C4C50AC8-B90B-4C0E-BDAA-843A2E8646F5}" type="sibTrans" cxnId="{5F7507C6-6D3E-4093-B570-D1F2B339F95A}">
      <dgm:prSet/>
      <dgm:spPr/>
      <dgm:t>
        <a:bodyPr/>
        <a:lstStyle/>
        <a:p>
          <a:endParaRPr lang="cs-CZ"/>
        </a:p>
      </dgm:t>
    </dgm:pt>
    <dgm:pt modelId="{D62675DF-8550-472F-BEAD-409C3BDF4E45}">
      <dgm:prSet phldrT="[Text]"/>
      <dgm:spPr/>
      <dgm:t>
        <a:bodyPr/>
        <a:lstStyle/>
        <a:p>
          <a:r>
            <a:rPr lang="cs-CZ" dirty="0" smtClean="0"/>
            <a:t>FIVE</a:t>
          </a:r>
          <a:endParaRPr lang="cs-CZ" dirty="0"/>
        </a:p>
      </dgm:t>
    </dgm:pt>
    <dgm:pt modelId="{739CF003-DE5D-4719-8AA9-10A96DA1CE3D}" type="parTrans" cxnId="{761D8CCA-39D6-446D-A267-BA44860C7B23}">
      <dgm:prSet/>
      <dgm:spPr/>
      <dgm:t>
        <a:bodyPr/>
        <a:lstStyle/>
        <a:p>
          <a:endParaRPr lang="cs-CZ"/>
        </a:p>
      </dgm:t>
    </dgm:pt>
    <dgm:pt modelId="{68DF0175-24D9-40F5-BEBC-1F04E3B777FA}" type="sibTrans" cxnId="{761D8CCA-39D6-446D-A267-BA44860C7B23}">
      <dgm:prSet/>
      <dgm:spPr/>
      <dgm:t>
        <a:bodyPr/>
        <a:lstStyle/>
        <a:p>
          <a:endParaRPr lang="cs-CZ"/>
        </a:p>
      </dgm:t>
    </dgm:pt>
    <dgm:pt modelId="{7F209506-6385-4CAB-BE81-2572FDA92A6A}">
      <dgm:prSet phldrT="[Text]"/>
      <dgm:spPr/>
      <dgm:t>
        <a:bodyPr/>
        <a:lstStyle/>
        <a:p>
          <a:r>
            <a:rPr lang="cs-CZ" dirty="0" smtClean="0"/>
            <a:t>SIX </a:t>
          </a:r>
          <a:endParaRPr lang="cs-CZ" dirty="0"/>
        </a:p>
      </dgm:t>
    </dgm:pt>
    <dgm:pt modelId="{78D855C1-2D9E-40EC-BE48-17B9FD9047BF}" type="parTrans" cxnId="{9B530C05-5A95-4EA7-AB80-526C1E57636C}">
      <dgm:prSet/>
      <dgm:spPr/>
      <dgm:t>
        <a:bodyPr/>
        <a:lstStyle/>
        <a:p>
          <a:endParaRPr lang="cs-CZ"/>
        </a:p>
      </dgm:t>
    </dgm:pt>
    <dgm:pt modelId="{4252C578-FB50-437A-AEA3-09EB45E301E5}" type="sibTrans" cxnId="{9B530C05-5A95-4EA7-AB80-526C1E57636C}">
      <dgm:prSet/>
      <dgm:spPr/>
      <dgm:t>
        <a:bodyPr/>
        <a:lstStyle/>
        <a:p>
          <a:endParaRPr lang="cs-CZ"/>
        </a:p>
      </dgm:t>
    </dgm:pt>
    <dgm:pt modelId="{DBEAC138-6A45-459D-A285-1549EDBFFF88}">
      <dgm:prSet phldrT="[Text]"/>
      <dgm:spPr/>
      <dgm:t>
        <a:bodyPr/>
        <a:lstStyle/>
        <a:p>
          <a:r>
            <a:rPr lang="cs-CZ" dirty="0" smtClean="0"/>
            <a:t>SEVEN</a:t>
          </a:r>
          <a:endParaRPr lang="cs-CZ" dirty="0"/>
        </a:p>
      </dgm:t>
    </dgm:pt>
    <dgm:pt modelId="{6D7C62D8-8DCF-4F62-9F89-53B42090FFC1}" type="parTrans" cxnId="{F4D23F20-CAD7-490C-BC15-16B21C9B7185}">
      <dgm:prSet/>
      <dgm:spPr/>
      <dgm:t>
        <a:bodyPr/>
        <a:lstStyle/>
        <a:p>
          <a:endParaRPr lang="cs-CZ"/>
        </a:p>
      </dgm:t>
    </dgm:pt>
    <dgm:pt modelId="{12D78635-09FA-4ECF-9402-948356FB5083}" type="sibTrans" cxnId="{F4D23F20-CAD7-490C-BC15-16B21C9B7185}">
      <dgm:prSet/>
      <dgm:spPr/>
      <dgm:t>
        <a:bodyPr/>
        <a:lstStyle/>
        <a:p>
          <a:endParaRPr lang="cs-CZ"/>
        </a:p>
      </dgm:t>
    </dgm:pt>
    <dgm:pt modelId="{B5FFBF5E-51DB-4C65-9FF4-212A1EAD6CB3}">
      <dgm:prSet phldrT="[Text]"/>
      <dgm:spPr/>
      <dgm:t>
        <a:bodyPr/>
        <a:lstStyle/>
        <a:p>
          <a:r>
            <a:rPr lang="cs-CZ" dirty="0" smtClean="0"/>
            <a:t>EIGHT</a:t>
          </a:r>
          <a:endParaRPr lang="cs-CZ" dirty="0"/>
        </a:p>
      </dgm:t>
    </dgm:pt>
    <dgm:pt modelId="{5A3EFAD9-78AC-437A-961B-168E61AB33C7}" type="parTrans" cxnId="{9EE6140D-02C1-476E-80D5-B1504315E843}">
      <dgm:prSet/>
      <dgm:spPr/>
      <dgm:t>
        <a:bodyPr/>
        <a:lstStyle/>
        <a:p>
          <a:endParaRPr lang="cs-CZ"/>
        </a:p>
      </dgm:t>
    </dgm:pt>
    <dgm:pt modelId="{1D0D0EBB-663E-4024-9598-B0CE00C323EB}" type="sibTrans" cxnId="{9EE6140D-02C1-476E-80D5-B1504315E843}">
      <dgm:prSet/>
      <dgm:spPr/>
      <dgm:t>
        <a:bodyPr/>
        <a:lstStyle/>
        <a:p>
          <a:endParaRPr lang="cs-CZ"/>
        </a:p>
      </dgm:t>
    </dgm:pt>
    <dgm:pt modelId="{BBB3762B-2749-4B05-92E7-949FB7EF8A04}">
      <dgm:prSet phldrT="[Text]"/>
      <dgm:spPr/>
      <dgm:t>
        <a:bodyPr/>
        <a:lstStyle/>
        <a:p>
          <a:r>
            <a:rPr lang="cs-CZ" dirty="0" smtClean="0"/>
            <a:t>NINE</a:t>
          </a:r>
          <a:endParaRPr lang="cs-CZ" dirty="0"/>
        </a:p>
      </dgm:t>
    </dgm:pt>
    <dgm:pt modelId="{E2822D3A-6C5C-4FA0-9E3F-E3C148E873C8}" type="parTrans" cxnId="{BB7B8E9B-D87A-4222-9220-6C894D545F95}">
      <dgm:prSet/>
      <dgm:spPr/>
      <dgm:t>
        <a:bodyPr/>
        <a:lstStyle/>
        <a:p>
          <a:endParaRPr lang="cs-CZ"/>
        </a:p>
      </dgm:t>
    </dgm:pt>
    <dgm:pt modelId="{CA710627-F981-410F-9182-AA7AE19D7F38}" type="sibTrans" cxnId="{BB7B8E9B-D87A-4222-9220-6C894D545F95}">
      <dgm:prSet/>
      <dgm:spPr/>
      <dgm:t>
        <a:bodyPr/>
        <a:lstStyle/>
        <a:p>
          <a:endParaRPr lang="cs-CZ"/>
        </a:p>
      </dgm:t>
    </dgm:pt>
    <dgm:pt modelId="{E384F425-87BF-45F2-878F-78906ACF4FC9}">
      <dgm:prSet phldrT="[Text]"/>
      <dgm:spPr/>
      <dgm:t>
        <a:bodyPr/>
        <a:lstStyle/>
        <a:p>
          <a:r>
            <a:rPr lang="cs-CZ" dirty="0" smtClean="0"/>
            <a:t>TEN</a:t>
          </a:r>
          <a:endParaRPr lang="cs-CZ" dirty="0"/>
        </a:p>
      </dgm:t>
    </dgm:pt>
    <dgm:pt modelId="{0A820458-BE9F-4175-9426-5C75FCA70E25}" type="parTrans" cxnId="{0F4EAE25-C9A0-4E17-B830-296E846BD562}">
      <dgm:prSet/>
      <dgm:spPr/>
      <dgm:t>
        <a:bodyPr/>
        <a:lstStyle/>
        <a:p>
          <a:endParaRPr lang="cs-CZ"/>
        </a:p>
      </dgm:t>
    </dgm:pt>
    <dgm:pt modelId="{2482DB10-F979-46DD-B794-DDC75A5057FF}" type="sibTrans" cxnId="{0F4EAE25-C9A0-4E17-B830-296E846BD562}">
      <dgm:prSet/>
      <dgm:spPr/>
      <dgm:t>
        <a:bodyPr/>
        <a:lstStyle/>
        <a:p>
          <a:endParaRPr lang="cs-CZ"/>
        </a:p>
      </dgm:t>
    </dgm:pt>
    <dgm:pt modelId="{CB9DFCE4-1A46-4FA9-9497-F36710153177}">
      <dgm:prSet phldrT="[Text]"/>
      <dgm:spPr/>
      <dgm:t>
        <a:bodyPr/>
        <a:lstStyle/>
        <a:p>
          <a:r>
            <a:rPr lang="cs-CZ" dirty="0" smtClean="0"/>
            <a:t>ONE</a:t>
          </a:r>
          <a:endParaRPr lang="cs-CZ" dirty="0"/>
        </a:p>
      </dgm:t>
    </dgm:pt>
    <dgm:pt modelId="{4C71C4D8-B8C5-48E0-A347-D0615ED64310}" type="parTrans" cxnId="{1AABAD5E-AD46-49F8-A516-13877C2278A8}">
      <dgm:prSet/>
      <dgm:spPr/>
      <dgm:t>
        <a:bodyPr/>
        <a:lstStyle/>
        <a:p>
          <a:endParaRPr lang="cs-CZ"/>
        </a:p>
      </dgm:t>
    </dgm:pt>
    <dgm:pt modelId="{8BDC5356-5C83-4596-967E-DC1B0BFEA42B}" type="sibTrans" cxnId="{1AABAD5E-AD46-49F8-A516-13877C2278A8}">
      <dgm:prSet/>
      <dgm:spPr/>
      <dgm:t>
        <a:bodyPr/>
        <a:lstStyle/>
        <a:p>
          <a:endParaRPr lang="cs-CZ"/>
        </a:p>
      </dgm:t>
    </dgm:pt>
    <dgm:pt modelId="{B9227DE3-64FC-4DA1-9F19-018EEBFB6A68}" type="pres">
      <dgm:prSet presAssocID="{5841D907-6BBC-4201-9F88-09E663146309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BCBEF8A-F8DD-406B-9272-6C053D41CED2}" type="pres">
      <dgm:prSet presAssocID="{8C7864CB-734D-4055-96DE-4D0EA9E8197D}" presName="compNode" presStyleCnt="0"/>
      <dgm:spPr/>
    </dgm:pt>
    <dgm:pt modelId="{AB086DDF-BF42-4D17-8856-B01AC845231E}" type="pres">
      <dgm:prSet presAssocID="{8C7864CB-734D-4055-96DE-4D0EA9E8197D}" presName="dummyConnPt" presStyleCnt="0"/>
      <dgm:spPr/>
    </dgm:pt>
    <dgm:pt modelId="{74400256-E5AA-43E1-B1AF-D79E198AAE5D}" type="pres">
      <dgm:prSet presAssocID="{8C7864CB-734D-4055-96DE-4D0EA9E8197D}" presName="node" presStyleLbl="node1" presStyleIdx="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E911B9-4F03-43E5-9AA5-A99C112371E2}" type="pres">
      <dgm:prSet presAssocID="{B65C5A27-1AED-4BF5-B2AC-3E2FCE214F81}" presName="sibTrans" presStyleLbl="bgSibTrans2D1" presStyleIdx="0" presStyleCnt="10"/>
      <dgm:spPr/>
      <dgm:t>
        <a:bodyPr/>
        <a:lstStyle/>
        <a:p>
          <a:endParaRPr lang="cs-CZ"/>
        </a:p>
      </dgm:t>
    </dgm:pt>
    <dgm:pt modelId="{128BDF40-4BF1-4921-822B-600FBE6856DE}" type="pres">
      <dgm:prSet presAssocID="{CB9DFCE4-1A46-4FA9-9497-F36710153177}" presName="compNode" presStyleCnt="0"/>
      <dgm:spPr/>
    </dgm:pt>
    <dgm:pt modelId="{87F1BBE4-C33A-48E8-A148-512F73C94D4A}" type="pres">
      <dgm:prSet presAssocID="{CB9DFCE4-1A46-4FA9-9497-F36710153177}" presName="dummyConnPt" presStyleCnt="0"/>
      <dgm:spPr/>
    </dgm:pt>
    <dgm:pt modelId="{31C7E40D-1272-487C-85C8-4A208F08AB4C}" type="pres">
      <dgm:prSet presAssocID="{CB9DFCE4-1A46-4FA9-9497-F36710153177}" presName="node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CBAA7E-D813-44D2-94ED-EBF05DB833F7}" type="pres">
      <dgm:prSet presAssocID="{8BDC5356-5C83-4596-967E-DC1B0BFEA42B}" presName="sibTrans" presStyleLbl="bgSibTrans2D1" presStyleIdx="1" presStyleCnt="10"/>
      <dgm:spPr/>
      <dgm:t>
        <a:bodyPr/>
        <a:lstStyle/>
        <a:p>
          <a:endParaRPr lang="cs-CZ"/>
        </a:p>
      </dgm:t>
    </dgm:pt>
    <dgm:pt modelId="{FA946BE4-7B96-4EF2-A2AA-DE2C9571CF0E}" type="pres">
      <dgm:prSet presAssocID="{5D959738-F794-47F0-92A1-0E173A548697}" presName="compNode" presStyleCnt="0"/>
      <dgm:spPr/>
    </dgm:pt>
    <dgm:pt modelId="{C80D7D46-AFD7-4679-BC56-E0F75ED007E9}" type="pres">
      <dgm:prSet presAssocID="{5D959738-F794-47F0-92A1-0E173A548697}" presName="dummyConnPt" presStyleCnt="0"/>
      <dgm:spPr/>
    </dgm:pt>
    <dgm:pt modelId="{6E1DCF47-641E-4143-9FEE-4A3B09139A81}" type="pres">
      <dgm:prSet presAssocID="{5D959738-F794-47F0-92A1-0E173A548697}" presName="node" presStyleLbl="node1" presStyleIdx="2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7CDECF-F9AB-4322-B2C4-06BC59BBC1A3}" type="pres">
      <dgm:prSet presAssocID="{84F23D9B-48D8-473D-B31A-F4767EBCEF23}" presName="sibTrans" presStyleLbl="bgSibTrans2D1" presStyleIdx="2" presStyleCnt="10"/>
      <dgm:spPr/>
      <dgm:t>
        <a:bodyPr/>
        <a:lstStyle/>
        <a:p>
          <a:endParaRPr lang="cs-CZ"/>
        </a:p>
      </dgm:t>
    </dgm:pt>
    <dgm:pt modelId="{B31C10CE-43F3-4B51-A812-384FF303401F}" type="pres">
      <dgm:prSet presAssocID="{1C14CF1E-30D6-45D1-AD00-3AD04BE590B0}" presName="compNode" presStyleCnt="0"/>
      <dgm:spPr/>
    </dgm:pt>
    <dgm:pt modelId="{5C825724-F7A5-4E0A-8562-8E5DC2B9EE69}" type="pres">
      <dgm:prSet presAssocID="{1C14CF1E-30D6-45D1-AD00-3AD04BE590B0}" presName="dummyConnPt" presStyleCnt="0"/>
      <dgm:spPr/>
    </dgm:pt>
    <dgm:pt modelId="{8FEED06B-ED39-4646-B836-59EBEF24867A}" type="pres">
      <dgm:prSet presAssocID="{1C14CF1E-30D6-45D1-AD00-3AD04BE590B0}" presName="node" presStyleLbl="node1" presStyleIdx="3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8053FB-BEC1-4DE3-92C7-51EB240C6D7A}" type="pres">
      <dgm:prSet presAssocID="{6912399D-C054-492F-AB42-BF8E144B73A1}" presName="sibTrans" presStyleLbl="bgSibTrans2D1" presStyleIdx="3" presStyleCnt="10"/>
      <dgm:spPr/>
      <dgm:t>
        <a:bodyPr/>
        <a:lstStyle/>
        <a:p>
          <a:endParaRPr lang="cs-CZ"/>
        </a:p>
      </dgm:t>
    </dgm:pt>
    <dgm:pt modelId="{510DFB7F-F440-4081-8862-196EA3FE01B4}" type="pres">
      <dgm:prSet presAssocID="{F02554A9-77B9-4646-AB7B-849081BD7B10}" presName="compNode" presStyleCnt="0"/>
      <dgm:spPr/>
    </dgm:pt>
    <dgm:pt modelId="{31BB5E8B-D59F-438D-AE48-237E22742D69}" type="pres">
      <dgm:prSet presAssocID="{F02554A9-77B9-4646-AB7B-849081BD7B10}" presName="dummyConnPt" presStyleCnt="0"/>
      <dgm:spPr/>
    </dgm:pt>
    <dgm:pt modelId="{A8B54A59-907F-46F0-A672-09BA52E8ACCC}" type="pres">
      <dgm:prSet presAssocID="{F02554A9-77B9-4646-AB7B-849081BD7B10}" presName="node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EB0DF4-565A-47E3-B6A7-A7C20A162856}" type="pres">
      <dgm:prSet presAssocID="{C4C50AC8-B90B-4C0E-BDAA-843A2E8646F5}" presName="sibTrans" presStyleLbl="bgSibTrans2D1" presStyleIdx="4" presStyleCnt="10"/>
      <dgm:spPr/>
      <dgm:t>
        <a:bodyPr/>
        <a:lstStyle/>
        <a:p>
          <a:endParaRPr lang="cs-CZ"/>
        </a:p>
      </dgm:t>
    </dgm:pt>
    <dgm:pt modelId="{DFE3B9FB-29EB-45AA-9191-172489DB2325}" type="pres">
      <dgm:prSet presAssocID="{D62675DF-8550-472F-BEAD-409C3BDF4E45}" presName="compNode" presStyleCnt="0"/>
      <dgm:spPr/>
    </dgm:pt>
    <dgm:pt modelId="{ADCDAA23-5B34-4984-BDF0-4DCF5621EB22}" type="pres">
      <dgm:prSet presAssocID="{D62675DF-8550-472F-BEAD-409C3BDF4E45}" presName="dummyConnPt" presStyleCnt="0"/>
      <dgm:spPr/>
    </dgm:pt>
    <dgm:pt modelId="{76DAF9A8-9452-475E-9DA7-A4BFDAD4D777}" type="pres">
      <dgm:prSet presAssocID="{D62675DF-8550-472F-BEAD-409C3BDF4E45}" presName="nod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F9891F-B414-4E81-A8C7-E0AC76EADF48}" type="pres">
      <dgm:prSet presAssocID="{68DF0175-24D9-40F5-BEBC-1F04E3B777FA}" presName="sibTrans" presStyleLbl="bgSibTrans2D1" presStyleIdx="5" presStyleCnt="10"/>
      <dgm:spPr/>
      <dgm:t>
        <a:bodyPr/>
        <a:lstStyle/>
        <a:p>
          <a:endParaRPr lang="cs-CZ"/>
        </a:p>
      </dgm:t>
    </dgm:pt>
    <dgm:pt modelId="{649BEE00-3BB9-4EAD-9547-EF96AF4B4532}" type="pres">
      <dgm:prSet presAssocID="{7F209506-6385-4CAB-BE81-2572FDA92A6A}" presName="compNode" presStyleCnt="0"/>
      <dgm:spPr/>
    </dgm:pt>
    <dgm:pt modelId="{0AD1806D-0B12-4805-B782-50E1599421CD}" type="pres">
      <dgm:prSet presAssocID="{7F209506-6385-4CAB-BE81-2572FDA92A6A}" presName="dummyConnPt" presStyleCnt="0"/>
      <dgm:spPr/>
    </dgm:pt>
    <dgm:pt modelId="{720668F7-026B-4B85-A40C-49CC235B5577}" type="pres">
      <dgm:prSet presAssocID="{7F209506-6385-4CAB-BE81-2572FDA92A6A}" presName="node" presStyleLbl="node1" presStyleIdx="6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A38230-88DD-4A4A-8D1A-D43EAAFCCC4C}" type="pres">
      <dgm:prSet presAssocID="{4252C578-FB50-437A-AEA3-09EB45E301E5}" presName="sibTrans" presStyleLbl="bgSibTrans2D1" presStyleIdx="6" presStyleCnt="10"/>
      <dgm:spPr/>
      <dgm:t>
        <a:bodyPr/>
        <a:lstStyle/>
        <a:p>
          <a:endParaRPr lang="cs-CZ"/>
        </a:p>
      </dgm:t>
    </dgm:pt>
    <dgm:pt modelId="{86653042-A92B-456A-9665-89AA34C7661D}" type="pres">
      <dgm:prSet presAssocID="{DBEAC138-6A45-459D-A285-1549EDBFFF88}" presName="compNode" presStyleCnt="0"/>
      <dgm:spPr/>
    </dgm:pt>
    <dgm:pt modelId="{9643875F-7081-4568-A4D1-47AAF0401E83}" type="pres">
      <dgm:prSet presAssocID="{DBEAC138-6A45-459D-A285-1549EDBFFF88}" presName="dummyConnPt" presStyleCnt="0"/>
      <dgm:spPr/>
    </dgm:pt>
    <dgm:pt modelId="{083E267E-8318-4AD0-AFF9-8B49C0B14367}" type="pres">
      <dgm:prSet presAssocID="{DBEAC138-6A45-459D-A285-1549EDBFFF88}" presName="node" presStyleLbl="node1" presStyleIdx="7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A480BD-8C14-44EF-B104-4726931E0F17}" type="pres">
      <dgm:prSet presAssocID="{12D78635-09FA-4ECF-9402-948356FB5083}" presName="sibTrans" presStyleLbl="bgSibTrans2D1" presStyleIdx="7" presStyleCnt="10"/>
      <dgm:spPr/>
      <dgm:t>
        <a:bodyPr/>
        <a:lstStyle/>
        <a:p>
          <a:endParaRPr lang="cs-CZ"/>
        </a:p>
      </dgm:t>
    </dgm:pt>
    <dgm:pt modelId="{9D075A37-BAB0-4E04-AAFF-8B0304170BBF}" type="pres">
      <dgm:prSet presAssocID="{B5FFBF5E-51DB-4C65-9FF4-212A1EAD6CB3}" presName="compNode" presStyleCnt="0"/>
      <dgm:spPr/>
    </dgm:pt>
    <dgm:pt modelId="{2E6E5C3A-4ACB-4A4D-8346-9E6D1896E7BD}" type="pres">
      <dgm:prSet presAssocID="{B5FFBF5E-51DB-4C65-9FF4-212A1EAD6CB3}" presName="dummyConnPt" presStyleCnt="0"/>
      <dgm:spPr/>
    </dgm:pt>
    <dgm:pt modelId="{30165116-97E1-4875-A26B-A4E5A609EAB2}" type="pres">
      <dgm:prSet presAssocID="{B5FFBF5E-51DB-4C65-9FF4-212A1EAD6CB3}" presName="node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F00D7-C6A0-4BCD-A34A-F197A1C82BDE}" type="pres">
      <dgm:prSet presAssocID="{1D0D0EBB-663E-4024-9598-B0CE00C323EB}" presName="sibTrans" presStyleLbl="bgSibTrans2D1" presStyleIdx="8" presStyleCnt="10"/>
      <dgm:spPr/>
      <dgm:t>
        <a:bodyPr/>
        <a:lstStyle/>
        <a:p>
          <a:endParaRPr lang="cs-CZ"/>
        </a:p>
      </dgm:t>
    </dgm:pt>
    <dgm:pt modelId="{A38F53A7-425F-4B6B-8307-76C7D6311FB6}" type="pres">
      <dgm:prSet presAssocID="{BBB3762B-2749-4B05-92E7-949FB7EF8A04}" presName="compNode" presStyleCnt="0"/>
      <dgm:spPr/>
    </dgm:pt>
    <dgm:pt modelId="{CE744684-D428-4409-B22F-FA609EED1AE5}" type="pres">
      <dgm:prSet presAssocID="{BBB3762B-2749-4B05-92E7-949FB7EF8A04}" presName="dummyConnPt" presStyleCnt="0"/>
      <dgm:spPr/>
    </dgm:pt>
    <dgm:pt modelId="{27710F8C-AFE2-4019-A4FD-0CE6993A4ED3}" type="pres">
      <dgm:prSet presAssocID="{BBB3762B-2749-4B05-92E7-949FB7EF8A04}" presName="node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00CAE3-45B1-4C70-9BAD-A0F3B3055BBC}" type="pres">
      <dgm:prSet presAssocID="{CA710627-F981-410F-9182-AA7AE19D7F38}" presName="sibTrans" presStyleLbl="bgSibTrans2D1" presStyleIdx="9" presStyleCnt="10"/>
      <dgm:spPr/>
      <dgm:t>
        <a:bodyPr/>
        <a:lstStyle/>
        <a:p>
          <a:endParaRPr lang="cs-CZ"/>
        </a:p>
      </dgm:t>
    </dgm:pt>
    <dgm:pt modelId="{0A4BC607-E5BB-4993-87B3-93CF11267910}" type="pres">
      <dgm:prSet presAssocID="{E384F425-87BF-45F2-878F-78906ACF4FC9}" presName="compNode" presStyleCnt="0"/>
      <dgm:spPr/>
    </dgm:pt>
    <dgm:pt modelId="{3222B079-E2B4-474F-AEBA-EEAFBC66CE60}" type="pres">
      <dgm:prSet presAssocID="{E384F425-87BF-45F2-878F-78906ACF4FC9}" presName="dummyConnPt" presStyleCnt="0"/>
      <dgm:spPr/>
    </dgm:pt>
    <dgm:pt modelId="{0827D2DE-4E64-4299-A378-2B66E755AF11}" type="pres">
      <dgm:prSet presAssocID="{E384F425-87BF-45F2-878F-78906ACF4FC9}" presName="node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C293EF-13C0-41C5-8D58-D33C9F2C0D15}" type="presOf" srcId="{B65C5A27-1AED-4BF5-B2AC-3E2FCE214F81}" destId="{F5E911B9-4F03-43E5-9AA5-A99C112371E2}" srcOrd="0" destOrd="0" presId="urn:microsoft.com/office/officeart/2005/8/layout/bProcess4"/>
    <dgm:cxn modelId="{2A9EA3DC-B896-48B5-83FF-25769B4718D7}" type="presOf" srcId="{68DF0175-24D9-40F5-BEBC-1F04E3B777FA}" destId="{1EF9891F-B414-4E81-A8C7-E0AC76EADF48}" srcOrd="0" destOrd="0" presId="urn:microsoft.com/office/officeart/2005/8/layout/bProcess4"/>
    <dgm:cxn modelId="{49D262E6-38A5-43E1-B520-370478047399}" type="presOf" srcId="{1C14CF1E-30D6-45D1-AD00-3AD04BE590B0}" destId="{8FEED06B-ED39-4646-B836-59EBEF24867A}" srcOrd="0" destOrd="0" presId="urn:microsoft.com/office/officeart/2005/8/layout/bProcess4"/>
    <dgm:cxn modelId="{1AABAD5E-AD46-49F8-A516-13877C2278A8}" srcId="{5841D907-6BBC-4201-9F88-09E663146309}" destId="{CB9DFCE4-1A46-4FA9-9497-F36710153177}" srcOrd="1" destOrd="0" parTransId="{4C71C4D8-B8C5-48E0-A347-D0615ED64310}" sibTransId="{8BDC5356-5C83-4596-967E-DC1B0BFEA42B}"/>
    <dgm:cxn modelId="{BB7B8E9B-D87A-4222-9220-6C894D545F95}" srcId="{5841D907-6BBC-4201-9F88-09E663146309}" destId="{BBB3762B-2749-4B05-92E7-949FB7EF8A04}" srcOrd="9" destOrd="0" parTransId="{E2822D3A-6C5C-4FA0-9E3F-E3C148E873C8}" sibTransId="{CA710627-F981-410F-9182-AA7AE19D7F38}"/>
    <dgm:cxn modelId="{9B14A9B3-691D-4657-8F17-E903F23661A7}" type="presOf" srcId="{5841D907-6BBC-4201-9F88-09E663146309}" destId="{B9227DE3-64FC-4DA1-9F19-018EEBFB6A68}" srcOrd="0" destOrd="0" presId="urn:microsoft.com/office/officeart/2005/8/layout/bProcess4"/>
    <dgm:cxn modelId="{01887038-FC1A-4FEA-AB69-40AC02B351F5}" type="presOf" srcId="{8C7864CB-734D-4055-96DE-4D0EA9E8197D}" destId="{74400256-E5AA-43E1-B1AF-D79E198AAE5D}" srcOrd="0" destOrd="0" presId="urn:microsoft.com/office/officeart/2005/8/layout/bProcess4"/>
    <dgm:cxn modelId="{CBD0AD31-1D88-4FE7-87AE-E5FDF2D47F1C}" type="presOf" srcId="{F02554A9-77B9-4646-AB7B-849081BD7B10}" destId="{A8B54A59-907F-46F0-A672-09BA52E8ACCC}" srcOrd="0" destOrd="0" presId="urn:microsoft.com/office/officeart/2005/8/layout/bProcess4"/>
    <dgm:cxn modelId="{73AE0287-FA3A-4F61-9A95-553B24457CFF}" type="presOf" srcId="{D62675DF-8550-472F-BEAD-409C3BDF4E45}" destId="{76DAF9A8-9452-475E-9DA7-A4BFDAD4D777}" srcOrd="0" destOrd="0" presId="urn:microsoft.com/office/officeart/2005/8/layout/bProcess4"/>
    <dgm:cxn modelId="{F4D23F20-CAD7-490C-BC15-16B21C9B7185}" srcId="{5841D907-6BBC-4201-9F88-09E663146309}" destId="{DBEAC138-6A45-459D-A285-1549EDBFFF88}" srcOrd="7" destOrd="0" parTransId="{6D7C62D8-8DCF-4F62-9F89-53B42090FFC1}" sibTransId="{12D78635-09FA-4ECF-9402-948356FB5083}"/>
    <dgm:cxn modelId="{A9EF8BAC-0D67-4330-BCAC-BAD00CB92EF6}" type="presOf" srcId="{CA710627-F981-410F-9182-AA7AE19D7F38}" destId="{FA00CAE3-45B1-4C70-9BAD-A0F3B3055BBC}" srcOrd="0" destOrd="0" presId="urn:microsoft.com/office/officeart/2005/8/layout/bProcess4"/>
    <dgm:cxn modelId="{9EE6140D-02C1-476E-80D5-B1504315E843}" srcId="{5841D907-6BBC-4201-9F88-09E663146309}" destId="{B5FFBF5E-51DB-4C65-9FF4-212A1EAD6CB3}" srcOrd="8" destOrd="0" parTransId="{5A3EFAD9-78AC-437A-961B-168E61AB33C7}" sibTransId="{1D0D0EBB-663E-4024-9598-B0CE00C323EB}"/>
    <dgm:cxn modelId="{A570DF37-BBAC-4C7B-BD0C-CBE77888D799}" type="presOf" srcId="{1D0D0EBB-663E-4024-9598-B0CE00C323EB}" destId="{237F00D7-C6A0-4BCD-A34A-F197A1C82BDE}" srcOrd="0" destOrd="0" presId="urn:microsoft.com/office/officeart/2005/8/layout/bProcess4"/>
    <dgm:cxn modelId="{0EFE82D5-F6DC-4CA4-BF53-BF9F5BF466AD}" type="presOf" srcId="{CB9DFCE4-1A46-4FA9-9497-F36710153177}" destId="{31C7E40D-1272-487C-85C8-4A208F08AB4C}" srcOrd="0" destOrd="0" presId="urn:microsoft.com/office/officeart/2005/8/layout/bProcess4"/>
    <dgm:cxn modelId="{5F7507C6-6D3E-4093-B570-D1F2B339F95A}" srcId="{5841D907-6BBC-4201-9F88-09E663146309}" destId="{F02554A9-77B9-4646-AB7B-849081BD7B10}" srcOrd="4" destOrd="0" parTransId="{4698B5BC-30EC-44A4-84A7-D64D4085944D}" sibTransId="{C4C50AC8-B90B-4C0E-BDAA-843A2E8646F5}"/>
    <dgm:cxn modelId="{92A33A74-3461-4B70-8FE4-A68B20112651}" type="presOf" srcId="{C4C50AC8-B90B-4C0E-BDAA-843A2E8646F5}" destId="{0EEB0DF4-565A-47E3-B6A7-A7C20A162856}" srcOrd="0" destOrd="0" presId="urn:microsoft.com/office/officeart/2005/8/layout/bProcess4"/>
    <dgm:cxn modelId="{187340F6-BE1E-4155-B7C1-A55ACCD975B7}" srcId="{5841D907-6BBC-4201-9F88-09E663146309}" destId="{1C14CF1E-30D6-45D1-AD00-3AD04BE590B0}" srcOrd="3" destOrd="0" parTransId="{8E8E53D1-1EA2-4917-9C2C-839CB449811D}" sibTransId="{6912399D-C054-492F-AB42-BF8E144B73A1}"/>
    <dgm:cxn modelId="{761D8CCA-39D6-446D-A267-BA44860C7B23}" srcId="{5841D907-6BBC-4201-9F88-09E663146309}" destId="{D62675DF-8550-472F-BEAD-409C3BDF4E45}" srcOrd="5" destOrd="0" parTransId="{739CF003-DE5D-4719-8AA9-10A96DA1CE3D}" sibTransId="{68DF0175-24D9-40F5-BEBC-1F04E3B777FA}"/>
    <dgm:cxn modelId="{5523CB1C-7E87-49E5-A23B-8E690241642B}" type="presOf" srcId="{B5FFBF5E-51DB-4C65-9FF4-212A1EAD6CB3}" destId="{30165116-97E1-4875-A26B-A4E5A609EAB2}" srcOrd="0" destOrd="0" presId="urn:microsoft.com/office/officeart/2005/8/layout/bProcess4"/>
    <dgm:cxn modelId="{B19294A8-A6E4-407C-8522-2D47E88D2E45}" type="presOf" srcId="{DBEAC138-6A45-459D-A285-1549EDBFFF88}" destId="{083E267E-8318-4AD0-AFF9-8B49C0B14367}" srcOrd="0" destOrd="0" presId="urn:microsoft.com/office/officeart/2005/8/layout/bProcess4"/>
    <dgm:cxn modelId="{0D32E6F9-E6C4-4796-B1F1-FBBB90DAE557}" srcId="{5841D907-6BBC-4201-9F88-09E663146309}" destId="{5D959738-F794-47F0-92A1-0E173A548697}" srcOrd="2" destOrd="0" parTransId="{DC36B552-22C0-472B-86A0-2475011A7ACB}" sibTransId="{84F23D9B-48D8-473D-B31A-F4767EBCEF23}"/>
    <dgm:cxn modelId="{9B530C05-5A95-4EA7-AB80-526C1E57636C}" srcId="{5841D907-6BBC-4201-9F88-09E663146309}" destId="{7F209506-6385-4CAB-BE81-2572FDA92A6A}" srcOrd="6" destOrd="0" parTransId="{78D855C1-2D9E-40EC-BE48-17B9FD9047BF}" sibTransId="{4252C578-FB50-437A-AEA3-09EB45E301E5}"/>
    <dgm:cxn modelId="{48F28D21-A707-4C2C-A5E4-6C88C29D6CCB}" type="presOf" srcId="{6912399D-C054-492F-AB42-BF8E144B73A1}" destId="{F18053FB-BEC1-4DE3-92C7-51EB240C6D7A}" srcOrd="0" destOrd="0" presId="urn:microsoft.com/office/officeart/2005/8/layout/bProcess4"/>
    <dgm:cxn modelId="{64EFC262-BD4D-4E8B-951C-DDB215C5D3F9}" type="presOf" srcId="{BBB3762B-2749-4B05-92E7-949FB7EF8A04}" destId="{27710F8C-AFE2-4019-A4FD-0CE6993A4ED3}" srcOrd="0" destOrd="0" presId="urn:microsoft.com/office/officeart/2005/8/layout/bProcess4"/>
    <dgm:cxn modelId="{B62799C9-5C1F-43B3-A45A-F05D9BFD5AB6}" type="presOf" srcId="{E384F425-87BF-45F2-878F-78906ACF4FC9}" destId="{0827D2DE-4E64-4299-A378-2B66E755AF11}" srcOrd="0" destOrd="0" presId="urn:microsoft.com/office/officeart/2005/8/layout/bProcess4"/>
    <dgm:cxn modelId="{78730733-468A-4A56-8198-3C15B662DDD1}" type="presOf" srcId="{7F209506-6385-4CAB-BE81-2572FDA92A6A}" destId="{720668F7-026B-4B85-A40C-49CC235B5577}" srcOrd="0" destOrd="0" presId="urn:microsoft.com/office/officeart/2005/8/layout/bProcess4"/>
    <dgm:cxn modelId="{E87F5114-7772-4E68-AB71-EF544632C88F}" srcId="{5841D907-6BBC-4201-9F88-09E663146309}" destId="{8C7864CB-734D-4055-96DE-4D0EA9E8197D}" srcOrd="0" destOrd="0" parTransId="{58B62025-2549-4FB6-A76A-8DB25E4D8298}" sibTransId="{B65C5A27-1AED-4BF5-B2AC-3E2FCE214F81}"/>
    <dgm:cxn modelId="{0F4EAE25-C9A0-4E17-B830-296E846BD562}" srcId="{5841D907-6BBC-4201-9F88-09E663146309}" destId="{E384F425-87BF-45F2-878F-78906ACF4FC9}" srcOrd="10" destOrd="0" parTransId="{0A820458-BE9F-4175-9426-5C75FCA70E25}" sibTransId="{2482DB10-F979-46DD-B794-DDC75A5057FF}"/>
    <dgm:cxn modelId="{3ECA3476-12EC-44A7-ACD0-B56132ECE0A3}" type="presOf" srcId="{5D959738-F794-47F0-92A1-0E173A548697}" destId="{6E1DCF47-641E-4143-9FEE-4A3B09139A81}" srcOrd="0" destOrd="0" presId="urn:microsoft.com/office/officeart/2005/8/layout/bProcess4"/>
    <dgm:cxn modelId="{8BA0A0BE-5E74-40B0-83A7-9A2724997795}" type="presOf" srcId="{12D78635-09FA-4ECF-9402-948356FB5083}" destId="{DFA480BD-8C14-44EF-B104-4726931E0F17}" srcOrd="0" destOrd="0" presId="urn:microsoft.com/office/officeart/2005/8/layout/bProcess4"/>
    <dgm:cxn modelId="{564E5928-EB9B-4153-8CCE-61A74C3A8763}" type="presOf" srcId="{4252C578-FB50-437A-AEA3-09EB45E301E5}" destId="{83A38230-88DD-4A4A-8D1A-D43EAAFCCC4C}" srcOrd="0" destOrd="0" presId="urn:microsoft.com/office/officeart/2005/8/layout/bProcess4"/>
    <dgm:cxn modelId="{AEF690F4-1DBB-492D-B2C6-03DA5D789573}" type="presOf" srcId="{84F23D9B-48D8-473D-B31A-F4767EBCEF23}" destId="{6A7CDECF-F9AB-4322-B2C4-06BC59BBC1A3}" srcOrd="0" destOrd="0" presId="urn:microsoft.com/office/officeart/2005/8/layout/bProcess4"/>
    <dgm:cxn modelId="{A25BFF3B-C1D1-417F-A937-582F6A9630E1}" type="presOf" srcId="{8BDC5356-5C83-4596-967E-DC1B0BFEA42B}" destId="{79CBAA7E-D813-44D2-94ED-EBF05DB833F7}" srcOrd="0" destOrd="0" presId="urn:microsoft.com/office/officeart/2005/8/layout/bProcess4"/>
    <dgm:cxn modelId="{4A42089D-CF24-423D-A6B4-3A47BCA04625}" type="presParOf" srcId="{B9227DE3-64FC-4DA1-9F19-018EEBFB6A68}" destId="{2BCBEF8A-F8DD-406B-9272-6C053D41CED2}" srcOrd="0" destOrd="0" presId="urn:microsoft.com/office/officeart/2005/8/layout/bProcess4"/>
    <dgm:cxn modelId="{08BB5424-4021-4B79-B78D-728DA4443AE9}" type="presParOf" srcId="{2BCBEF8A-F8DD-406B-9272-6C053D41CED2}" destId="{AB086DDF-BF42-4D17-8856-B01AC845231E}" srcOrd="0" destOrd="0" presId="urn:microsoft.com/office/officeart/2005/8/layout/bProcess4"/>
    <dgm:cxn modelId="{2AF2A6AB-C997-46F1-BBF6-2494DFEFF0D8}" type="presParOf" srcId="{2BCBEF8A-F8DD-406B-9272-6C053D41CED2}" destId="{74400256-E5AA-43E1-B1AF-D79E198AAE5D}" srcOrd="1" destOrd="0" presId="urn:microsoft.com/office/officeart/2005/8/layout/bProcess4"/>
    <dgm:cxn modelId="{A1EF90AC-A1D5-4307-89FE-8698063B0D27}" type="presParOf" srcId="{B9227DE3-64FC-4DA1-9F19-018EEBFB6A68}" destId="{F5E911B9-4F03-43E5-9AA5-A99C112371E2}" srcOrd="1" destOrd="0" presId="urn:microsoft.com/office/officeart/2005/8/layout/bProcess4"/>
    <dgm:cxn modelId="{E1A62C2A-642C-40EB-A248-CCC16CC61BB6}" type="presParOf" srcId="{B9227DE3-64FC-4DA1-9F19-018EEBFB6A68}" destId="{128BDF40-4BF1-4921-822B-600FBE6856DE}" srcOrd="2" destOrd="0" presId="urn:microsoft.com/office/officeart/2005/8/layout/bProcess4"/>
    <dgm:cxn modelId="{ACB67C01-1972-47C1-99D8-20691F7F68A1}" type="presParOf" srcId="{128BDF40-4BF1-4921-822B-600FBE6856DE}" destId="{87F1BBE4-C33A-48E8-A148-512F73C94D4A}" srcOrd="0" destOrd="0" presId="urn:microsoft.com/office/officeart/2005/8/layout/bProcess4"/>
    <dgm:cxn modelId="{05DC1E13-5F1A-432C-9619-2120EA432E30}" type="presParOf" srcId="{128BDF40-4BF1-4921-822B-600FBE6856DE}" destId="{31C7E40D-1272-487C-85C8-4A208F08AB4C}" srcOrd="1" destOrd="0" presId="urn:microsoft.com/office/officeart/2005/8/layout/bProcess4"/>
    <dgm:cxn modelId="{A5B12771-8AF9-4C97-8040-C5D2A23B9700}" type="presParOf" srcId="{B9227DE3-64FC-4DA1-9F19-018EEBFB6A68}" destId="{79CBAA7E-D813-44D2-94ED-EBF05DB833F7}" srcOrd="3" destOrd="0" presId="urn:microsoft.com/office/officeart/2005/8/layout/bProcess4"/>
    <dgm:cxn modelId="{BA22D3C2-120F-4AD5-9039-8F25B4B08DF4}" type="presParOf" srcId="{B9227DE3-64FC-4DA1-9F19-018EEBFB6A68}" destId="{FA946BE4-7B96-4EF2-A2AA-DE2C9571CF0E}" srcOrd="4" destOrd="0" presId="urn:microsoft.com/office/officeart/2005/8/layout/bProcess4"/>
    <dgm:cxn modelId="{653E6AB9-0CA7-47F2-A5D2-50E424C1BE11}" type="presParOf" srcId="{FA946BE4-7B96-4EF2-A2AA-DE2C9571CF0E}" destId="{C80D7D46-AFD7-4679-BC56-E0F75ED007E9}" srcOrd="0" destOrd="0" presId="urn:microsoft.com/office/officeart/2005/8/layout/bProcess4"/>
    <dgm:cxn modelId="{04C5ECD9-4236-43F0-AE31-987EBE112CF8}" type="presParOf" srcId="{FA946BE4-7B96-4EF2-A2AA-DE2C9571CF0E}" destId="{6E1DCF47-641E-4143-9FEE-4A3B09139A81}" srcOrd="1" destOrd="0" presId="urn:microsoft.com/office/officeart/2005/8/layout/bProcess4"/>
    <dgm:cxn modelId="{CA52D2D5-1885-4E00-B986-6EAAE60A71FB}" type="presParOf" srcId="{B9227DE3-64FC-4DA1-9F19-018EEBFB6A68}" destId="{6A7CDECF-F9AB-4322-B2C4-06BC59BBC1A3}" srcOrd="5" destOrd="0" presId="urn:microsoft.com/office/officeart/2005/8/layout/bProcess4"/>
    <dgm:cxn modelId="{C8A4012B-6DB4-4243-B6B6-99B9D45C26FD}" type="presParOf" srcId="{B9227DE3-64FC-4DA1-9F19-018EEBFB6A68}" destId="{B31C10CE-43F3-4B51-A812-384FF303401F}" srcOrd="6" destOrd="0" presId="urn:microsoft.com/office/officeart/2005/8/layout/bProcess4"/>
    <dgm:cxn modelId="{6DC44C4F-1D2C-4CE2-9EA5-F79D939A2903}" type="presParOf" srcId="{B31C10CE-43F3-4B51-A812-384FF303401F}" destId="{5C825724-F7A5-4E0A-8562-8E5DC2B9EE69}" srcOrd="0" destOrd="0" presId="urn:microsoft.com/office/officeart/2005/8/layout/bProcess4"/>
    <dgm:cxn modelId="{3C0383F0-1A51-42D3-AA16-FCF487ADE451}" type="presParOf" srcId="{B31C10CE-43F3-4B51-A812-384FF303401F}" destId="{8FEED06B-ED39-4646-B836-59EBEF24867A}" srcOrd="1" destOrd="0" presId="urn:microsoft.com/office/officeart/2005/8/layout/bProcess4"/>
    <dgm:cxn modelId="{E8BAC679-F0E0-4ECB-B02D-30044ABF76A8}" type="presParOf" srcId="{B9227DE3-64FC-4DA1-9F19-018EEBFB6A68}" destId="{F18053FB-BEC1-4DE3-92C7-51EB240C6D7A}" srcOrd="7" destOrd="0" presId="urn:microsoft.com/office/officeart/2005/8/layout/bProcess4"/>
    <dgm:cxn modelId="{5B9CB571-7F7B-46D5-8451-4843687AAE31}" type="presParOf" srcId="{B9227DE3-64FC-4DA1-9F19-018EEBFB6A68}" destId="{510DFB7F-F440-4081-8862-196EA3FE01B4}" srcOrd="8" destOrd="0" presId="urn:microsoft.com/office/officeart/2005/8/layout/bProcess4"/>
    <dgm:cxn modelId="{19B32CED-26E8-4880-97B9-A073D7208F1E}" type="presParOf" srcId="{510DFB7F-F440-4081-8862-196EA3FE01B4}" destId="{31BB5E8B-D59F-438D-AE48-237E22742D69}" srcOrd="0" destOrd="0" presId="urn:microsoft.com/office/officeart/2005/8/layout/bProcess4"/>
    <dgm:cxn modelId="{79FB0997-9010-46C7-9F37-78C8B4FBFB02}" type="presParOf" srcId="{510DFB7F-F440-4081-8862-196EA3FE01B4}" destId="{A8B54A59-907F-46F0-A672-09BA52E8ACCC}" srcOrd="1" destOrd="0" presId="urn:microsoft.com/office/officeart/2005/8/layout/bProcess4"/>
    <dgm:cxn modelId="{C9FBA333-2053-4B3B-AED9-6E9B79E9018B}" type="presParOf" srcId="{B9227DE3-64FC-4DA1-9F19-018EEBFB6A68}" destId="{0EEB0DF4-565A-47E3-B6A7-A7C20A162856}" srcOrd="9" destOrd="0" presId="urn:microsoft.com/office/officeart/2005/8/layout/bProcess4"/>
    <dgm:cxn modelId="{2368CF03-422F-4723-A7FB-E654A4FB266C}" type="presParOf" srcId="{B9227DE3-64FC-4DA1-9F19-018EEBFB6A68}" destId="{DFE3B9FB-29EB-45AA-9191-172489DB2325}" srcOrd="10" destOrd="0" presId="urn:microsoft.com/office/officeart/2005/8/layout/bProcess4"/>
    <dgm:cxn modelId="{6A61DD89-FD80-4933-9009-B1C5E695C054}" type="presParOf" srcId="{DFE3B9FB-29EB-45AA-9191-172489DB2325}" destId="{ADCDAA23-5B34-4984-BDF0-4DCF5621EB22}" srcOrd="0" destOrd="0" presId="urn:microsoft.com/office/officeart/2005/8/layout/bProcess4"/>
    <dgm:cxn modelId="{8E90452A-1B79-4993-9440-BB5F629CA952}" type="presParOf" srcId="{DFE3B9FB-29EB-45AA-9191-172489DB2325}" destId="{76DAF9A8-9452-475E-9DA7-A4BFDAD4D777}" srcOrd="1" destOrd="0" presId="urn:microsoft.com/office/officeart/2005/8/layout/bProcess4"/>
    <dgm:cxn modelId="{BEDFCCEC-74DA-492E-B369-78999FA83ADD}" type="presParOf" srcId="{B9227DE3-64FC-4DA1-9F19-018EEBFB6A68}" destId="{1EF9891F-B414-4E81-A8C7-E0AC76EADF48}" srcOrd="11" destOrd="0" presId="urn:microsoft.com/office/officeart/2005/8/layout/bProcess4"/>
    <dgm:cxn modelId="{44A325DD-6256-4326-8513-AA8DF42C848D}" type="presParOf" srcId="{B9227DE3-64FC-4DA1-9F19-018EEBFB6A68}" destId="{649BEE00-3BB9-4EAD-9547-EF96AF4B4532}" srcOrd="12" destOrd="0" presId="urn:microsoft.com/office/officeart/2005/8/layout/bProcess4"/>
    <dgm:cxn modelId="{06861330-0508-40E7-8656-9C9537C68702}" type="presParOf" srcId="{649BEE00-3BB9-4EAD-9547-EF96AF4B4532}" destId="{0AD1806D-0B12-4805-B782-50E1599421CD}" srcOrd="0" destOrd="0" presId="urn:microsoft.com/office/officeart/2005/8/layout/bProcess4"/>
    <dgm:cxn modelId="{7575F668-D2C9-49BB-9EB1-C324B28340C3}" type="presParOf" srcId="{649BEE00-3BB9-4EAD-9547-EF96AF4B4532}" destId="{720668F7-026B-4B85-A40C-49CC235B5577}" srcOrd="1" destOrd="0" presId="urn:microsoft.com/office/officeart/2005/8/layout/bProcess4"/>
    <dgm:cxn modelId="{3A5CCB08-F6FE-47E2-BF0F-A2B5A4C3607E}" type="presParOf" srcId="{B9227DE3-64FC-4DA1-9F19-018EEBFB6A68}" destId="{83A38230-88DD-4A4A-8D1A-D43EAAFCCC4C}" srcOrd="13" destOrd="0" presId="urn:microsoft.com/office/officeart/2005/8/layout/bProcess4"/>
    <dgm:cxn modelId="{DC483108-01C7-4017-980A-86462C2EEBA4}" type="presParOf" srcId="{B9227DE3-64FC-4DA1-9F19-018EEBFB6A68}" destId="{86653042-A92B-456A-9665-89AA34C7661D}" srcOrd="14" destOrd="0" presId="urn:microsoft.com/office/officeart/2005/8/layout/bProcess4"/>
    <dgm:cxn modelId="{47A32E88-DB19-49E6-A4C7-A8C6CF2DFE6C}" type="presParOf" srcId="{86653042-A92B-456A-9665-89AA34C7661D}" destId="{9643875F-7081-4568-A4D1-47AAF0401E83}" srcOrd="0" destOrd="0" presId="urn:microsoft.com/office/officeart/2005/8/layout/bProcess4"/>
    <dgm:cxn modelId="{802F6154-7635-48EC-BB57-188CB544DE6E}" type="presParOf" srcId="{86653042-A92B-456A-9665-89AA34C7661D}" destId="{083E267E-8318-4AD0-AFF9-8B49C0B14367}" srcOrd="1" destOrd="0" presId="urn:microsoft.com/office/officeart/2005/8/layout/bProcess4"/>
    <dgm:cxn modelId="{4E71D41C-83DA-40F1-A7D9-1C4A37ADD29F}" type="presParOf" srcId="{B9227DE3-64FC-4DA1-9F19-018EEBFB6A68}" destId="{DFA480BD-8C14-44EF-B104-4726931E0F17}" srcOrd="15" destOrd="0" presId="urn:microsoft.com/office/officeart/2005/8/layout/bProcess4"/>
    <dgm:cxn modelId="{F7B12E8C-C5B0-4481-B9F8-89FC98EAFFAB}" type="presParOf" srcId="{B9227DE3-64FC-4DA1-9F19-018EEBFB6A68}" destId="{9D075A37-BAB0-4E04-AAFF-8B0304170BBF}" srcOrd="16" destOrd="0" presId="urn:microsoft.com/office/officeart/2005/8/layout/bProcess4"/>
    <dgm:cxn modelId="{1A02745F-F4AA-4AD4-84C7-88D1391E5659}" type="presParOf" srcId="{9D075A37-BAB0-4E04-AAFF-8B0304170BBF}" destId="{2E6E5C3A-4ACB-4A4D-8346-9E6D1896E7BD}" srcOrd="0" destOrd="0" presId="urn:microsoft.com/office/officeart/2005/8/layout/bProcess4"/>
    <dgm:cxn modelId="{1EBA2616-7A39-4773-BD59-F28A4CF2581F}" type="presParOf" srcId="{9D075A37-BAB0-4E04-AAFF-8B0304170BBF}" destId="{30165116-97E1-4875-A26B-A4E5A609EAB2}" srcOrd="1" destOrd="0" presId="urn:microsoft.com/office/officeart/2005/8/layout/bProcess4"/>
    <dgm:cxn modelId="{3C6FF578-E422-4FC0-9D83-FFB09DFA86BF}" type="presParOf" srcId="{B9227DE3-64FC-4DA1-9F19-018EEBFB6A68}" destId="{237F00D7-C6A0-4BCD-A34A-F197A1C82BDE}" srcOrd="17" destOrd="0" presId="urn:microsoft.com/office/officeart/2005/8/layout/bProcess4"/>
    <dgm:cxn modelId="{C4FA7905-D542-43FB-A31E-DCF0D6B11F93}" type="presParOf" srcId="{B9227DE3-64FC-4DA1-9F19-018EEBFB6A68}" destId="{A38F53A7-425F-4B6B-8307-76C7D6311FB6}" srcOrd="18" destOrd="0" presId="urn:microsoft.com/office/officeart/2005/8/layout/bProcess4"/>
    <dgm:cxn modelId="{148AC616-0C6A-4D52-B0C2-62683F7A5AAB}" type="presParOf" srcId="{A38F53A7-425F-4B6B-8307-76C7D6311FB6}" destId="{CE744684-D428-4409-B22F-FA609EED1AE5}" srcOrd="0" destOrd="0" presId="urn:microsoft.com/office/officeart/2005/8/layout/bProcess4"/>
    <dgm:cxn modelId="{350F77ED-AD5D-4B57-9921-9DC5B876CAB3}" type="presParOf" srcId="{A38F53A7-425F-4B6B-8307-76C7D6311FB6}" destId="{27710F8C-AFE2-4019-A4FD-0CE6993A4ED3}" srcOrd="1" destOrd="0" presId="urn:microsoft.com/office/officeart/2005/8/layout/bProcess4"/>
    <dgm:cxn modelId="{0D18E8C0-20C5-42BC-B6B6-7E1447EEE3F8}" type="presParOf" srcId="{B9227DE3-64FC-4DA1-9F19-018EEBFB6A68}" destId="{FA00CAE3-45B1-4C70-9BAD-A0F3B3055BBC}" srcOrd="19" destOrd="0" presId="urn:microsoft.com/office/officeart/2005/8/layout/bProcess4"/>
    <dgm:cxn modelId="{DB4EEACC-47A6-4B16-B139-3EFFC9D7295F}" type="presParOf" srcId="{B9227DE3-64FC-4DA1-9F19-018EEBFB6A68}" destId="{0A4BC607-E5BB-4993-87B3-93CF11267910}" srcOrd="20" destOrd="0" presId="urn:microsoft.com/office/officeart/2005/8/layout/bProcess4"/>
    <dgm:cxn modelId="{32B6002F-A125-4B9B-AAFD-27791CE5351C}" type="presParOf" srcId="{0A4BC607-E5BB-4993-87B3-93CF11267910}" destId="{3222B079-E2B4-474F-AEBA-EEAFBC66CE60}" srcOrd="0" destOrd="0" presId="urn:microsoft.com/office/officeart/2005/8/layout/bProcess4"/>
    <dgm:cxn modelId="{BD588A2C-4641-4E17-8FD3-2031F2424D06}" type="presParOf" srcId="{0A4BC607-E5BB-4993-87B3-93CF11267910}" destId="{0827D2DE-4E64-4299-A378-2B66E755AF11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951233-6250-4440-9920-73095F2813BB}" type="doc">
      <dgm:prSet loTypeId="urn:microsoft.com/office/officeart/2005/8/layout/v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F2BF997-006A-4B5B-B319-47200A4DA801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NET</a:t>
          </a:r>
          <a:endParaRPr lang="cs-CZ" kern="4000" baseline="0" dirty="0">
            <a:latin typeface="Verdana" pitchFamily="34" charset="0"/>
          </a:endParaRPr>
        </a:p>
      </dgm:t>
    </dgm:pt>
    <dgm:pt modelId="{8EA6E9BB-9ED9-4DA0-B647-E5886BA3FAF3}" type="parTrans" cxnId="{72279EB7-D4CF-41D5-97A1-92E5244CF32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CD6F39F8-686F-46D0-B57B-BD0AA3CDD2FE}" type="sibTrans" cxnId="{72279EB7-D4CF-41D5-97A1-92E5244CF32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441F9836-2F0F-4525-AF7C-4F7B74828DBA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XSI</a:t>
          </a:r>
          <a:endParaRPr lang="cs-CZ" kern="4000" baseline="0" dirty="0">
            <a:latin typeface="Verdana" pitchFamily="34" charset="0"/>
          </a:endParaRPr>
        </a:p>
      </dgm:t>
    </dgm:pt>
    <dgm:pt modelId="{05A8F43F-8913-4754-B5E2-00E255A0074F}" type="parTrans" cxnId="{95C9B0BD-B48A-440D-B1B3-86F0CEA27520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C5651E35-40A5-4D27-97D5-2217F1D3184F}" type="sibTrans" cxnId="{95C9B0BD-B48A-440D-B1B3-86F0CEA27520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255660C2-D617-424D-A656-B7EE20227754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NEVES</a:t>
          </a:r>
          <a:endParaRPr lang="cs-CZ" kern="4000" baseline="0" dirty="0">
            <a:latin typeface="Verdana" pitchFamily="34" charset="0"/>
          </a:endParaRPr>
        </a:p>
      </dgm:t>
    </dgm:pt>
    <dgm:pt modelId="{F713A9FA-507B-43AB-9644-CEAD213A5AD5}" type="parTrans" cxnId="{F575B694-F8A1-453D-A313-87F925B83EA7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6CAB9FDC-4121-4744-9C22-6B6236CA9A3F}" type="sibTrans" cxnId="{F575B694-F8A1-453D-A313-87F925B83EA7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8B6399E8-7462-4F65-987F-DE15BD978153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EIFV</a:t>
          </a:r>
          <a:endParaRPr lang="cs-CZ" kern="4000" baseline="0" dirty="0">
            <a:latin typeface="Verdana" pitchFamily="34" charset="0"/>
          </a:endParaRPr>
        </a:p>
      </dgm:t>
    </dgm:pt>
    <dgm:pt modelId="{C45D5C7A-1709-47A2-844A-F5A12527A316}" type="parTrans" cxnId="{E6B5693F-C1ED-45AC-BD48-7577A156BF24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CE253424-20C5-4966-B352-A1D262749611}" type="sibTrans" cxnId="{E6B5693F-C1ED-45AC-BD48-7577A156BF24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20936F4F-DBA2-4AED-A27F-0C26F7C82167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WOT</a:t>
          </a:r>
          <a:endParaRPr lang="cs-CZ" kern="4000" baseline="0" dirty="0">
            <a:latin typeface="Verdana" pitchFamily="34" charset="0"/>
          </a:endParaRPr>
        </a:p>
      </dgm:t>
    </dgm:pt>
    <dgm:pt modelId="{CE450863-BF68-43EB-B5E2-398624DD3FBD}" type="parTrans" cxnId="{D2A9AA60-A74B-4710-AB4D-4A78663544D9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17927D97-D8CE-47CF-AAEB-3706121FE998}" type="sibTrans" cxnId="{D2A9AA60-A74B-4710-AB4D-4A78663544D9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0D62764C-0B52-439E-B98E-121741A2C5A8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NOE</a:t>
          </a:r>
          <a:endParaRPr lang="cs-CZ" kern="4000" baseline="0" dirty="0">
            <a:latin typeface="Verdana" pitchFamily="34" charset="0"/>
          </a:endParaRPr>
        </a:p>
      </dgm:t>
    </dgm:pt>
    <dgm:pt modelId="{430E57BA-A1B9-4BFD-8949-91FF524B229F}" type="parTrans" cxnId="{0066C336-6D84-41A1-9AAC-3C9373918DDF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3C75820D-4503-49A4-B8AA-5CF28F2D8939}" type="sibTrans" cxnId="{0066C336-6D84-41A1-9AAC-3C9373918DDF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9C3348E8-80C7-469A-84E6-4B31C7CF9A07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NNEI</a:t>
          </a:r>
          <a:endParaRPr lang="cs-CZ" kern="4000" baseline="0" dirty="0">
            <a:latin typeface="Verdana" pitchFamily="34" charset="0"/>
          </a:endParaRPr>
        </a:p>
      </dgm:t>
    </dgm:pt>
    <dgm:pt modelId="{D1533DE4-ED48-4B32-9657-014221A9A8C0}" type="parTrans" cxnId="{91A7453D-3FF0-43A2-BCFA-D8D37680527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7CF329DB-BA0E-4C7C-ABD8-76BE6946F4B8}" type="sibTrans" cxnId="{91A7453D-3FF0-43A2-BCFA-D8D37680527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4118C71F-9E19-4398-A4C2-8A95ABB4F5DE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GETIH</a:t>
          </a:r>
          <a:endParaRPr lang="cs-CZ" kern="4000" baseline="0" dirty="0">
            <a:latin typeface="Verdana" pitchFamily="34" charset="0"/>
          </a:endParaRPr>
        </a:p>
      </dgm:t>
    </dgm:pt>
    <dgm:pt modelId="{C9EB839C-1F4A-4B02-8791-4200FC5CF075}" type="parTrans" cxnId="{3FEE8FE5-0962-40BA-9710-13FBFF6A8E55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1BB4BAF3-8418-40D2-97AF-095E29266649}" type="sibTrans" cxnId="{3FEE8FE5-0962-40BA-9710-13FBFF6A8E55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A125637F-A09A-44B5-9CA4-BFEE748F6668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FURO</a:t>
          </a:r>
          <a:endParaRPr lang="cs-CZ" kern="4000" baseline="0" dirty="0">
            <a:latin typeface="Verdana" pitchFamily="34" charset="0"/>
          </a:endParaRPr>
        </a:p>
      </dgm:t>
    </dgm:pt>
    <dgm:pt modelId="{4FB2C876-A600-4B9C-8ADC-F8F47CF93264}" type="parTrans" cxnId="{DB879DC0-DAB8-423C-97B8-2DA253E2C13C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07DB4227-AA00-4092-B2AB-62FF0BEDE4CA}" type="sibTrans" cxnId="{DB879DC0-DAB8-423C-97B8-2DA253E2C13C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112ED269-1EE2-4938-9008-F661F9415E93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HETER</a:t>
          </a:r>
          <a:endParaRPr lang="cs-CZ" kern="4000" baseline="0" dirty="0">
            <a:latin typeface="Verdana" pitchFamily="34" charset="0"/>
          </a:endParaRPr>
        </a:p>
      </dgm:t>
    </dgm:pt>
    <dgm:pt modelId="{61F5CE6D-EE25-483E-91AA-C576780A7B53}" type="parTrans" cxnId="{05B06D22-7BA6-40AE-A5EB-A68E8D664F36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DA96FBFE-3556-4514-A894-2E7F7B93B4DF}" type="sibTrans" cxnId="{05B06D22-7BA6-40AE-A5EB-A68E8D664F36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1D46F73C-B8FB-49BF-8F9D-0E1EE3683FF1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smtClean="0">
              <a:latin typeface="Verdana" pitchFamily="34" charset="0"/>
            </a:rPr>
            <a:t>ROZE</a:t>
          </a:r>
          <a:endParaRPr lang="cs-CZ" kern="4000" baseline="0" dirty="0">
            <a:latin typeface="Verdana" pitchFamily="34" charset="0"/>
          </a:endParaRPr>
        </a:p>
      </dgm:t>
    </dgm:pt>
    <dgm:pt modelId="{283BF09B-972E-4B29-9A41-260862F4230D}" type="parTrans" cxnId="{C8380772-B040-4007-9541-0BE7CE12FB0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2172A20C-6701-4A1D-B200-C410C00168EC}" type="sibTrans" cxnId="{C8380772-B040-4007-9541-0BE7CE12FB0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BFD00898-ADCF-4B10-9723-D5D7F7D7EE51}" type="pres">
      <dgm:prSet presAssocID="{83951233-6250-4440-9920-73095F2813BB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0EEF114-AE9B-4516-A1BC-440A26754758}" type="pres">
      <dgm:prSet presAssocID="{9F2BF997-006A-4B5B-B319-47200A4DA801}" presName="linNode" presStyleCnt="0"/>
      <dgm:spPr/>
    </dgm:pt>
    <dgm:pt modelId="{E1F210C7-9969-4EE6-897D-1B24AE656828}" type="pres">
      <dgm:prSet presAssocID="{9F2BF997-006A-4B5B-B319-47200A4DA801}" presName="parentShp" presStyleLbl="node1" presStyleIdx="0" presStyleCnt="11" custScaleX="2509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346142-7C5F-40FB-92C7-7D7EC40F7108}" type="pres">
      <dgm:prSet presAssocID="{9F2BF997-006A-4B5B-B319-47200A4DA801}" presName="childShp" presStyleLbl="bgAccFollowNode1" presStyleIdx="0" presStyleCnt="11">
        <dgm:presLayoutVars>
          <dgm:bulletEnabled val="1"/>
        </dgm:presLayoutVars>
      </dgm:prSet>
      <dgm:spPr/>
    </dgm:pt>
    <dgm:pt modelId="{C346DC93-4CD6-4F42-A5C4-41FF552F70FA}" type="pres">
      <dgm:prSet presAssocID="{CD6F39F8-686F-46D0-B57B-BD0AA3CDD2FE}" presName="spacing" presStyleCnt="0"/>
      <dgm:spPr/>
    </dgm:pt>
    <dgm:pt modelId="{80408BF0-DD09-4B59-9F39-C8A8D346A9BD}" type="pres">
      <dgm:prSet presAssocID="{441F9836-2F0F-4525-AF7C-4F7B74828DBA}" presName="linNode" presStyleCnt="0"/>
      <dgm:spPr/>
    </dgm:pt>
    <dgm:pt modelId="{0D2DA65D-788A-40F6-A5BC-B6A363081B5C}" type="pres">
      <dgm:prSet presAssocID="{441F9836-2F0F-4525-AF7C-4F7B74828DBA}" presName="parentShp" presStyleLbl="node1" presStyleIdx="1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CAB519-3D37-4A15-838B-8316DE078852}" type="pres">
      <dgm:prSet presAssocID="{441F9836-2F0F-4525-AF7C-4F7B74828DBA}" presName="childShp" presStyleLbl="bgAccFollowNode1" presStyleIdx="1" presStyleCnt="11">
        <dgm:presLayoutVars>
          <dgm:bulletEnabled val="1"/>
        </dgm:presLayoutVars>
      </dgm:prSet>
      <dgm:spPr/>
    </dgm:pt>
    <dgm:pt modelId="{9DFDCBBD-9380-486C-8D20-8185EDCFFA73}" type="pres">
      <dgm:prSet presAssocID="{C5651E35-40A5-4D27-97D5-2217F1D3184F}" presName="spacing" presStyleCnt="0"/>
      <dgm:spPr/>
    </dgm:pt>
    <dgm:pt modelId="{7E3053D7-CA4E-4BAB-8683-6E7A29234F99}" type="pres">
      <dgm:prSet presAssocID="{255660C2-D617-424D-A656-B7EE20227754}" presName="linNode" presStyleCnt="0"/>
      <dgm:spPr/>
    </dgm:pt>
    <dgm:pt modelId="{71623AE2-AC7D-467A-A2E4-60E080B2067C}" type="pres">
      <dgm:prSet presAssocID="{255660C2-D617-424D-A656-B7EE20227754}" presName="parentShp" presStyleLbl="node1" presStyleIdx="2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705D0D-7A79-451D-90E6-164214905D5A}" type="pres">
      <dgm:prSet presAssocID="{255660C2-D617-424D-A656-B7EE20227754}" presName="childShp" presStyleLbl="bgAccFollowNode1" presStyleIdx="2" presStyleCnt="11">
        <dgm:presLayoutVars>
          <dgm:bulletEnabled val="1"/>
        </dgm:presLayoutVars>
      </dgm:prSet>
      <dgm:spPr/>
    </dgm:pt>
    <dgm:pt modelId="{68DF7856-D7F8-4CFC-8FBB-50C8D94D4CA9}" type="pres">
      <dgm:prSet presAssocID="{6CAB9FDC-4121-4744-9C22-6B6236CA9A3F}" presName="spacing" presStyleCnt="0"/>
      <dgm:spPr/>
    </dgm:pt>
    <dgm:pt modelId="{5FC99EAB-EEFD-4B36-B5F6-0FDC3A5BA7FD}" type="pres">
      <dgm:prSet presAssocID="{8B6399E8-7462-4F65-987F-DE15BD978153}" presName="linNode" presStyleCnt="0"/>
      <dgm:spPr/>
    </dgm:pt>
    <dgm:pt modelId="{F96B9044-F037-412A-9C0B-523A2B50CB73}" type="pres">
      <dgm:prSet presAssocID="{8B6399E8-7462-4F65-987F-DE15BD978153}" presName="parentShp" presStyleLbl="node1" presStyleIdx="3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2A2A22-009A-4540-B4BA-A4514A550F0C}" type="pres">
      <dgm:prSet presAssocID="{8B6399E8-7462-4F65-987F-DE15BD978153}" presName="childShp" presStyleLbl="bgAccFollowNode1" presStyleIdx="3" presStyleCnt="11">
        <dgm:presLayoutVars>
          <dgm:bulletEnabled val="1"/>
        </dgm:presLayoutVars>
      </dgm:prSet>
      <dgm:spPr/>
    </dgm:pt>
    <dgm:pt modelId="{C1F61ED8-46F7-4C1C-86CD-64239F10A88D}" type="pres">
      <dgm:prSet presAssocID="{CE253424-20C5-4966-B352-A1D262749611}" presName="spacing" presStyleCnt="0"/>
      <dgm:spPr/>
    </dgm:pt>
    <dgm:pt modelId="{E17168F3-EDB4-4D6D-B368-B1143BBDF046}" type="pres">
      <dgm:prSet presAssocID="{20936F4F-DBA2-4AED-A27F-0C26F7C82167}" presName="linNode" presStyleCnt="0"/>
      <dgm:spPr/>
    </dgm:pt>
    <dgm:pt modelId="{8020720B-238F-4365-B08C-31E619394A6F}" type="pres">
      <dgm:prSet presAssocID="{20936F4F-DBA2-4AED-A27F-0C26F7C82167}" presName="parentShp" presStyleLbl="node1" presStyleIdx="4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BDEE4E-BAF5-438C-B3CA-F91DCBE13F91}" type="pres">
      <dgm:prSet presAssocID="{20936F4F-DBA2-4AED-A27F-0C26F7C82167}" presName="childShp" presStyleLbl="bgAccFollowNode1" presStyleIdx="4" presStyleCnt="11">
        <dgm:presLayoutVars>
          <dgm:bulletEnabled val="1"/>
        </dgm:presLayoutVars>
      </dgm:prSet>
      <dgm:spPr/>
    </dgm:pt>
    <dgm:pt modelId="{29CD971C-FDF4-400A-A2C8-A513B2AEAB5A}" type="pres">
      <dgm:prSet presAssocID="{17927D97-D8CE-47CF-AAEB-3706121FE998}" presName="spacing" presStyleCnt="0"/>
      <dgm:spPr/>
    </dgm:pt>
    <dgm:pt modelId="{AC470B32-03D5-4476-B205-BCB9B2089823}" type="pres">
      <dgm:prSet presAssocID="{0D62764C-0B52-439E-B98E-121741A2C5A8}" presName="linNode" presStyleCnt="0"/>
      <dgm:spPr/>
    </dgm:pt>
    <dgm:pt modelId="{DF916766-EB9D-4A2E-A427-3045F7FA0D0A}" type="pres">
      <dgm:prSet presAssocID="{0D62764C-0B52-439E-B98E-121741A2C5A8}" presName="parentShp" presStyleLbl="node1" presStyleIdx="5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565EA0-4DDF-4D09-946C-DAD851901621}" type="pres">
      <dgm:prSet presAssocID="{0D62764C-0B52-439E-B98E-121741A2C5A8}" presName="childShp" presStyleLbl="bgAccFollowNode1" presStyleIdx="5" presStyleCnt="11">
        <dgm:presLayoutVars>
          <dgm:bulletEnabled val="1"/>
        </dgm:presLayoutVars>
      </dgm:prSet>
      <dgm:spPr/>
    </dgm:pt>
    <dgm:pt modelId="{BD23992B-1492-4E21-9AFE-E5F461892FDF}" type="pres">
      <dgm:prSet presAssocID="{3C75820D-4503-49A4-B8AA-5CF28F2D8939}" presName="spacing" presStyleCnt="0"/>
      <dgm:spPr/>
    </dgm:pt>
    <dgm:pt modelId="{5A34A7B1-5355-4026-9355-50ABA4C65E81}" type="pres">
      <dgm:prSet presAssocID="{9C3348E8-80C7-469A-84E6-4B31C7CF9A07}" presName="linNode" presStyleCnt="0"/>
      <dgm:spPr/>
    </dgm:pt>
    <dgm:pt modelId="{9D88CC37-B69C-41AC-947A-1DC1EE307BE7}" type="pres">
      <dgm:prSet presAssocID="{9C3348E8-80C7-469A-84E6-4B31C7CF9A07}" presName="parentShp" presStyleLbl="node1" presStyleIdx="6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CEE172-310F-4487-8452-EDB8472164DF}" type="pres">
      <dgm:prSet presAssocID="{9C3348E8-80C7-469A-84E6-4B31C7CF9A07}" presName="childShp" presStyleLbl="bgAccFollowNode1" presStyleIdx="6" presStyleCnt="11">
        <dgm:presLayoutVars>
          <dgm:bulletEnabled val="1"/>
        </dgm:presLayoutVars>
      </dgm:prSet>
      <dgm:spPr/>
    </dgm:pt>
    <dgm:pt modelId="{016EB69D-65E4-4666-A96E-459F438C837B}" type="pres">
      <dgm:prSet presAssocID="{7CF329DB-BA0E-4C7C-ABD8-76BE6946F4B8}" presName="spacing" presStyleCnt="0"/>
      <dgm:spPr/>
    </dgm:pt>
    <dgm:pt modelId="{85B281CE-0E28-4178-8734-B7F51A2980B2}" type="pres">
      <dgm:prSet presAssocID="{4118C71F-9E19-4398-A4C2-8A95ABB4F5DE}" presName="linNode" presStyleCnt="0"/>
      <dgm:spPr/>
    </dgm:pt>
    <dgm:pt modelId="{68F76515-A61E-4CA3-A3D1-CA246B90B91A}" type="pres">
      <dgm:prSet presAssocID="{4118C71F-9E19-4398-A4C2-8A95ABB4F5DE}" presName="parentShp" presStyleLbl="node1" presStyleIdx="7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0587C4-BC7E-4B05-818B-8C1E5F0729A2}" type="pres">
      <dgm:prSet presAssocID="{4118C71F-9E19-4398-A4C2-8A95ABB4F5DE}" presName="childShp" presStyleLbl="bgAccFollowNode1" presStyleIdx="7" presStyleCnt="11">
        <dgm:presLayoutVars>
          <dgm:bulletEnabled val="1"/>
        </dgm:presLayoutVars>
      </dgm:prSet>
      <dgm:spPr/>
    </dgm:pt>
    <dgm:pt modelId="{3FD62C2A-CA08-49DF-BB56-681C6CDF4196}" type="pres">
      <dgm:prSet presAssocID="{1BB4BAF3-8418-40D2-97AF-095E29266649}" presName="spacing" presStyleCnt="0"/>
      <dgm:spPr/>
    </dgm:pt>
    <dgm:pt modelId="{4CA954B9-EB2E-4CAF-BB9D-DB72D3F42DFB}" type="pres">
      <dgm:prSet presAssocID="{A125637F-A09A-44B5-9CA4-BFEE748F6668}" presName="linNode" presStyleCnt="0"/>
      <dgm:spPr/>
    </dgm:pt>
    <dgm:pt modelId="{EEBDEC62-403D-4220-8261-A54CAD92E679}" type="pres">
      <dgm:prSet presAssocID="{A125637F-A09A-44B5-9CA4-BFEE748F6668}" presName="parentShp" presStyleLbl="node1" presStyleIdx="8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C26705-D5B2-4B4C-AA73-841471635207}" type="pres">
      <dgm:prSet presAssocID="{A125637F-A09A-44B5-9CA4-BFEE748F6668}" presName="childShp" presStyleLbl="bgAccFollowNode1" presStyleIdx="8" presStyleCnt="11">
        <dgm:presLayoutVars>
          <dgm:bulletEnabled val="1"/>
        </dgm:presLayoutVars>
      </dgm:prSet>
      <dgm:spPr/>
    </dgm:pt>
    <dgm:pt modelId="{8029FAE0-BACB-429D-9CB5-B3D27224FF8B}" type="pres">
      <dgm:prSet presAssocID="{07DB4227-AA00-4092-B2AB-62FF0BEDE4CA}" presName="spacing" presStyleCnt="0"/>
      <dgm:spPr/>
    </dgm:pt>
    <dgm:pt modelId="{AAEA4CA6-3729-4B77-9674-00A7CF78D962}" type="pres">
      <dgm:prSet presAssocID="{112ED269-1EE2-4938-9008-F661F9415E93}" presName="linNode" presStyleCnt="0"/>
      <dgm:spPr/>
    </dgm:pt>
    <dgm:pt modelId="{FCC38A98-366F-4BAB-BDAA-8D3914245216}" type="pres">
      <dgm:prSet presAssocID="{112ED269-1EE2-4938-9008-F661F9415E93}" presName="parentShp" presStyleLbl="node1" presStyleIdx="9" presStyleCnt="11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75917C-5D5F-416F-A219-8D9EF880C825}" type="pres">
      <dgm:prSet presAssocID="{112ED269-1EE2-4938-9008-F661F9415E93}" presName="childShp" presStyleLbl="bgAccFollowNode1" presStyleIdx="9" presStyleCnt="11">
        <dgm:presLayoutVars>
          <dgm:bulletEnabled val="1"/>
        </dgm:presLayoutVars>
      </dgm:prSet>
      <dgm:spPr/>
    </dgm:pt>
    <dgm:pt modelId="{660EC32A-2039-402B-9FE9-C10B2831D554}" type="pres">
      <dgm:prSet presAssocID="{DA96FBFE-3556-4514-A894-2E7F7B93B4DF}" presName="spacing" presStyleCnt="0"/>
      <dgm:spPr/>
    </dgm:pt>
    <dgm:pt modelId="{1C5BCC88-53DB-4BA5-8C1C-46DB4DDB9D3E}" type="pres">
      <dgm:prSet presAssocID="{1D46F73C-B8FB-49BF-8F9D-0E1EE3683FF1}" presName="linNode" presStyleCnt="0"/>
      <dgm:spPr/>
    </dgm:pt>
    <dgm:pt modelId="{0126935E-8960-4426-A4BD-BC4291D4719E}" type="pres">
      <dgm:prSet presAssocID="{1D46F73C-B8FB-49BF-8F9D-0E1EE3683FF1}" presName="parentShp" presStyleLbl="node1" presStyleIdx="10" presStyleCnt="11" custScaleX="2334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243149-5B41-4D8F-8D85-FA0BE0A727E0}" type="pres">
      <dgm:prSet presAssocID="{1D46F73C-B8FB-49BF-8F9D-0E1EE3683FF1}" presName="childShp" presStyleLbl="bgAccFollowNode1" presStyleIdx="10" presStyleCnt="11">
        <dgm:presLayoutVars>
          <dgm:bulletEnabled val="1"/>
        </dgm:presLayoutVars>
      </dgm:prSet>
      <dgm:spPr/>
    </dgm:pt>
  </dgm:ptLst>
  <dgm:cxnLst>
    <dgm:cxn modelId="{D2A9AA60-A74B-4710-AB4D-4A78663544D9}" srcId="{83951233-6250-4440-9920-73095F2813BB}" destId="{20936F4F-DBA2-4AED-A27F-0C26F7C82167}" srcOrd="4" destOrd="0" parTransId="{CE450863-BF68-43EB-B5E2-398624DD3FBD}" sibTransId="{17927D97-D8CE-47CF-AAEB-3706121FE998}"/>
    <dgm:cxn modelId="{05B06D22-7BA6-40AE-A5EB-A68E8D664F36}" srcId="{83951233-6250-4440-9920-73095F2813BB}" destId="{112ED269-1EE2-4938-9008-F661F9415E93}" srcOrd="9" destOrd="0" parTransId="{61F5CE6D-EE25-483E-91AA-C576780A7B53}" sibTransId="{DA96FBFE-3556-4514-A894-2E7F7B93B4DF}"/>
    <dgm:cxn modelId="{E6B5693F-C1ED-45AC-BD48-7577A156BF24}" srcId="{83951233-6250-4440-9920-73095F2813BB}" destId="{8B6399E8-7462-4F65-987F-DE15BD978153}" srcOrd="3" destOrd="0" parTransId="{C45D5C7A-1709-47A2-844A-F5A12527A316}" sibTransId="{CE253424-20C5-4966-B352-A1D262749611}"/>
    <dgm:cxn modelId="{72279EB7-D4CF-41D5-97A1-92E5244CF328}" srcId="{83951233-6250-4440-9920-73095F2813BB}" destId="{9F2BF997-006A-4B5B-B319-47200A4DA801}" srcOrd="0" destOrd="0" parTransId="{8EA6E9BB-9ED9-4DA0-B647-E5886BA3FAF3}" sibTransId="{CD6F39F8-686F-46D0-B57B-BD0AA3CDD2FE}"/>
    <dgm:cxn modelId="{7C4B44AB-B515-402D-B3B7-99AB52EC8A3F}" type="presOf" srcId="{83951233-6250-4440-9920-73095F2813BB}" destId="{BFD00898-ADCF-4B10-9723-D5D7F7D7EE51}" srcOrd="0" destOrd="0" presId="urn:microsoft.com/office/officeart/2005/8/layout/vList6"/>
    <dgm:cxn modelId="{74092CA8-D960-45BE-A3B0-CB0E73889A1B}" type="presOf" srcId="{255660C2-D617-424D-A656-B7EE20227754}" destId="{71623AE2-AC7D-467A-A2E4-60E080B2067C}" srcOrd="0" destOrd="0" presId="urn:microsoft.com/office/officeart/2005/8/layout/vList6"/>
    <dgm:cxn modelId="{91A7453D-3FF0-43A2-BCFA-D8D376805278}" srcId="{83951233-6250-4440-9920-73095F2813BB}" destId="{9C3348E8-80C7-469A-84E6-4B31C7CF9A07}" srcOrd="6" destOrd="0" parTransId="{D1533DE4-ED48-4B32-9657-014221A9A8C0}" sibTransId="{7CF329DB-BA0E-4C7C-ABD8-76BE6946F4B8}"/>
    <dgm:cxn modelId="{0066C336-6D84-41A1-9AAC-3C9373918DDF}" srcId="{83951233-6250-4440-9920-73095F2813BB}" destId="{0D62764C-0B52-439E-B98E-121741A2C5A8}" srcOrd="5" destOrd="0" parTransId="{430E57BA-A1B9-4BFD-8949-91FF524B229F}" sibTransId="{3C75820D-4503-49A4-B8AA-5CF28F2D8939}"/>
    <dgm:cxn modelId="{B8F5321A-2082-4432-B34C-75B0C55A0529}" type="presOf" srcId="{0D62764C-0B52-439E-B98E-121741A2C5A8}" destId="{DF916766-EB9D-4A2E-A427-3045F7FA0D0A}" srcOrd="0" destOrd="0" presId="urn:microsoft.com/office/officeart/2005/8/layout/vList6"/>
    <dgm:cxn modelId="{3FEE8FE5-0962-40BA-9710-13FBFF6A8E55}" srcId="{83951233-6250-4440-9920-73095F2813BB}" destId="{4118C71F-9E19-4398-A4C2-8A95ABB4F5DE}" srcOrd="7" destOrd="0" parTransId="{C9EB839C-1F4A-4B02-8791-4200FC5CF075}" sibTransId="{1BB4BAF3-8418-40D2-97AF-095E29266649}"/>
    <dgm:cxn modelId="{F575B694-F8A1-453D-A313-87F925B83EA7}" srcId="{83951233-6250-4440-9920-73095F2813BB}" destId="{255660C2-D617-424D-A656-B7EE20227754}" srcOrd="2" destOrd="0" parTransId="{F713A9FA-507B-43AB-9644-CEAD213A5AD5}" sibTransId="{6CAB9FDC-4121-4744-9C22-6B6236CA9A3F}"/>
    <dgm:cxn modelId="{DB879DC0-DAB8-423C-97B8-2DA253E2C13C}" srcId="{83951233-6250-4440-9920-73095F2813BB}" destId="{A125637F-A09A-44B5-9CA4-BFEE748F6668}" srcOrd="8" destOrd="0" parTransId="{4FB2C876-A600-4B9C-8ADC-F8F47CF93264}" sibTransId="{07DB4227-AA00-4092-B2AB-62FF0BEDE4CA}"/>
    <dgm:cxn modelId="{95C9B0BD-B48A-440D-B1B3-86F0CEA27520}" srcId="{83951233-6250-4440-9920-73095F2813BB}" destId="{441F9836-2F0F-4525-AF7C-4F7B74828DBA}" srcOrd="1" destOrd="0" parTransId="{05A8F43F-8913-4754-B5E2-00E255A0074F}" sibTransId="{C5651E35-40A5-4D27-97D5-2217F1D3184F}"/>
    <dgm:cxn modelId="{106B5404-10D7-42BE-BEEF-4BAE5D85B340}" type="presOf" srcId="{441F9836-2F0F-4525-AF7C-4F7B74828DBA}" destId="{0D2DA65D-788A-40F6-A5BC-B6A363081B5C}" srcOrd="0" destOrd="0" presId="urn:microsoft.com/office/officeart/2005/8/layout/vList6"/>
    <dgm:cxn modelId="{C8380772-B040-4007-9541-0BE7CE12FB08}" srcId="{83951233-6250-4440-9920-73095F2813BB}" destId="{1D46F73C-B8FB-49BF-8F9D-0E1EE3683FF1}" srcOrd="10" destOrd="0" parTransId="{283BF09B-972E-4B29-9A41-260862F4230D}" sibTransId="{2172A20C-6701-4A1D-B200-C410C00168EC}"/>
    <dgm:cxn modelId="{341F80E9-C099-4C6D-BB6F-47BAA247DF2E}" type="presOf" srcId="{1D46F73C-B8FB-49BF-8F9D-0E1EE3683FF1}" destId="{0126935E-8960-4426-A4BD-BC4291D4719E}" srcOrd="0" destOrd="0" presId="urn:microsoft.com/office/officeart/2005/8/layout/vList6"/>
    <dgm:cxn modelId="{4688F5EB-C77E-4409-9F4B-1947DE2F8F66}" type="presOf" srcId="{9F2BF997-006A-4B5B-B319-47200A4DA801}" destId="{E1F210C7-9969-4EE6-897D-1B24AE656828}" srcOrd="0" destOrd="0" presId="urn:microsoft.com/office/officeart/2005/8/layout/vList6"/>
    <dgm:cxn modelId="{5369F093-1224-46AB-AFE1-1CB6590E119A}" type="presOf" srcId="{A125637F-A09A-44B5-9CA4-BFEE748F6668}" destId="{EEBDEC62-403D-4220-8261-A54CAD92E679}" srcOrd="0" destOrd="0" presId="urn:microsoft.com/office/officeart/2005/8/layout/vList6"/>
    <dgm:cxn modelId="{00D4D888-5821-466F-BBCE-D8A9658DD07F}" type="presOf" srcId="{20936F4F-DBA2-4AED-A27F-0C26F7C82167}" destId="{8020720B-238F-4365-B08C-31E619394A6F}" srcOrd="0" destOrd="0" presId="urn:microsoft.com/office/officeart/2005/8/layout/vList6"/>
    <dgm:cxn modelId="{3565A55D-222F-48AB-9FF1-02365797C3D0}" type="presOf" srcId="{8B6399E8-7462-4F65-987F-DE15BD978153}" destId="{F96B9044-F037-412A-9C0B-523A2B50CB73}" srcOrd="0" destOrd="0" presId="urn:microsoft.com/office/officeart/2005/8/layout/vList6"/>
    <dgm:cxn modelId="{0571F52B-018F-418C-A2A5-B11C6BF483C2}" type="presOf" srcId="{112ED269-1EE2-4938-9008-F661F9415E93}" destId="{FCC38A98-366F-4BAB-BDAA-8D3914245216}" srcOrd="0" destOrd="0" presId="urn:microsoft.com/office/officeart/2005/8/layout/vList6"/>
    <dgm:cxn modelId="{85E6905E-2542-4EDA-88C3-FF22B393904D}" type="presOf" srcId="{9C3348E8-80C7-469A-84E6-4B31C7CF9A07}" destId="{9D88CC37-B69C-41AC-947A-1DC1EE307BE7}" srcOrd="0" destOrd="0" presId="urn:microsoft.com/office/officeart/2005/8/layout/vList6"/>
    <dgm:cxn modelId="{2296A892-FEEA-42FB-9AD6-E2D4690314DA}" type="presOf" srcId="{4118C71F-9E19-4398-A4C2-8A95ABB4F5DE}" destId="{68F76515-A61E-4CA3-A3D1-CA246B90B91A}" srcOrd="0" destOrd="0" presId="urn:microsoft.com/office/officeart/2005/8/layout/vList6"/>
    <dgm:cxn modelId="{2CB9A619-ACC9-4BCE-A165-183BAB255FB2}" type="presParOf" srcId="{BFD00898-ADCF-4B10-9723-D5D7F7D7EE51}" destId="{60EEF114-AE9B-4516-A1BC-440A26754758}" srcOrd="0" destOrd="0" presId="urn:microsoft.com/office/officeart/2005/8/layout/vList6"/>
    <dgm:cxn modelId="{91023CA5-8135-4FB7-8DA0-21F56C4C0321}" type="presParOf" srcId="{60EEF114-AE9B-4516-A1BC-440A26754758}" destId="{E1F210C7-9969-4EE6-897D-1B24AE656828}" srcOrd="0" destOrd="0" presId="urn:microsoft.com/office/officeart/2005/8/layout/vList6"/>
    <dgm:cxn modelId="{BFED1FCE-14B0-4153-B33C-34EBE4C042D1}" type="presParOf" srcId="{60EEF114-AE9B-4516-A1BC-440A26754758}" destId="{2C346142-7C5F-40FB-92C7-7D7EC40F7108}" srcOrd="1" destOrd="0" presId="urn:microsoft.com/office/officeart/2005/8/layout/vList6"/>
    <dgm:cxn modelId="{1D058191-FB14-49E8-9AB1-404B68FF55BD}" type="presParOf" srcId="{BFD00898-ADCF-4B10-9723-D5D7F7D7EE51}" destId="{C346DC93-4CD6-4F42-A5C4-41FF552F70FA}" srcOrd="1" destOrd="0" presId="urn:microsoft.com/office/officeart/2005/8/layout/vList6"/>
    <dgm:cxn modelId="{1CAE2340-1B62-4084-81CE-F4ABD8B14444}" type="presParOf" srcId="{BFD00898-ADCF-4B10-9723-D5D7F7D7EE51}" destId="{80408BF0-DD09-4B59-9F39-C8A8D346A9BD}" srcOrd="2" destOrd="0" presId="urn:microsoft.com/office/officeart/2005/8/layout/vList6"/>
    <dgm:cxn modelId="{00C34BDA-D8C3-43A1-B67D-1979C70996B0}" type="presParOf" srcId="{80408BF0-DD09-4B59-9F39-C8A8D346A9BD}" destId="{0D2DA65D-788A-40F6-A5BC-B6A363081B5C}" srcOrd="0" destOrd="0" presId="urn:microsoft.com/office/officeart/2005/8/layout/vList6"/>
    <dgm:cxn modelId="{2B9EFA86-0702-465F-AF6F-16CD5C91D615}" type="presParOf" srcId="{80408BF0-DD09-4B59-9F39-C8A8D346A9BD}" destId="{37CAB519-3D37-4A15-838B-8316DE078852}" srcOrd="1" destOrd="0" presId="urn:microsoft.com/office/officeart/2005/8/layout/vList6"/>
    <dgm:cxn modelId="{3BA31EDC-86F1-41E2-B27E-90357278DBE4}" type="presParOf" srcId="{BFD00898-ADCF-4B10-9723-D5D7F7D7EE51}" destId="{9DFDCBBD-9380-486C-8D20-8185EDCFFA73}" srcOrd="3" destOrd="0" presId="urn:microsoft.com/office/officeart/2005/8/layout/vList6"/>
    <dgm:cxn modelId="{3FF3FB46-10AB-426C-AC85-EE94B5BAF04E}" type="presParOf" srcId="{BFD00898-ADCF-4B10-9723-D5D7F7D7EE51}" destId="{7E3053D7-CA4E-4BAB-8683-6E7A29234F99}" srcOrd="4" destOrd="0" presId="urn:microsoft.com/office/officeart/2005/8/layout/vList6"/>
    <dgm:cxn modelId="{9563A0E1-1605-4E19-9481-A5A5F875784D}" type="presParOf" srcId="{7E3053D7-CA4E-4BAB-8683-6E7A29234F99}" destId="{71623AE2-AC7D-467A-A2E4-60E080B2067C}" srcOrd="0" destOrd="0" presId="urn:microsoft.com/office/officeart/2005/8/layout/vList6"/>
    <dgm:cxn modelId="{EE91C617-343D-4268-85FE-AA6B13C82F7E}" type="presParOf" srcId="{7E3053D7-CA4E-4BAB-8683-6E7A29234F99}" destId="{46705D0D-7A79-451D-90E6-164214905D5A}" srcOrd="1" destOrd="0" presId="urn:microsoft.com/office/officeart/2005/8/layout/vList6"/>
    <dgm:cxn modelId="{A02DEF4B-BE4A-4C0D-A880-7DBD7EC42964}" type="presParOf" srcId="{BFD00898-ADCF-4B10-9723-D5D7F7D7EE51}" destId="{68DF7856-D7F8-4CFC-8FBB-50C8D94D4CA9}" srcOrd="5" destOrd="0" presId="urn:microsoft.com/office/officeart/2005/8/layout/vList6"/>
    <dgm:cxn modelId="{369825F2-281F-4C74-A173-BA4AB5364ABD}" type="presParOf" srcId="{BFD00898-ADCF-4B10-9723-D5D7F7D7EE51}" destId="{5FC99EAB-EEFD-4B36-B5F6-0FDC3A5BA7FD}" srcOrd="6" destOrd="0" presId="urn:microsoft.com/office/officeart/2005/8/layout/vList6"/>
    <dgm:cxn modelId="{3B55FBAC-FBB3-4B19-9AE5-25FF117F884F}" type="presParOf" srcId="{5FC99EAB-EEFD-4B36-B5F6-0FDC3A5BA7FD}" destId="{F96B9044-F037-412A-9C0B-523A2B50CB73}" srcOrd="0" destOrd="0" presId="urn:microsoft.com/office/officeart/2005/8/layout/vList6"/>
    <dgm:cxn modelId="{BA6D2C91-5FDF-4942-B8EA-8C966C331CFA}" type="presParOf" srcId="{5FC99EAB-EEFD-4B36-B5F6-0FDC3A5BA7FD}" destId="{312A2A22-009A-4540-B4BA-A4514A550F0C}" srcOrd="1" destOrd="0" presId="urn:microsoft.com/office/officeart/2005/8/layout/vList6"/>
    <dgm:cxn modelId="{82DC3A55-5996-4140-9A85-059AEFA5EDF2}" type="presParOf" srcId="{BFD00898-ADCF-4B10-9723-D5D7F7D7EE51}" destId="{C1F61ED8-46F7-4C1C-86CD-64239F10A88D}" srcOrd="7" destOrd="0" presId="urn:microsoft.com/office/officeart/2005/8/layout/vList6"/>
    <dgm:cxn modelId="{8CB9DF87-3837-47FE-AE33-83FE1067B482}" type="presParOf" srcId="{BFD00898-ADCF-4B10-9723-D5D7F7D7EE51}" destId="{E17168F3-EDB4-4D6D-B368-B1143BBDF046}" srcOrd="8" destOrd="0" presId="urn:microsoft.com/office/officeart/2005/8/layout/vList6"/>
    <dgm:cxn modelId="{958A25F3-C9FE-436D-A2D6-BBB68BA9B289}" type="presParOf" srcId="{E17168F3-EDB4-4D6D-B368-B1143BBDF046}" destId="{8020720B-238F-4365-B08C-31E619394A6F}" srcOrd="0" destOrd="0" presId="urn:microsoft.com/office/officeart/2005/8/layout/vList6"/>
    <dgm:cxn modelId="{4D041F06-6EE1-487F-BB11-74E72FDF94F0}" type="presParOf" srcId="{E17168F3-EDB4-4D6D-B368-B1143BBDF046}" destId="{C2BDEE4E-BAF5-438C-B3CA-F91DCBE13F91}" srcOrd="1" destOrd="0" presId="urn:microsoft.com/office/officeart/2005/8/layout/vList6"/>
    <dgm:cxn modelId="{0FF5D0D9-0379-44C0-9148-C9C171831A45}" type="presParOf" srcId="{BFD00898-ADCF-4B10-9723-D5D7F7D7EE51}" destId="{29CD971C-FDF4-400A-A2C8-A513B2AEAB5A}" srcOrd="9" destOrd="0" presId="urn:microsoft.com/office/officeart/2005/8/layout/vList6"/>
    <dgm:cxn modelId="{7E3CB069-67BA-4D2F-B376-B32A0FB0DD4F}" type="presParOf" srcId="{BFD00898-ADCF-4B10-9723-D5D7F7D7EE51}" destId="{AC470B32-03D5-4476-B205-BCB9B2089823}" srcOrd="10" destOrd="0" presId="urn:microsoft.com/office/officeart/2005/8/layout/vList6"/>
    <dgm:cxn modelId="{DD00BDC7-4D99-4E5C-ACCE-EF37D4BB5326}" type="presParOf" srcId="{AC470B32-03D5-4476-B205-BCB9B2089823}" destId="{DF916766-EB9D-4A2E-A427-3045F7FA0D0A}" srcOrd="0" destOrd="0" presId="urn:microsoft.com/office/officeart/2005/8/layout/vList6"/>
    <dgm:cxn modelId="{E41F794A-E904-4953-A377-7587DD51185C}" type="presParOf" srcId="{AC470B32-03D5-4476-B205-BCB9B2089823}" destId="{04565EA0-4DDF-4D09-946C-DAD851901621}" srcOrd="1" destOrd="0" presId="urn:microsoft.com/office/officeart/2005/8/layout/vList6"/>
    <dgm:cxn modelId="{150F3124-9DDE-4154-84DE-5F4E9EC852FE}" type="presParOf" srcId="{BFD00898-ADCF-4B10-9723-D5D7F7D7EE51}" destId="{BD23992B-1492-4E21-9AFE-E5F461892FDF}" srcOrd="11" destOrd="0" presId="urn:microsoft.com/office/officeart/2005/8/layout/vList6"/>
    <dgm:cxn modelId="{5455CC4C-F749-4DF6-90ED-D47B90284B3F}" type="presParOf" srcId="{BFD00898-ADCF-4B10-9723-D5D7F7D7EE51}" destId="{5A34A7B1-5355-4026-9355-50ABA4C65E81}" srcOrd="12" destOrd="0" presId="urn:microsoft.com/office/officeart/2005/8/layout/vList6"/>
    <dgm:cxn modelId="{937D4D32-CFBC-4D4B-8E04-A234BF304D48}" type="presParOf" srcId="{5A34A7B1-5355-4026-9355-50ABA4C65E81}" destId="{9D88CC37-B69C-41AC-947A-1DC1EE307BE7}" srcOrd="0" destOrd="0" presId="urn:microsoft.com/office/officeart/2005/8/layout/vList6"/>
    <dgm:cxn modelId="{C8F2F88D-D718-4E59-8616-9FE1916B8DBC}" type="presParOf" srcId="{5A34A7B1-5355-4026-9355-50ABA4C65E81}" destId="{E7CEE172-310F-4487-8452-EDB8472164DF}" srcOrd="1" destOrd="0" presId="urn:microsoft.com/office/officeart/2005/8/layout/vList6"/>
    <dgm:cxn modelId="{409A23CB-E9B8-4CEF-B8A3-A1285E21B890}" type="presParOf" srcId="{BFD00898-ADCF-4B10-9723-D5D7F7D7EE51}" destId="{016EB69D-65E4-4666-A96E-459F438C837B}" srcOrd="13" destOrd="0" presId="urn:microsoft.com/office/officeart/2005/8/layout/vList6"/>
    <dgm:cxn modelId="{9DB50974-98DF-45CB-AE44-DBFE6F67AC90}" type="presParOf" srcId="{BFD00898-ADCF-4B10-9723-D5D7F7D7EE51}" destId="{85B281CE-0E28-4178-8734-B7F51A2980B2}" srcOrd="14" destOrd="0" presId="urn:microsoft.com/office/officeart/2005/8/layout/vList6"/>
    <dgm:cxn modelId="{4D09ABDD-BD31-4EE7-BEFA-B1A3828235BF}" type="presParOf" srcId="{85B281CE-0E28-4178-8734-B7F51A2980B2}" destId="{68F76515-A61E-4CA3-A3D1-CA246B90B91A}" srcOrd="0" destOrd="0" presId="urn:microsoft.com/office/officeart/2005/8/layout/vList6"/>
    <dgm:cxn modelId="{0051BFB3-C4B0-4837-A0D0-0272C3786A88}" type="presParOf" srcId="{85B281CE-0E28-4178-8734-B7F51A2980B2}" destId="{5E0587C4-BC7E-4B05-818B-8C1E5F0729A2}" srcOrd="1" destOrd="0" presId="urn:microsoft.com/office/officeart/2005/8/layout/vList6"/>
    <dgm:cxn modelId="{24C32F59-BC01-4693-BF07-225D2BAC44E9}" type="presParOf" srcId="{BFD00898-ADCF-4B10-9723-D5D7F7D7EE51}" destId="{3FD62C2A-CA08-49DF-BB56-681C6CDF4196}" srcOrd="15" destOrd="0" presId="urn:microsoft.com/office/officeart/2005/8/layout/vList6"/>
    <dgm:cxn modelId="{0DA5D09E-9B18-4CF2-9692-6A01F5E834F2}" type="presParOf" srcId="{BFD00898-ADCF-4B10-9723-D5D7F7D7EE51}" destId="{4CA954B9-EB2E-4CAF-BB9D-DB72D3F42DFB}" srcOrd="16" destOrd="0" presId="urn:microsoft.com/office/officeart/2005/8/layout/vList6"/>
    <dgm:cxn modelId="{D7DDD48E-6E1C-43A5-BBE6-6BB223A25A54}" type="presParOf" srcId="{4CA954B9-EB2E-4CAF-BB9D-DB72D3F42DFB}" destId="{EEBDEC62-403D-4220-8261-A54CAD92E679}" srcOrd="0" destOrd="0" presId="urn:microsoft.com/office/officeart/2005/8/layout/vList6"/>
    <dgm:cxn modelId="{EE5BA509-F196-4EDE-8D4E-52860FD36FB9}" type="presParOf" srcId="{4CA954B9-EB2E-4CAF-BB9D-DB72D3F42DFB}" destId="{3DC26705-D5B2-4B4C-AA73-841471635207}" srcOrd="1" destOrd="0" presId="urn:microsoft.com/office/officeart/2005/8/layout/vList6"/>
    <dgm:cxn modelId="{130A81A2-2116-4070-BB1A-5CE752086386}" type="presParOf" srcId="{BFD00898-ADCF-4B10-9723-D5D7F7D7EE51}" destId="{8029FAE0-BACB-429D-9CB5-B3D27224FF8B}" srcOrd="17" destOrd="0" presId="urn:microsoft.com/office/officeart/2005/8/layout/vList6"/>
    <dgm:cxn modelId="{651129B1-BB49-4475-B610-0DC399F68D11}" type="presParOf" srcId="{BFD00898-ADCF-4B10-9723-D5D7F7D7EE51}" destId="{AAEA4CA6-3729-4B77-9674-00A7CF78D962}" srcOrd="18" destOrd="0" presId="urn:microsoft.com/office/officeart/2005/8/layout/vList6"/>
    <dgm:cxn modelId="{6EB0D14C-21AB-49B6-8AC5-71439ED31561}" type="presParOf" srcId="{AAEA4CA6-3729-4B77-9674-00A7CF78D962}" destId="{FCC38A98-366F-4BAB-BDAA-8D3914245216}" srcOrd="0" destOrd="0" presId="urn:microsoft.com/office/officeart/2005/8/layout/vList6"/>
    <dgm:cxn modelId="{A253773F-810D-428D-9841-92834EAADC7A}" type="presParOf" srcId="{AAEA4CA6-3729-4B77-9674-00A7CF78D962}" destId="{7C75917C-5D5F-416F-A219-8D9EF880C825}" srcOrd="1" destOrd="0" presId="urn:microsoft.com/office/officeart/2005/8/layout/vList6"/>
    <dgm:cxn modelId="{13E7ED3E-5201-4C7E-A6FE-03246B3A85F7}" type="presParOf" srcId="{BFD00898-ADCF-4B10-9723-D5D7F7D7EE51}" destId="{660EC32A-2039-402B-9FE9-C10B2831D554}" srcOrd="19" destOrd="0" presId="urn:microsoft.com/office/officeart/2005/8/layout/vList6"/>
    <dgm:cxn modelId="{9F3401E5-C403-4A61-A25E-9448FB402F1A}" type="presParOf" srcId="{BFD00898-ADCF-4B10-9723-D5D7F7D7EE51}" destId="{1C5BCC88-53DB-4BA5-8C1C-46DB4DDB9D3E}" srcOrd="20" destOrd="0" presId="urn:microsoft.com/office/officeart/2005/8/layout/vList6"/>
    <dgm:cxn modelId="{44A37232-DD2C-4788-9C79-5327B28D5206}" type="presParOf" srcId="{1C5BCC88-53DB-4BA5-8C1C-46DB4DDB9D3E}" destId="{0126935E-8960-4426-A4BD-BC4291D4719E}" srcOrd="0" destOrd="0" presId="urn:microsoft.com/office/officeart/2005/8/layout/vList6"/>
    <dgm:cxn modelId="{B62E29C3-7383-4213-92FB-5E31B79C1492}" type="presParOf" srcId="{1C5BCC88-53DB-4BA5-8C1C-46DB4DDB9D3E}" destId="{DF243149-5B41-4D8F-8D85-FA0BE0A727E0}" srcOrd="1" destOrd="0" presId="urn:microsoft.com/office/officeart/2005/8/layout/vList6"/>
  </dgm:cxnLst>
  <dgm:bg>
    <a:solidFill>
      <a:schemeClr val="accent3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951233-6250-4440-9920-73095F2813BB}" type="doc">
      <dgm:prSet loTypeId="urn:microsoft.com/office/officeart/2005/8/layout/vList2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C6F60F00-3836-402C-8B40-E3D537B2E099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ZERO</a:t>
          </a:r>
          <a:endParaRPr lang="cs-CZ" dirty="0">
            <a:latin typeface="Verdana" pitchFamily="34" charset="0"/>
          </a:endParaRPr>
        </a:p>
      </dgm:t>
    </dgm:pt>
    <dgm:pt modelId="{8564E1AD-FF7E-408F-A82F-A06B88D02223}" type="parTrans" cxnId="{6F6AC06F-4ADF-444F-872D-27256C1C19F8}">
      <dgm:prSet/>
      <dgm:spPr/>
      <dgm:t>
        <a:bodyPr/>
        <a:lstStyle/>
        <a:p>
          <a:endParaRPr lang="cs-CZ"/>
        </a:p>
      </dgm:t>
    </dgm:pt>
    <dgm:pt modelId="{F8FB352B-FDFE-4A51-A2FD-319C58D59540}" type="sibTrans" cxnId="{6F6AC06F-4ADF-444F-872D-27256C1C19F8}">
      <dgm:prSet/>
      <dgm:spPr/>
      <dgm:t>
        <a:bodyPr/>
        <a:lstStyle/>
        <a:p>
          <a:endParaRPr lang="cs-CZ"/>
        </a:p>
      </dgm:t>
    </dgm:pt>
    <dgm:pt modelId="{F52C2B56-02CF-4F09-A6B6-677A7457F443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TEN</a:t>
          </a:r>
          <a:endParaRPr lang="cs-CZ" dirty="0">
            <a:latin typeface="Verdana" pitchFamily="34" charset="0"/>
          </a:endParaRPr>
        </a:p>
      </dgm:t>
    </dgm:pt>
    <dgm:pt modelId="{06BAC69D-A8B5-4241-99CB-70A00AC40393}" type="parTrans" cxnId="{4B1EF975-4C72-4D79-8424-9B3278AABFF4}">
      <dgm:prSet/>
      <dgm:spPr/>
      <dgm:t>
        <a:bodyPr/>
        <a:lstStyle/>
        <a:p>
          <a:endParaRPr lang="cs-CZ"/>
        </a:p>
      </dgm:t>
    </dgm:pt>
    <dgm:pt modelId="{02F004EE-A591-46A7-8B17-D9BBD528F069}" type="sibTrans" cxnId="{4B1EF975-4C72-4D79-8424-9B3278AABFF4}">
      <dgm:prSet/>
      <dgm:spPr/>
      <dgm:t>
        <a:bodyPr/>
        <a:lstStyle/>
        <a:p>
          <a:endParaRPr lang="cs-CZ"/>
        </a:p>
      </dgm:t>
    </dgm:pt>
    <dgm:pt modelId="{6365706D-6236-44B9-A931-E11666B1D574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SIX</a:t>
          </a:r>
          <a:endParaRPr lang="cs-CZ" dirty="0">
            <a:latin typeface="Verdana" pitchFamily="34" charset="0"/>
          </a:endParaRPr>
        </a:p>
      </dgm:t>
    </dgm:pt>
    <dgm:pt modelId="{598FC5DD-CCCC-41E3-9B21-7F58DDE899D8}" type="parTrans" cxnId="{660C6B01-5B02-466F-9BDF-01B6F4B46474}">
      <dgm:prSet/>
      <dgm:spPr/>
      <dgm:t>
        <a:bodyPr/>
        <a:lstStyle/>
        <a:p>
          <a:endParaRPr lang="cs-CZ"/>
        </a:p>
      </dgm:t>
    </dgm:pt>
    <dgm:pt modelId="{47FD4E26-6D6A-4B80-9C72-C566A79E9EB9}" type="sibTrans" cxnId="{660C6B01-5B02-466F-9BDF-01B6F4B46474}">
      <dgm:prSet/>
      <dgm:spPr/>
      <dgm:t>
        <a:bodyPr/>
        <a:lstStyle/>
        <a:p>
          <a:endParaRPr lang="cs-CZ"/>
        </a:p>
      </dgm:t>
    </dgm:pt>
    <dgm:pt modelId="{9D06CBD6-7D41-4D1D-99AD-C39CF86F34A7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SEVEN</a:t>
          </a:r>
          <a:endParaRPr lang="cs-CZ" dirty="0">
            <a:latin typeface="Verdana" pitchFamily="34" charset="0"/>
          </a:endParaRPr>
        </a:p>
      </dgm:t>
    </dgm:pt>
    <dgm:pt modelId="{0D37B5F1-566E-4862-A358-89F5EB2A21D2}" type="parTrans" cxnId="{08606334-66F9-4E0A-B5D7-42AA6BD49225}">
      <dgm:prSet/>
      <dgm:spPr/>
      <dgm:t>
        <a:bodyPr/>
        <a:lstStyle/>
        <a:p>
          <a:endParaRPr lang="cs-CZ"/>
        </a:p>
      </dgm:t>
    </dgm:pt>
    <dgm:pt modelId="{8AEF42F6-DE18-49D2-819F-4B89541936FC}" type="sibTrans" cxnId="{08606334-66F9-4E0A-B5D7-42AA6BD49225}">
      <dgm:prSet/>
      <dgm:spPr/>
      <dgm:t>
        <a:bodyPr/>
        <a:lstStyle/>
        <a:p>
          <a:endParaRPr lang="cs-CZ"/>
        </a:p>
      </dgm:t>
    </dgm:pt>
    <dgm:pt modelId="{5932B62C-DBA7-4F2E-9FD0-13B31ADB2B23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FIVE</a:t>
          </a:r>
          <a:endParaRPr lang="cs-CZ" dirty="0">
            <a:latin typeface="Verdana" pitchFamily="34" charset="0"/>
          </a:endParaRPr>
        </a:p>
      </dgm:t>
    </dgm:pt>
    <dgm:pt modelId="{9E6EA19B-F770-4715-8A1C-70A01FA71862}" type="parTrans" cxnId="{B6BC3CEF-710E-4B72-968F-595280F10400}">
      <dgm:prSet/>
      <dgm:spPr/>
      <dgm:t>
        <a:bodyPr/>
        <a:lstStyle/>
        <a:p>
          <a:endParaRPr lang="cs-CZ"/>
        </a:p>
      </dgm:t>
    </dgm:pt>
    <dgm:pt modelId="{5367BAE8-E10A-4465-AE6C-8450B01DF623}" type="sibTrans" cxnId="{B6BC3CEF-710E-4B72-968F-595280F10400}">
      <dgm:prSet/>
      <dgm:spPr/>
      <dgm:t>
        <a:bodyPr/>
        <a:lstStyle/>
        <a:p>
          <a:endParaRPr lang="cs-CZ"/>
        </a:p>
      </dgm:t>
    </dgm:pt>
    <dgm:pt modelId="{86541385-E157-4C88-848D-D20EEFA5EA88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TWO</a:t>
          </a:r>
          <a:endParaRPr lang="cs-CZ" dirty="0">
            <a:latin typeface="Verdana" pitchFamily="34" charset="0"/>
          </a:endParaRPr>
        </a:p>
      </dgm:t>
    </dgm:pt>
    <dgm:pt modelId="{F163B14A-10A8-4FBE-AE64-B9485EA63D70}" type="parTrans" cxnId="{78A0161C-09E8-4DE6-AE26-00439CFB1771}">
      <dgm:prSet/>
      <dgm:spPr/>
      <dgm:t>
        <a:bodyPr/>
        <a:lstStyle/>
        <a:p>
          <a:endParaRPr lang="cs-CZ"/>
        </a:p>
      </dgm:t>
    </dgm:pt>
    <dgm:pt modelId="{E9D9396B-E68D-45E7-BA32-12AF2A79C3E7}" type="sibTrans" cxnId="{78A0161C-09E8-4DE6-AE26-00439CFB1771}">
      <dgm:prSet/>
      <dgm:spPr/>
      <dgm:t>
        <a:bodyPr/>
        <a:lstStyle/>
        <a:p>
          <a:endParaRPr lang="cs-CZ"/>
        </a:p>
      </dgm:t>
    </dgm:pt>
    <dgm:pt modelId="{3937C63C-BB0E-42BF-BC7A-B99C65D869EE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ONE</a:t>
          </a:r>
          <a:endParaRPr lang="cs-CZ" dirty="0">
            <a:latin typeface="Verdana" pitchFamily="34" charset="0"/>
          </a:endParaRPr>
        </a:p>
      </dgm:t>
    </dgm:pt>
    <dgm:pt modelId="{7B7CA24B-D7D3-4DC0-BCE6-E7EEC28B551A}" type="parTrans" cxnId="{EE58A64A-C948-4732-A727-4CE26B774FE9}">
      <dgm:prSet/>
      <dgm:spPr/>
      <dgm:t>
        <a:bodyPr/>
        <a:lstStyle/>
        <a:p>
          <a:endParaRPr lang="cs-CZ"/>
        </a:p>
      </dgm:t>
    </dgm:pt>
    <dgm:pt modelId="{AF95E49B-9D08-47DC-91A6-0870F9F5735F}" type="sibTrans" cxnId="{EE58A64A-C948-4732-A727-4CE26B774FE9}">
      <dgm:prSet/>
      <dgm:spPr/>
      <dgm:t>
        <a:bodyPr/>
        <a:lstStyle/>
        <a:p>
          <a:endParaRPr lang="cs-CZ"/>
        </a:p>
      </dgm:t>
    </dgm:pt>
    <dgm:pt modelId="{8BFADA0E-F96E-4F82-9C8F-70AC1A35D36F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NINE</a:t>
          </a:r>
          <a:endParaRPr lang="cs-CZ" dirty="0">
            <a:latin typeface="Verdana" pitchFamily="34" charset="0"/>
          </a:endParaRPr>
        </a:p>
      </dgm:t>
    </dgm:pt>
    <dgm:pt modelId="{97B8812F-21F0-46DF-A38C-8B442638CB67}" type="parTrans" cxnId="{B083FFB4-7E7D-42C5-A3CB-95DE693CA5EB}">
      <dgm:prSet/>
      <dgm:spPr/>
      <dgm:t>
        <a:bodyPr/>
        <a:lstStyle/>
        <a:p>
          <a:endParaRPr lang="cs-CZ"/>
        </a:p>
      </dgm:t>
    </dgm:pt>
    <dgm:pt modelId="{589164F0-222D-4264-8A55-3555BF626C72}" type="sibTrans" cxnId="{B083FFB4-7E7D-42C5-A3CB-95DE693CA5EB}">
      <dgm:prSet/>
      <dgm:spPr/>
      <dgm:t>
        <a:bodyPr/>
        <a:lstStyle/>
        <a:p>
          <a:endParaRPr lang="cs-CZ"/>
        </a:p>
      </dgm:t>
    </dgm:pt>
    <dgm:pt modelId="{CF20705A-B29C-44B0-A9BD-ADC7F6B78CA3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EIGHT</a:t>
          </a:r>
          <a:endParaRPr lang="cs-CZ" dirty="0">
            <a:latin typeface="Verdana" pitchFamily="34" charset="0"/>
          </a:endParaRPr>
        </a:p>
      </dgm:t>
    </dgm:pt>
    <dgm:pt modelId="{47A0E8C4-58C0-4FCF-8BF2-7FBB8126A4B9}" type="parTrans" cxnId="{4C47F19B-0FF7-47D9-9730-3563A7518B62}">
      <dgm:prSet/>
      <dgm:spPr/>
      <dgm:t>
        <a:bodyPr/>
        <a:lstStyle/>
        <a:p>
          <a:endParaRPr lang="cs-CZ"/>
        </a:p>
      </dgm:t>
    </dgm:pt>
    <dgm:pt modelId="{4FEAA058-339E-4C90-866E-88172B724AAF}" type="sibTrans" cxnId="{4C47F19B-0FF7-47D9-9730-3563A7518B62}">
      <dgm:prSet/>
      <dgm:spPr/>
      <dgm:t>
        <a:bodyPr/>
        <a:lstStyle/>
        <a:p>
          <a:endParaRPr lang="cs-CZ"/>
        </a:p>
      </dgm:t>
    </dgm:pt>
    <dgm:pt modelId="{940C7A61-4D35-42ED-9DD2-5DA7F34BCBE7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FOUR</a:t>
          </a:r>
          <a:endParaRPr lang="cs-CZ" dirty="0">
            <a:latin typeface="Verdana" pitchFamily="34" charset="0"/>
          </a:endParaRPr>
        </a:p>
      </dgm:t>
    </dgm:pt>
    <dgm:pt modelId="{66C90FBB-D78B-4994-94B5-02FEC2CCD867}" type="parTrans" cxnId="{9BC7571D-8CB6-4506-906F-D17386328587}">
      <dgm:prSet/>
      <dgm:spPr/>
      <dgm:t>
        <a:bodyPr/>
        <a:lstStyle/>
        <a:p>
          <a:endParaRPr lang="cs-CZ"/>
        </a:p>
      </dgm:t>
    </dgm:pt>
    <dgm:pt modelId="{BDE6F724-4F06-4022-9DF5-6C146B003387}" type="sibTrans" cxnId="{9BC7571D-8CB6-4506-906F-D17386328587}">
      <dgm:prSet/>
      <dgm:spPr/>
      <dgm:t>
        <a:bodyPr/>
        <a:lstStyle/>
        <a:p>
          <a:endParaRPr lang="cs-CZ"/>
        </a:p>
      </dgm:t>
    </dgm:pt>
    <dgm:pt modelId="{93FCB37A-3AFB-44C3-BAF2-99DFE1C48EB0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smtClean="0">
              <a:latin typeface="Verdana" pitchFamily="34" charset="0"/>
            </a:rPr>
            <a:t>THREE</a:t>
          </a:r>
          <a:endParaRPr lang="cs-CZ" dirty="0">
            <a:latin typeface="Verdana" pitchFamily="34" charset="0"/>
          </a:endParaRPr>
        </a:p>
      </dgm:t>
    </dgm:pt>
    <dgm:pt modelId="{EC5A9377-D729-46C0-B942-9687E675D1B1}" type="parTrans" cxnId="{773A8CE4-FB98-445C-BF5E-7450015782F3}">
      <dgm:prSet/>
      <dgm:spPr/>
      <dgm:t>
        <a:bodyPr/>
        <a:lstStyle/>
        <a:p>
          <a:endParaRPr lang="cs-CZ"/>
        </a:p>
      </dgm:t>
    </dgm:pt>
    <dgm:pt modelId="{474BF9FE-3DD0-4E73-8AD8-4C24B42BE1AD}" type="sibTrans" cxnId="{773A8CE4-FB98-445C-BF5E-7450015782F3}">
      <dgm:prSet/>
      <dgm:spPr/>
      <dgm:t>
        <a:bodyPr/>
        <a:lstStyle/>
        <a:p>
          <a:endParaRPr lang="cs-CZ"/>
        </a:p>
      </dgm:t>
    </dgm:pt>
    <dgm:pt modelId="{A1CE1409-7159-4A24-9C16-B541F26BDAE5}" type="pres">
      <dgm:prSet presAssocID="{83951233-6250-4440-9920-73095F2813B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3D883E-DB11-439D-A6FA-0FD2853DB0BC}" type="pres">
      <dgm:prSet presAssocID="{F52C2B56-02CF-4F09-A6B6-677A7457F443}" presName="parentText" presStyleLbl="node1" presStyleIdx="0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17CF6-3012-4CD6-B9D5-A4B98288404F}" type="pres">
      <dgm:prSet presAssocID="{02F004EE-A591-46A7-8B17-D9BBD528F069}" presName="spacer" presStyleCnt="0"/>
      <dgm:spPr/>
    </dgm:pt>
    <dgm:pt modelId="{90D43825-0161-48BC-8667-B86D739BAE7F}" type="pres">
      <dgm:prSet presAssocID="{6365706D-6236-44B9-A931-E11666B1D574}" presName="parentText" presStyleLbl="node1" presStyleIdx="1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89C4C8-2D9C-464A-99A3-1420E2D324F5}" type="pres">
      <dgm:prSet presAssocID="{47FD4E26-6D6A-4B80-9C72-C566A79E9EB9}" presName="spacer" presStyleCnt="0"/>
      <dgm:spPr/>
    </dgm:pt>
    <dgm:pt modelId="{4426E61D-12F8-4B79-9BCF-D979E8EEE811}" type="pres">
      <dgm:prSet presAssocID="{9D06CBD6-7D41-4D1D-99AD-C39CF86F34A7}" presName="parentText" presStyleLbl="node1" presStyleIdx="2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FD0D9C-E4F4-4C3A-824B-A4909B0FA9AC}" type="pres">
      <dgm:prSet presAssocID="{8AEF42F6-DE18-49D2-819F-4B89541936FC}" presName="spacer" presStyleCnt="0"/>
      <dgm:spPr/>
    </dgm:pt>
    <dgm:pt modelId="{8D71A97F-6D32-4A0C-9B93-009A0831D66F}" type="pres">
      <dgm:prSet presAssocID="{5932B62C-DBA7-4F2E-9FD0-13B31ADB2B23}" presName="parentText" presStyleLbl="node1" presStyleIdx="3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2B33B6-F436-4687-AC94-45D824200225}" type="pres">
      <dgm:prSet presAssocID="{5367BAE8-E10A-4465-AE6C-8450B01DF623}" presName="spacer" presStyleCnt="0"/>
      <dgm:spPr/>
    </dgm:pt>
    <dgm:pt modelId="{64CF04D7-B5F9-42D0-AD50-EDD0462D0115}" type="pres">
      <dgm:prSet presAssocID="{86541385-E157-4C88-848D-D20EEFA5EA88}" presName="parentText" presStyleLbl="node1" presStyleIdx="4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AB66DE-D9A5-4C47-8A30-B6533397E2B1}" type="pres">
      <dgm:prSet presAssocID="{E9D9396B-E68D-45E7-BA32-12AF2A79C3E7}" presName="spacer" presStyleCnt="0"/>
      <dgm:spPr/>
    </dgm:pt>
    <dgm:pt modelId="{1C6524C2-F6C1-4871-8BE7-DF6DAC0A02CA}" type="pres">
      <dgm:prSet presAssocID="{3937C63C-BB0E-42BF-BC7A-B99C65D869EE}" presName="parentText" presStyleLbl="node1" presStyleIdx="5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F98A46-F1C6-4F59-982A-744AB08D5DF1}" type="pres">
      <dgm:prSet presAssocID="{AF95E49B-9D08-47DC-91A6-0870F9F5735F}" presName="spacer" presStyleCnt="0"/>
      <dgm:spPr/>
    </dgm:pt>
    <dgm:pt modelId="{35E8B377-8D79-42D8-B8DF-54E413EB0A1D}" type="pres">
      <dgm:prSet presAssocID="{8BFADA0E-F96E-4F82-9C8F-70AC1A35D36F}" presName="parentText" presStyleLbl="node1" presStyleIdx="6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2B4AA9-5DD8-4A0E-8680-D79F1390870E}" type="pres">
      <dgm:prSet presAssocID="{589164F0-222D-4264-8A55-3555BF626C72}" presName="spacer" presStyleCnt="0"/>
      <dgm:spPr/>
    </dgm:pt>
    <dgm:pt modelId="{0F0A46E1-1CF6-4501-89D2-826872C55F63}" type="pres">
      <dgm:prSet presAssocID="{CF20705A-B29C-44B0-A9BD-ADC7F6B78CA3}" presName="parentText" presStyleLbl="node1" presStyleIdx="7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06E17B-ABF9-439B-8609-7869B01BBDA2}" type="pres">
      <dgm:prSet presAssocID="{4FEAA058-339E-4C90-866E-88172B724AAF}" presName="spacer" presStyleCnt="0"/>
      <dgm:spPr/>
    </dgm:pt>
    <dgm:pt modelId="{6CB26784-30DC-4215-9DF0-2A48500F98CE}" type="pres">
      <dgm:prSet presAssocID="{940C7A61-4D35-42ED-9DD2-5DA7F34BCBE7}" presName="parentText" presStyleLbl="node1" presStyleIdx="8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D0C6A5-AFE8-41BA-911E-24EFAA86785A}" type="pres">
      <dgm:prSet presAssocID="{BDE6F724-4F06-4022-9DF5-6C146B003387}" presName="spacer" presStyleCnt="0"/>
      <dgm:spPr/>
    </dgm:pt>
    <dgm:pt modelId="{011804E9-6BA4-48EE-994B-CF732C0BA45F}" type="pres">
      <dgm:prSet presAssocID="{93FCB37A-3AFB-44C3-BAF2-99DFE1C48EB0}" presName="parentText" presStyleLbl="node1" presStyleIdx="9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4EB7FF-6FD6-4DB0-B52C-C52FA1AD3C3E}" type="pres">
      <dgm:prSet presAssocID="{474BF9FE-3DD0-4E73-8AD8-4C24B42BE1AD}" presName="spacer" presStyleCnt="0"/>
      <dgm:spPr/>
    </dgm:pt>
    <dgm:pt modelId="{BCEB12A6-4CC3-45F3-B0FB-2FFFC1CAFF48}" type="pres">
      <dgm:prSet presAssocID="{C6F60F00-3836-402C-8B40-E3D537B2E099}" presName="parentText" presStyleLbl="node1" presStyleIdx="10" presStyleCnt="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B2A740-A828-4CA6-AC4E-1FF63C3F9675}" type="presOf" srcId="{9D06CBD6-7D41-4D1D-99AD-C39CF86F34A7}" destId="{4426E61D-12F8-4B79-9BCF-D979E8EEE811}" srcOrd="0" destOrd="0" presId="urn:microsoft.com/office/officeart/2005/8/layout/vList2"/>
    <dgm:cxn modelId="{08606334-66F9-4E0A-B5D7-42AA6BD49225}" srcId="{83951233-6250-4440-9920-73095F2813BB}" destId="{9D06CBD6-7D41-4D1D-99AD-C39CF86F34A7}" srcOrd="2" destOrd="0" parTransId="{0D37B5F1-566E-4862-A358-89F5EB2A21D2}" sibTransId="{8AEF42F6-DE18-49D2-819F-4B89541936FC}"/>
    <dgm:cxn modelId="{773A8CE4-FB98-445C-BF5E-7450015782F3}" srcId="{83951233-6250-4440-9920-73095F2813BB}" destId="{93FCB37A-3AFB-44C3-BAF2-99DFE1C48EB0}" srcOrd="9" destOrd="0" parTransId="{EC5A9377-D729-46C0-B942-9687E675D1B1}" sibTransId="{474BF9FE-3DD0-4E73-8AD8-4C24B42BE1AD}"/>
    <dgm:cxn modelId="{B9895727-69CF-49EC-81FE-C47F27721F3F}" type="presOf" srcId="{8BFADA0E-F96E-4F82-9C8F-70AC1A35D36F}" destId="{35E8B377-8D79-42D8-B8DF-54E413EB0A1D}" srcOrd="0" destOrd="0" presId="urn:microsoft.com/office/officeart/2005/8/layout/vList2"/>
    <dgm:cxn modelId="{78A0161C-09E8-4DE6-AE26-00439CFB1771}" srcId="{83951233-6250-4440-9920-73095F2813BB}" destId="{86541385-E157-4C88-848D-D20EEFA5EA88}" srcOrd="4" destOrd="0" parTransId="{F163B14A-10A8-4FBE-AE64-B9485EA63D70}" sibTransId="{E9D9396B-E68D-45E7-BA32-12AF2A79C3E7}"/>
    <dgm:cxn modelId="{1654087A-96AE-437A-B686-C39F3A1587DE}" type="presOf" srcId="{83951233-6250-4440-9920-73095F2813BB}" destId="{A1CE1409-7159-4A24-9C16-B541F26BDAE5}" srcOrd="0" destOrd="0" presId="urn:microsoft.com/office/officeart/2005/8/layout/vList2"/>
    <dgm:cxn modelId="{660C6B01-5B02-466F-9BDF-01B6F4B46474}" srcId="{83951233-6250-4440-9920-73095F2813BB}" destId="{6365706D-6236-44B9-A931-E11666B1D574}" srcOrd="1" destOrd="0" parTransId="{598FC5DD-CCCC-41E3-9B21-7F58DDE899D8}" sibTransId="{47FD4E26-6D6A-4B80-9C72-C566A79E9EB9}"/>
    <dgm:cxn modelId="{9E9F85AC-B358-4B11-9A13-24699BF3371D}" type="presOf" srcId="{6365706D-6236-44B9-A931-E11666B1D574}" destId="{90D43825-0161-48BC-8667-B86D739BAE7F}" srcOrd="0" destOrd="0" presId="urn:microsoft.com/office/officeart/2005/8/layout/vList2"/>
    <dgm:cxn modelId="{0DD0EE92-CA35-43FF-AF7E-377C1599031E}" type="presOf" srcId="{86541385-E157-4C88-848D-D20EEFA5EA88}" destId="{64CF04D7-B5F9-42D0-AD50-EDD0462D0115}" srcOrd="0" destOrd="0" presId="urn:microsoft.com/office/officeart/2005/8/layout/vList2"/>
    <dgm:cxn modelId="{9BC7571D-8CB6-4506-906F-D17386328587}" srcId="{83951233-6250-4440-9920-73095F2813BB}" destId="{940C7A61-4D35-42ED-9DD2-5DA7F34BCBE7}" srcOrd="8" destOrd="0" parTransId="{66C90FBB-D78B-4994-94B5-02FEC2CCD867}" sibTransId="{BDE6F724-4F06-4022-9DF5-6C146B003387}"/>
    <dgm:cxn modelId="{5E06C971-53F8-4065-8BAE-A10AA0B46D54}" type="presOf" srcId="{CF20705A-B29C-44B0-A9BD-ADC7F6B78CA3}" destId="{0F0A46E1-1CF6-4501-89D2-826872C55F63}" srcOrd="0" destOrd="0" presId="urn:microsoft.com/office/officeart/2005/8/layout/vList2"/>
    <dgm:cxn modelId="{329D2C05-136F-4753-BEE3-1B1C8B00C63C}" type="presOf" srcId="{940C7A61-4D35-42ED-9DD2-5DA7F34BCBE7}" destId="{6CB26784-30DC-4215-9DF0-2A48500F98CE}" srcOrd="0" destOrd="0" presId="urn:microsoft.com/office/officeart/2005/8/layout/vList2"/>
    <dgm:cxn modelId="{B6BC3CEF-710E-4B72-968F-595280F10400}" srcId="{83951233-6250-4440-9920-73095F2813BB}" destId="{5932B62C-DBA7-4F2E-9FD0-13B31ADB2B23}" srcOrd="3" destOrd="0" parTransId="{9E6EA19B-F770-4715-8A1C-70A01FA71862}" sibTransId="{5367BAE8-E10A-4465-AE6C-8450B01DF623}"/>
    <dgm:cxn modelId="{55313F9C-C7A3-4B11-861A-D49C20985AD3}" type="presOf" srcId="{C6F60F00-3836-402C-8B40-E3D537B2E099}" destId="{BCEB12A6-4CC3-45F3-B0FB-2FFFC1CAFF48}" srcOrd="0" destOrd="0" presId="urn:microsoft.com/office/officeart/2005/8/layout/vList2"/>
    <dgm:cxn modelId="{2B90EB82-A18E-4B42-A63E-0EBE3095A08B}" type="presOf" srcId="{F52C2B56-02CF-4F09-A6B6-677A7457F443}" destId="{6F3D883E-DB11-439D-A6FA-0FD2853DB0BC}" srcOrd="0" destOrd="0" presId="urn:microsoft.com/office/officeart/2005/8/layout/vList2"/>
    <dgm:cxn modelId="{C6AF1A65-232F-4907-8301-9C1D5025A082}" type="presOf" srcId="{93FCB37A-3AFB-44C3-BAF2-99DFE1C48EB0}" destId="{011804E9-6BA4-48EE-994B-CF732C0BA45F}" srcOrd="0" destOrd="0" presId="urn:microsoft.com/office/officeart/2005/8/layout/vList2"/>
    <dgm:cxn modelId="{B083FFB4-7E7D-42C5-A3CB-95DE693CA5EB}" srcId="{83951233-6250-4440-9920-73095F2813BB}" destId="{8BFADA0E-F96E-4F82-9C8F-70AC1A35D36F}" srcOrd="6" destOrd="0" parTransId="{97B8812F-21F0-46DF-A38C-8B442638CB67}" sibTransId="{589164F0-222D-4264-8A55-3555BF626C72}"/>
    <dgm:cxn modelId="{BA66114B-B758-4938-A2DF-B096D255B559}" type="presOf" srcId="{5932B62C-DBA7-4F2E-9FD0-13B31ADB2B23}" destId="{8D71A97F-6D32-4A0C-9B93-009A0831D66F}" srcOrd="0" destOrd="0" presId="urn:microsoft.com/office/officeart/2005/8/layout/vList2"/>
    <dgm:cxn modelId="{6F6AC06F-4ADF-444F-872D-27256C1C19F8}" srcId="{83951233-6250-4440-9920-73095F2813BB}" destId="{C6F60F00-3836-402C-8B40-E3D537B2E099}" srcOrd="10" destOrd="0" parTransId="{8564E1AD-FF7E-408F-A82F-A06B88D02223}" sibTransId="{F8FB352B-FDFE-4A51-A2FD-319C58D59540}"/>
    <dgm:cxn modelId="{4C47F19B-0FF7-47D9-9730-3563A7518B62}" srcId="{83951233-6250-4440-9920-73095F2813BB}" destId="{CF20705A-B29C-44B0-A9BD-ADC7F6B78CA3}" srcOrd="7" destOrd="0" parTransId="{47A0E8C4-58C0-4FCF-8BF2-7FBB8126A4B9}" sibTransId="{4FEAA058-339E-4C90-866E-88172B724AAF}"/>
    <dgm:cxn modelId="{AE59458A-C2E5-4348-9179-60D86E4AE359}" type="presOf" srcId="{3937C63C-BB0E-42BF-BC7A-B99C65D869EE}" destId="{1C6524C2-F6C1-4871-8BE7-DF6DAC0A02CA}" srcOrd="0" destOrd="0" presId="urn:microsoft.com/office/officeart/2005/8/layout/vList2"/>
    <dgm:cxn modelId="{EE58A64A-C948-4732-A727-4CE26B774FE9}" srcId="{83951233-6250-4440-9920-73095F2813BB}" destId="{3937C63C-BB0E-42BF-BC7A-B99C65D869EE}" srcOrd="5" destOrd="0" parTransId="{7B7CA24B-D7D3-4DC0-BCE6-E7EEC28B551A}" sibTransId="{AF95E49B-9D08-47DC-91A6-0870F9F5735F}"/>
    <dgm:cxn modelId="{4B1EF975-4C72-4D79-8424-9B3278AABFF4}" srcId="{83951233-6250-4440-9920-73095F2813BB}" destId="{F52C2B56-02CF-4F09-A6B6-677A7457F443}" srcOrd="0" destOrd="0" parTransId="{06BAC69D-A8B5-4241-99CB-70A00AC40393}" sibTransId="{02F004EE-A591-46A7-8B17-D9BBD528F069}"/>
    <dgm:cxn modelId="{7DCD4BF5-E824-4B08-9B42-B836B5918E45}" type="presParOf" srcId="{A1CE1409-7159-4A24-9C16-B541F26BDAE5}" destId="{6F3D883E-DB11-439D-A6FA-0FD2853DB0BC}" srcOrd="0" destOrd="0" presId="urn:microsoft.com/office/officeart/2005/8/layout/vList2"/>
    <dgm:cxn modelId="{20DF6849-27F5-400F-9BA4-B82539299AB2}" type="presParOf" srcId="{A1CE1409-7159-4A24-9C16-B541F26BDAE5}" destId="{72317CF6-3012-4CD6-B9D5-A4B98288404F}" srcOrd="1" destOrd="0" presId="urn:microsoft.com/office/officeart/2005/8/layout/vList2"/>
    <dgm:cxn modelId="{7BC8E6B7-5A6F-4AB9-9FCD-1598BFC8E4E3}" type="presParOf" srcId="{A1CE1409-7159-4A24-9C16-B541F26BDAE5}" destId="{90D43825-0161-48BC-8667-B86D739BAE7F}" srcOrd="2" destOrd="0" presId="urn:microsoft.com/office/officeart/2005/8/layout/vList2"/>
    <dgm:cxn modelId="{1753DF5C-6331-430F-B279-954D0DAB0036}" type="presParOf" srcId="{A1CE1409-7159-4A24-9C16-B541F26BDAE5}" destId="{E989C4C8-2D9C-464A-99A3-1420E2D324F5}" srcOrd="3" destOrd="0" presId="urn:microsoft.com/office/officeart/2005/8/layout/vList2"/>
    <dgm:cxn modelId="{AD804914-DD3D-473B-90CF-64A1F1CE9552}" type="presParOf" srcId="{A1CE1409-7159-4A24-9C16-B541F26BDAE5}" destId="{4426E61D-12F8-4B79-9BCF-D979E8EEE811}" srcOrd="4" destOrd="0" presId="urn:microsoft.com/office/officeart/2005/8/layout/vList2"/>
    <dgm:cxn modelId="{AB4A6D06-D0AE-49A0-8798-B710FB782FCA}" type="presParOf" srcId="{A1CE1409-7159-4A24-9C16-B541F26BDAE5}" destId="{02FD0D9C-E4F4-4C3A-824B-A4909B0FA9AC}" srcOrd="5" destOrd="0" presId="urn:microsoft.com/office/officeart/2005/8/layout/vList2"/>
    <dgm:cxn modelId="{C6BEE10B-0693-4879-9592-BD89A06FFD51}" type="presParOf" srcId="{A1CE1409-7159-4A24-9C16-B541F26BDAE5}" destId="{8D71A97F-6D32-4A0C-9B93-009A0831D66F}" srcOrd="6" destOrd="0" presId="urn:microsoft.com/office/officeart/2005/8/layout/vList2"/>
    <dgm:cxn modelId="{76ED7735-4757-48F0-ADB5-AA24D7F4516C}" type="presParOf" srcId="{A1CE1409-7159-4A24-9C16-B541F26BDAE5}" destId="{312B33B6-F436-4687-AC94-45D824200225}" srcOrd="7" destOrd="0" presId="urn:microsoft.com/office/officeart/2005/8/layout/vList2"/>
    <dgm:cxn modelId="{A9DA9B0D-A459-4494-ABB9-CD07B365CA82}" type="presParOf" srcId="{A1CE1409-7159-4A24-9C16-B541F26BDAE5}" destId="{64CF04D7-B5F9-42D0-AD50-EDD0462D0115}" srcOrd="8" destOrd="0" presId="urn:microsoft.com/office/officeart/2005/8/layout/vList2"/>
    <dgm:cxn modelId="{72E4BB46-845C-4205-B2D2-C151534D6015}" type="presParOf" srcId="{A1CE1409-7159-4A24-9C16-B541F26BDAE5}" destId="{20AB66DE-D9A5-4C47-8A30-B6533397E2B1}" srcOrd="9" destOrd="0" presId="urn:microsoft.com/office/officeart/2005/8/layout/vList2"/>
    <dgm:cxn modelId="{7DD032A4-8548-42FE-86F8-76080BC66195}" type="presParOf" srcId="{A1CE1409-7159-4A24-9C16-B541F26BDAE5}" destId="{1C6524C2-F6C1-4871-8BE7-DF6DAC0A02CA}" srcOrd="10" destOrd="0" presId="urn:microsoft.com/office/officeart/2005/8/layout/vList2"/>
    <dgm:cxn modelId="{A5DD2243-BF21-4A5E-B3E0-A021CFF3DBDD}" type="presParOf" srcId="{A1CE1409-7159-4A24-9C16-B541F26BDAE5}" destId="{ACF98A46-F1C6-4F59-982A-744AB08D5DF1}" srcOrd="11" destOrd="0" presId="urn:microsoft.com/office/officeart/2005/8/layout/vList2"/>
    <dgm:cxn modelId="{C254F400-20B8-4F51-8AE4-1EC0C27D1445}" type="presParOf" srcId="{A1CE1409-7159-4A24-9C16-B541F26BDAE5}" destId="{35E8B377-8D79-42D8-B8DF-54E413EB0A1D}" srcOrd="12" destOrd="0" presId="urn:microsoft.com/office/officeart/2005/8/layout/vList2"/>
    <dgm:cxn modelId="{15CE6545-E541-4473-BA09-DE16062BF36A}" type="presParOf" srcId="{A1CE1409-7159-4A24-9C16-B541F26BDAE5}" destId="{FA2B4AA9-5DD8-4A0E-8680-D79F1390870E}" srcOrd="13" destOrd="0" presId="urn:microsoft.com/office/officeart/2005/8/layout/vList2"/>
    <dgm:cxn modelId="{E13429F1-2FA5-4B32-8F7D-21A124C145E2}" type="presParOf" srcId="{A1CE1409-7159-4A24-9C16-B541F26BDAE5}" destId="{0F0A46E1-1CF6-4501-89D2-826872C55F63}" srcOrd="14" destOrd="0" presId="urn:microsoft.com/office/officeart/2005/8/layout/vList2"/>
    <dgm:cxn modelId="{15EFD684-6CC6-4A9C-B852-42A6E07E232D}" type="presParOf" srcId="{A1CE1409-7159-4A24-9C16-B541F26BDAE5}" destId="{D706E17B-ABF9-439B-8609-7869B01BBDA2}" srcOrd="15" destOrd="0" presId="urn:microsoft.com/office/officeart/2005/8/layout/vList2"/>
    <dgm:cxn modelId="{27B03FBA-E27A-457C-8A61-3C88CF5A01CA}" type="presParOf" srcId="{A1CE1409-7159-4A24-9C16-B541F26BDAE5}" destId="{6CB26784-30DC-4215-9DF0-2A48500F98CE}" srcOrd="16" destOrd="0" presId="urn:microsoft.com/office/officeart/2005/8/layout/vList2"/>
    <dgm:cxn modelId="{10DBBF3A-2F6E-4B91-B85E-3CBFEDFCBB43}" type="presParOf" srcId="{A1CE1409-7159-4A24-9C16-B541F26BDAE5}" destId="{A0D0C6A5-AFE8-41BA-911E-24EFAA86785A}" srcOrd="17" destOrd="0" presId="urn:microsoft.com/office/officeart/2005/8/layout/vList2"/>
    <dgm:cxn modelId="{5118533C-1F56-436D-AA35-AD829ACD554E}" type="presParOf" srcId="{A1CE1409-7159-4A24-9C16-B541F26BDAE5}" destId="{011804E9-6BA4-48EE-994B-CF732C0BA45F}" srcOrd="18" destOrd="0" presId="urn:microsoft.com/office/officeart/2005/8/layout/vList2"/>
    <dgm:cxn modelId="{D31C3ED9-6661-40AC-A39E-103925ABDF83}" type="presParOf" srcId="{A1CE1409-7159-4A24-9C16-B541F26BDAE5}" destId="{F84EB7FF-6FD6-4DB0-B52C-C52FA1AD3C3E}" srcOrd="19" destOrd="0" presId="urn:microsoft.com/office/officeart/2005/8/layout/vList2"/>
    <dgm:cxn modelId="{2CD13FBD-FF3D-4A0C-BE96-F1379FAB1C0C}" type="presParOf" srcId="{A1CE1409-7159-4A24-9C16-B541F26BDAE5}" destId="{BCEB12A6-4CC3-45F3-B0FB-2FFFC1CAFF48}" srcOrd="20" destOrd="0" presId="urn:microsoft.com/office/officeart/2005/8/layout/vList2"/>
  </dgm:cxnLst>
  <dgm:bg>
    <a:solidFill>
      <a:schemeClr val="accent3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41D907-6BBC-4201-9F88-09E663146309}" type="doc">
      <dgm:prSet loTypeId="urn:microsoft.com/office/officeart/2005/8/layout/bProcess4" loCatId="process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8C7864CB-734D-4055-96DE-4D0EA9E8197D}">
      <dgm:prSet phldrT="[Text]"/>
      <dgm:spPr/>
      <dgm:t>
        <a:bodyPr/>
        <a:lstStyle/>
        <a:p>
          <a:r>
            <a:rPr lang="cs-CZ" dirty="0" smtClean="0"/>
            <a:t>ELEVEN</a:t>
          </a:r>
          <a:endParaRPr lang="cs-CZ" dirty="0"/>
        </a:p>
      </dgm:t>
    </dgm:pt>
    <dgm:pt modelId="{58B62025-2549-4FB6-A76A-8DB25E4D8298}" type="parTrans" cxnId="{E87F5114-7772-4E68-AB71-EF544632C88F}">
      <dgm:prSet/>
      <dgm:spPr/>
      <dgm:t>
        <a:bodyPr/>
        <a:lstStyle/>
        <a:p>
          <a:endParaRPr lang="cs-CZ"/>
        </a:p>
      </dgm:t>
    </dgm:pt>
    <dgm:pt modelId="{B65C5A27-1AED-4BF5-B2AC-3E2FCE214F81}" type="sibTrans" cxnId="{E87F5114-7772-4E68-AB71-EF544632C88F}">
      <dgm:prSet/>
      <dgm:spPr/>
      <dgm:t>
        <a:bodyPr/>
        <a:lstStyle/>
        <a:p>
          <a:endParaRPr lang="cs-CZ"/>
        </a:p>
      </dgm:t>
    </dgm:pt>
    <dgm:pt modelId="{5D959738-F794-47F0-92A1-0E173A548697}">
      <dgm:prSet phldrT="[Text]"/>
      <dgm:spPr/>
      <dgm:t>
        <a:bodyPr/>
        <a:lstStyle/>
        <a:p>
          <a:r>
            <a:rPr lang="cs-CZ" dirty="0" smtClean="0"/>
            <a:t>THIRTEEN</a:t>
          </a:r>
          <a:endParaRPr lang="cs-CZ" dirty="0"/>
        </a:p>
      </dgm:t>
    </dgm:pt>
    <dgm:pt modelId="{DC36B552-22C0-472B-86A0-2475011A7ACB}" type="parTrans" cxnId="{0D32E6F9-E6C4-4796-B1F1-FBBB90DAE557}">
      <dgm:prSet/>
      <dgm:spPr/>
      <dgm:t>
        <a:bodyPr/>
        <a:lstStyle/>
        <a:p>
          <a:endParaRPr lang="cs-CZ"/>
        </a:p>
      </dgm:t>
    </dgm:pt>
    <dgm:pt modelId="{84F23D9B-48D8-473D-B31A-F4767EBCEF23}" type="sibTrans" cxnId="{0D32E6F9-E6C4-4796-B1F1-FBBB90DAE557}">
      <dgm:prSet/>
      <dgm:spPr/>
      <dgm:t>
        <a:bodyPr/>
        <a:lstStyle/>
        <a:p>
          <a:endParaRPr lang="cs-CZ"/>
        </a:p>
      </dgm:t>
    </dgm:pt>
    <dgm:pt modelId="{1C14CF1E-30D6-45D1-AD00-3AD04BE590B0}">
      <dgm:prSet phldrT="[Text]"/>
      <dgm:spPr/>
      <dgm:t>
        <a:bodyPr/>
        <a:lstStyle/>
        <a:p>
          <a:r>
            <a:rPr lang="cs-CZ" dirty="0" smtClean="0"/>
            <a:t>FOURTEEN</a:t>
          </a:r>
          <a:endParaRPr lang="cs-CZ" dirty="0"/>
        </a:p>
      </dgm:t>
    </dgm:pt>
    <dgm:pt modelId="{8E8E53D1-1EA2-4917-9C2C-839CB449811D}" type="parTrans" cxnId="{187340F6-BE1E-4155-B7C1-A55ACCD975B7}">
      <dgm:prSet/>
      <dgm:spPr/>
      <dgm:t>
        <a:bodyPr/>
        <a:lstStyle/>
        <a:p>
          <a:endParaRPr lang="cs-CZ"/>
        </a:p>
      </dgm:t>
    </dgm:pt>
    <dgm:pt modelId="{6912399D-C054-492F-AB42-BF8E144B73A1}" type="sibTrans" cxnId="{187340F6-BE1E-4155-B7C1-A55ACCD975B7}">
      <dgm:prSet/>
      <dgm:spPr/>
      <dgm:t>
        <a:bodyPr/>
        <a:lstStyle/>
        <a:p>
          <a:endParaRPr lang="cs-CZ"/>
        </a:p>
      </dgm:t>
    </dgm:pt>
    <dgm:pt modelId="{F02554A9-77B9-4646-AB7B-849081BD7B10}">
      <dgm:prSet phldrT="[Text]"/>
      <dgm:spPr/>
      <dgm:t>
        <a:bodyPr/>
        <a:lstStyle/>
        <a:p>
          <a:r>
            <a:rPr lang="cs-CZ" dirty="0" smtClean="0"/>
            <a:t>FIFTEEN</a:t>
          </a:r>
          <a:endParaRPr lang="cs-CZ" dirty="0"/>
        </a:p>
      </dgm:t>
    </dgm:pt>
    <dgm:pt modelId="{4698B5BC-30EC-44A4-84A7-D64D4085944D}" type="parTrans" cxnId="{5F7507C6-6D3E-4093-B570-D1F2B339F95A}">
      <dgm:prSet/>
      <dgm:spPr/>
      <dgm:t>
        <a:bodyPr/>
        <a:lstStyle/>
        <a:p>
          <a:endParaRPr lang="cs-CZ"/>
        </a:p>
      </dgm:t>
    </dgm:pt>
    <dgm:pt modelId="{C4C50AC8-B90B-4C0E-BDAA-843A2E8646F5}" type="sibTrans" cxnId="{5F7507C6-6D3E-4093-B570-D1F2B339F95A}">
      <dgm:prSet/>
      <dgm:spPr/>
      <dgm:t>
        <a:bodyPr/>
        <a:lstStyle/>
        <a:p>
          <a:endParaRPr lang="cs-CZ"/>
        </a:p>
      </dgm:t>
    </dgm:pt>
    <dgm:pt modelId="{D62675DF-8550-472F-BEAD-409C3BDF4E45}">
      <dgm:prSet phldrT="[Text]"/>
      <dgm:spPr/>
      <dgm:t>
        <a:bodyPr/>
        <a:lstStyle/>
        <a:p>
          <a:r>
            <a:rPr lang="cs-CZ" dirty="0" smtClean="0"/>
            <a:t>SIXTEEN</a:t>
          </a:r>
          <a:endParaRPr lang="cs-CZ" dirty="0"/>
        </a:p>
      </dgm:t>
    </dgm:pt>
    <dgm:pt modelId="{739CF003-DE5D-4719-8AA9-10A96DA1CE3D}" type="parTrans" cxnId="{761D8CCA-39D6-446D-A267-BA44860C7B23}">
      <dgm:prSet/>
      <dgm:spPr/>
      <dgm:t>
        <a:bodyPr/>
        <a:lstStyle/>
        <a:p>
          <a:endParaRPr lang="cs-CZ"/>
        </a:p>
      </dgm:t>
    </dgm:pt>
    <dgm:pt modelId="{68DF0175-24D9-40F5-BEBC-1F04E3B777FA}" type="sibTrans" cxnId="{761D8CCA-39D6-446D-A267-BA44860C7B23}">
      <dgm:prSet/>
      <dgm:spPr/>
      <dgm:t>
        <a:bodyPr/>
        <a:lstStyle/>
        <a:p>
          <a:endParaRPr lang="cs-CZ"/>
        </a:p>
      </dgm:t>
    </dgm:pt>
    <dgm:pt modelId="{7F209506-6385-4CAB-BE81-2572FDA92A6A}">
      <dgm:prSet phldrT="[Text]"/>
      <dgm:spPr/>
      <dgm:t>
        <a:bodyPr/>
        <a:lstStyle/>
        <a:p>
          <a:r>
            <a:rPr lang="cs-CZ" dirty="0" smtClean="0"/>
            <a:t>SEVENTEEN</a:t>
          </a:r>
          <a:endParaRPr lang="cs-CZ" dirty="0"/>
        </a:p>
      </dgm:t>
    </dgm:pt>
    <dgm:pt modelId="{78D855C1-2D9E-40EC-BE48-17B9FD9047BF}" type="parTrans" cxnId="{9B530C05-5A95-4EA7-AB80-526C1E57636C}">
      <dgm:prSet/>
      <dgm:spPr/>
      <dgm:t>
        <a:bodyPr/>
        <a:lstStyle/>
        <a:p>
          <a:endParaRPr lang="cs-CZ"/>
        </a:p>
      </dgm:t>
    </dgm:pt>
    <dgm:pt modelId="{4252C578-FB50-437A-AEA3-09EB45E301E5}" type="sibTrans" cxnId="{9B530C05-5A95-4EA7-AB80-526C1E57636C}">
      <dgm:prSet/>
      <dgm:spPr/>
      <dgm:t>
        <a:bodyPr/>
        <a:lstStyle/>
        <a:p>
          <a:endParaRPr lang="cs-CZ"/>
        </a:p>
      </dgm:t>
    </dgm:pt>
    <dgm:pt modelId="{DBEAC138-6A45-459D-A285-1549EDBFFF88}">
      <dgm:prSet phldrT="[Text]"/>
      <dgm:spPr/>
      <dgm:t>
        <a:bodyPr/>
        <a:lstStyle/>
        <a:p>
          <a:r>
            <a:rPr lang="cs-CZ" dirty="0" smtClean="0"/>
            <a:t>EIGHTEEN</a:t>
          </a:r>
          <a:endParaRPr lang="cs-CZ" dirty="0"/>
        </a:p>
      </dgm:t>
    </dgm:pt>
    <dgm:pt modelId="{6D7C62D8-8DCF-4F62-9F89-53B42090FFC1}" type="parTrans" cxnId="{F4D23F20-CAD7-490C-BC15-16B21C9B7185}">
      <dgm:prSet/>
      <dgm:spPr/>
      <dgm:t>
        <a:bodyPr/>
        <a:lstStyle/>
        <a:p>
          <a:endParaRPr lang="cs-CZ"/>
        </a:p>
      </dgm:t>
    </dgm:pt>
    <dgm:pt modelId="{12D78635-09FA-4ECF-9402-948356FB5083}" type="sibTrans" cxnId="{F4D23F20-CAD7-490C-BC15-16B21C9B7185}">
      <dgm:prSet/>
      <dgm:spPr/>
      <dgm:t>
        <a:bodyPr/>
        <a:lstStyle/>
        <a:p>
          <a:endParaRPr lang="cs-CZ"/>
        </a:p>
      </dgm:t>
    </dgm:pt>
    <dgm:pt modelId="{B5FFBF5E-51DB-4C65-9FF4-212A1EAD6CB3}">
      <dgm:prSet phldrT="[Text]"/>
      <dgm:spPr/>
      <dgm:t>
        <a:bodyPr/>
        <a:lstStyle/>
        <a:p>
          <a:r>
            <a:rPr lang="cs-CZ" dirty="0" smtClean="0"/>
            <a:t>NINETEEN</a:t>
          </a:r>
          <a:endParaRPr lang="cs-CZ" dirty="0"/>
        </a:p>
      </dgm:t>
    </dgm:pt>
    <dgm:pt modelId="{5A3EFAD9-78AC-437A-961B-168E61AB33C7}" type="parTrans" cxnId="{9EE6140D-02C1-476E-80D5-B1504315E843}">
      <dgm:prSet/>
      <dgm:spPr/>
      <dgm:t>
        <a:bodyPr/>
        <a:lstStyle/>
        <a:p>
          <a:endParaRPr lang="cs-CZ"/>
        </a:p>
      </dgm:t>
    </dgm:pt>
    <dgm:pt modelId="{1D0D0EBB-663E-4024-9598-B0CE00C323EB}" type="sibTrans" cxnId="{9EE6140D-02C1-476E-80D5-B1504315E843}">
      <dgm:prSet/>
      <dgm:spPr/>
      <dgm:t>
        <a:bodyPr/>
        <a:lstStyle/>
        <a:p>
          <a:endParaRPr lang="cs-CZ"/>
        </a:p>
      </dgm:t>
    </dgm:pt>
    <dgm:pt modelId="{BBB3762B-2749-4B05-92E7-949FB7EF8A04}">
      <dgm:prSet phldrT="[Text]"/>
      <dgm:spPr/>
      <dgm:t>
        <a:bodyPr/>
        <a:lstStyle/>
        <a:p>
          <a:r>
            <a:rPr lang="cs-CZ" dirty="0" smtClean="0"/>
            <a:t>TWENTY</a:t>
          </a:r>
          <a:endParaRPr lang="cs-CZ" dirty="0"/>
        </a:p>
      </dgm:t>
    </dgm:pt>
    <dgm:pt modelId="{E2822D3A-6C5C-4FA0-9E3F-E3C148E873C8}" type="parTrans" cxnId="{BB7B8E9B-D87A-4222-9220-6C894D545F95}">
      <dgm:prSet/>
      <dgm:spPr/>
      <dgm:t>
        <a:bodyPr/>
        <a:lstStyle/>
        <a:p>
          <a:endParaRPr lang="cs-CZ"/>
        </a:p>
      </dgm:t>
    </dgm:pt>
    <dgm:pt modelId="{CA710627-F981-410F-9182-AA7AE19D7F38}" type="sibTrans" cxnId="{BB7B8E9B-D87A-4222-9220-6C894D545F95}">
      <dgm:prSet/>
      <dgm:spPr/>
      <dgm:t>
        <a:bodyPr/>
        <a:lstStyle/>
        <a:p>
          <a:endParaRPr lang="cs-CZ"/>
        </a:p>
      </dgm:t>
    </dgm:pt>
    <dgm:pt modelId="{CB9DFCE4-1A46-4FA9-9497-F36710153177}">
      <dgm:prSet phldrT="[Text]"/>
      <dgm:spPr/>
      <dgm:t>
        <a:bodyPr/>
        <a:lstStyle/>
        <a:p>
          <a:r>
            <a:rPr lang="cs-CZ" dirty="0" smtClean="0"/>
            <a:t>TWELVE</a:t>
          </a:r>
          <a:endParaRPr lang="cs-CZ" dirty="0"/>
        </a:p>
      </dgm:t>
    </dgm:pt>
    <dgm:pt modelId="{4C71C4D8-B8C5-48E0-A347-D0615ED64310}" type="parTrans" cxnId="{1AABAD5E-AD46-49F8-A516-13877C2278A8}">
      <dgm:prSet/>
      <dgm:spPr/>
      <dgm:t>
        <a:bodyPr/>
        <a:lstStyle/>
        <a:p>
          <a:endParaRPr lang="cs-CZ"/>
        </a:p>
      </dgm:t>
    </dgm:pt>
    <dgm:pt modelId="{8BDC5356-5C83-4596-967E-DC1B0BFEA42B}" type="sibTrans" cxnId="{1AABAD5E-AD46-49F8-A516-13877C2278A8}">
      <dgm:prSet/>
      <dgm:spPr/>
      <dgm:t>
        <a:bodyPr/>
        <a:lstStyle/>
        <a:p>
          <a:endParaRPr lang="cs-CZ"/>
        </a:p>
      </dgm:t>
    </dgm:pt>
    <dgm:pt modelId="{B9227DE3-64FC-4DA1-9F19-018EEBFB6A68}" type="pres">
      <dgm:prSet presAssocID="{5841D907-6BBC-4201-9F88-09E663146309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BCBEF8A-F8DD-406B-9272-6C053D41CED2}" type="pres">
      <dgm:prSet presAssocID="{8C7864CB-734D-4055-96DE-4D0EA9E8197D}" presName="compNode" presStyleCnt="0"/>
      <dgm:spPr/>
    </dgm:pt>
    <dgm:pt modelId="{AB086DDF-BF42-4D17-8856-B01AC845231E}" type="pres">
      <dgm:prSet presAssocID="{8C7864CB-734D-4055-96DE-4D0EA9E8197D}" presName="dummyConnPt" presStyleCnt="0"/>
      <dgm:spPr/>
    </dgm:pt>
    <dgm:pt modelId="{74400256-E5AA-43E1-B1AF-D79E198AAE5D}" type="pres">
      <dgm:prSet presAssocID="{8C7864CB-734D-4055-96DE-4D0EA9E8197D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E911B9-4F03-43E5-9AA5-A99C112371E2}" type="pres">
      <dgm:prSet presAssocID="{B65C5A27-1AED-4BF5-B2AC-3E2FCE214F81}" presName="sibTrans" presStyleLbl="bgSibTrans2D1" presStyleIdx="0" presStyleCnt="9"/>
      <dgm:spPr/>
      <dgm:t>
        <a:bodyPr/>
        <a:lstStyle/>
        <a:p>
          <a:endParaRPr lang="cs-CZ"/>
        </a:p>
      </dgm:t>
    </dgm:pt>
    <dgm:pt modelId="{128BDF40-4BF1-4921-822B-600FBE6856DE}" type="pres">
      <dgm:prSet presAssocID="{CB9DFCE4-1A46-4FA9-9497-F36710153177}" presName="compNode" presStyleCnt="0"/>
      <dgm:spPr/>
    </dgm:pt>
    <dgm:pt modelId="{87F1BBE4-C33A-48E8-A148-512F73C94D4A}" type="pres">
      <dgm:prSet presAssocID="{CB9DFCE4-1A46-4FA9-9497-F36710153177}" presName="dummyConnPt" presStyleCnt="0"/>
      <dgm:spPr/>
    </dgm:pt>
    <dgm:pt modelId="{31C7E40D-1272-487C-85C8-4A208F08AB4C}" type="pres">
      <dgm:prSet presAssocID="{CB9DFCE4-1A46-4FA9-9497-F36710153177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CBAA7E-D813-44D2-94ED-EBF05DB833F7}" type="pres">
      <dgm:prSet presAssocID="{8BDC5356-5C83-4596-967E-DC1B0BFEA42B}" presName="sibTrans" presStyleLbl="bgSibTrans2D1" presStyleIdx="1" presStyleCnt="9"/>
      <dgm:spPr/>
      <dgm:t>
        <a:bodyPr/>
        <a:lstStyle/>
        <a:p>
          <a:endParaRPr lang="cs-CZ"/>
        </a:p>
      </dgm:t>
    </dgm:pt>
    <dgm:pt modelId="{FA946BE4-7B96-4EF2-A2AA-DE2C9571CF0E}" type="pres">
      <dgm:prSet presAssocID="{5D959738-F794-47F0-92A1-0E173A548697}" presName="compNode" presStyleCnt="0"/>
      <dgm:spPr/>
    </dgm:pt>
    <dgm:pt modelId="{C80D7D46-AFD7-4679-BC56-E0F75ED007E9}" type="pres">
      <dgm:prSet presAssocID="{5D959738-F794-47F0-92A1-0E173A548697}" presName="dummyConnPt" presStyleCnt="0"/>
      <dgm:spPr/>
    </dgm:pt>
    <dgm:pt modelId="{6E1DCF47-641E-4143-9FEE-4A3B09139A81}" type="pres">
      <dgm:prSet presAssocID="{5D959738-F794-47F0-92A1-0E173A548697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7CDECF-F9AB-4322-B2C4-06BC59BBC1A3}" type="pres">
      <dgm:prSet presAssocID="{84F23D9B-48D8-473D-B31A-F4767EBCEF23}" presName="sibTrans" presStyleLbl="bgSibTrans2D1" presStyleIdx="2" presStyleCnt="9"/>
      <dgm:spPr/>
      <dgm:t>
        <a:bodyPr/>
        <a:lstStyle/>
        <a:p>
          <a:endParaRPr lang="cs-CZ"/>
        </a:p>
      </dgm:t>
    </dgm:pt>
    <dgm:pt modelId="{B31C10CE-43F3-4B51-A812-384FF303401F}" type="pres">
      <dgm:prSet presAssocID="{1C14CF1E-30D6-45D1-AD00-3AD04BE590B0}" presName="compNode" presStyleCnt="0"/>
      <dgm:spPr/>
    </dgm:pt>
    <dgm:pt modelId="{5C825724-F7A5-4E0A-8562-8E5DC2B9EE69}" type="pres">
      <dgm:prSet presAssocID="{1C14CF1E-30D6-45D1-AD00-3AD04BE590B0}" presName="dummyConnPt" presStyleCnt="0"/>
      <dgm:spPr/>
    </dgm:pt>
    <dgm:pt modelId="{8FEED06B-ED39-4646-B836-59EBEF24867A}" type="pres">
      <dgm:prSet presAssocID="{1C14CF1E-30D6-45D1-AD00-3AD04BE590B0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8053FB-BEC1-4DE3-92C7-51EB240C6D7A}" type="pres">
      <dgm:prSet presAssocID="{6912399D-C054-492F-AB42-BF8E144B73A1}" presName="sibTrans" presStyleLbl="bgSibTrans2D1" presStyleIdx="3" presStyleCnt="9"/>
      <dgm:spPr/>
      <dgm:t>
        <a:bodyPr/>
        <a:lstStyle/>
        <a:p>
          <a:endParaRPr lang="cs-CZ"/>
        </a:p>
      </dgm:t>
    </dgm:pt>
    <dgm:pt modelId="{510DFB7F-F440-4081-8862-196EA3FE01B4}" type="pres">
      <dgm:prSet presAssocID="{F02554A9-77B9-4646-AB7B-849081BD7B10}" presName="compNode" presStyleCnt="0"/>
      <dgm:spPr/>
    </dgm:pt>
    <dgm:pt modelId="{31BB5E8B-D59F-438D-AE48-237E22742D69}" type="pres">
      <dgm:prSet presAssocID="{F02554A9-77B9-4646-AB7B-849081BD7B10}" presName="dummyConnPt" presStyleCnt="0"/>
      <dgm:spPr/>
    </dgm:pt>
    <dgm:pt modelId="{A8B54A59-907F-46F0-A672-09BA52E8ACCC}" type="pres">
      <dgm:prSet presAssocID="{F02554A9-77B9-4646-AB7B-849081BD7B10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EB0DF4-565A-47E3-B6A7-A7C20A162856}" type="pres">
      <dgm:prSet presAssocID="{C4C50AC8-B90B-4C0E-BDAA-843A2E8646F5}" presName="sibTrans" presStyleLbl="bgSibTrans2D1" presStyleIdx="4" presStyleCnt="9"/>
      <dgm:spPr/>
      <dgm:t>
        <a:bodyPr/>
        <a:lstStyle/>
        <a:p>
          <a:endParaRPr lang="cs-CZ"/>
        </a:p>
      </dgm:t>
    </dgm:pt>
    <dgm:pt modelId="{DFE3B9FB-29EB-45AA-9191-172489DB2325}" type="pres">
      <dgm:prSet presAssocID="{D62675DF-8550-472F-BEAD-409C3BDF4E45}" presName="compNode" presStyleCnt="0"/>
      <dgm:spPr/>
    </dgm:pt>
    <dgm:pt modelId="{ADCDAA23-5B34-4984-BDF0-4DCF5621EB22}" type="pres">
      <dgm:prSet presAssocID="{D62675DF-8550-472F-BEAD-409C3BDF4E45}" presName="dummyConnPt" presStyleCnt="0"/>
      <dgm:spPr/>
    </dgm:pt>
    <dgm:pt modelId="{76DAF9A8-9452-475E-9DA7-A4BFDAD4D777}" type="pres">
      <dgm:prSet presAssocID="{D62675DF-8550-472F-BEAD-409C3BDF4E45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F9891F-B414-4E81-A8C7-E0AC76EADF48}" type="pres">
      <dgm:prSet presAssocID="{68DF0175-24D9-40F5-BEBC-1F04E3B777FA}" presName="sibTrans" presStyleLbl="bgSibTrans2D1" presStyleIdx="5" presStyleCnt="9"/>
      <dgm:spPr/>
      <dgm:t>
        <a:bodyPr/>
        <a:lstStyle/>
        <a:p>
          <a:endParaRPr lang="cs-CZ"/>
        </a:p>
      </dgm:t>
    </dgm:pt>
    <dgm:pt modelId="{649BEE00-3BB9-4EAD-9547-EF96AF4B4532}" type="pres">
      <dgm:prSet presAssocID="{7F209506-6385-4CAB-BE81-2572FDA92A6A}" presName="compNode" presStyleCnt="0"/>
      <dgm:spPr/>
    </dgm:pt>
    <dgm:pt modelId="{0AD1806D-0B12-4805-B782-50E1599421CD}" type="pres">
      <dgm:prSet presAssocID="{7F209506-6385-4CAB-BE81-2572FDA92A6A}" presName="dummyConnPt" presStyleCnt="0"/>
      <dgm:spPr/>
    </dgm:pt>
    <dgm:pt modelId="{720668F7-026B-4B85-A40C-49CC235B5577}" type="pres">
      <dgm:prSet presAssocID="{7F209506-6385-4CAB-BE81-2572FDA92A6A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A38230-88DD-4A4A-8D1A-D43EAAFCCC4C}" type="pres">
      <dgm:prSet presAssocID="{4252C578-FB50-437A-AEA3-09EB45E301E5}" presName="sibTrans" presStyleLbl="bgSibTrans2D1" presStyleIdx="6" presStyleCnt="9"/>
      <dgm:spPr/>
      <dgm:t>
        <a:bodyPr/>
        <a:lstStyle/>
        <a:p>
          <a:endParaRPr lang="cs-CZ"/>
        </a:p>
      </dgm:t>
    </dgm:pt>
    <dgm:pt modelId="{86653042-A92B-456A-9665-89AA34C7661D}" type="pres">
      <dgm:prSet presAssocID="{DBEAC138-6A45-459D-A285-1549EDBFFF88}" presName="compNode" presStyleCnt="0"/>
      <dgm:spPr/>
    </dgm:pt>
    <dgm:pt modelId="{9643875F-7081-4568-A4D1-47AAF0401E83}" type="pres">
      <dgm:prSet presAssocID="{DBEAC138-6A45-459D-A285-1549EDBFFF88}" presName="dummyConnPt" presStyleCnt="0"/>
      <dgm:spPr/>
    </dgm:pt>
    <dgm:pt modelId="{083E267E-8318-4AD0-AFF9-8B49C0B14367}" type="pres">
      <dgm:prSet presAssocID="{DBEAC138-6A45-459D-A285-1549EDBFFF88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A480BD-8C14-44EF-B104-4726931E0F17}" type="pres">
      <dgm:prSet presAssocID="{12D78635-09FA-4ECF-9402-948356FB5083}" presName="sibTrans" presStyleLbl="bgSibTrans2D1" presStyleIdx="7" presStyleCnt="9"/>
      <dgm:spPr/>
      <dgm:t>
        <a:bodyPr/>
        <a:lstStyle/>
        <a:p>
          <a:endParaRPr lang="cs-CZ"/>
        </a:p>
      </dgm:t>
    </dgm:pt>
    <dgm:pt modelId="{9D075A37-BAB0-4E04-AAFF-8B0304170BBF}" type="pres">
      <dgm:prSet presAssocID="{B5FFBF5E-51DB-4C65-9FF4-212A1EAD6CB3}" presName="compNode" presStyleCnt="0"/>
      <dgm:spPr/>
    </dgm:pt>
    <dgm:pt modelId="{2E6E5C3A-4ACB-4A4D-8346-9E6D1896E7BD}" type="pres">
      <dgm:prSet presAssocID="{B5FFBF5E-51DB-4C65-9FF4-212A1EAD6CB3}" presName="dummyConnPt" presStyleCnt="0"/>
      <dgm:spPr/>
    </dgm:pt>
    <dgm:pt modelId="{30165116-97E1-4875-A26B-A4E5A609EAB2}" type="pres">
      <dgm:prSet presAssocID="{B5FFBF5E-51DB-4C65-9FF4-212A1EAD6CB3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F00D7-C6A0-4BCD-A34A-F197A1C82BDE}" type="pres">
      <dgm:prSet presAssocID="{1D0D0EBB-663E-4024-9598-B0CE00C323EB}" presName="sibTrans" presStyleLbl="bgSibTrans2D1" presStyleIdx="8" presStyleCnt="9"/>
      <dgm:spPr/>
      <dgm:t>
        <a:bodyPr/>
        <a:lstStyle/>
        <a:p>
          <a:endParaRPr lang="cs-CZ"/>
        </a:p>
      </dgm:t>
    </dgm:pt>
    <dgm:pt modelId="{A38F53A7-425F-4B6B-8307-76C7D6311FB6}" type="pres">
      <dgm:prSet presAssocID="{BBB3762B-2749-4B05-92E7-949FB7EF8A04}" presName="compNode" presStyleCnt="0"/>
      <dgm:spPr/>
    </dgm:pt>
    <dgm:pt modelId="{CE744684-D428-4409-B22F-FA609EED1AE5}" type="pres">
      <dgm:prSet presAssocID="{BBB3762B-2749-4B05-92E7-949FB7EF8A04}" presName="dummyConnPt" presStyleCnt="0"/>
      <dgm:spPr/>
    </dgm:pt>
    <dgm:pt modelId="{27710F8C-AFE2-4019-A4FD-0CE6993A4ED3}" type="pres">
      <dgm:prSet presAssocID="{BBB3762B-2749-4B05-92E7-949FB7EF8A04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2268CB-680C-4833-BC92-8401FA163280}" type="presOf" srcId="{4252C578-FB50-437A-AEA3-09EB45E301E5}" destId="{83A38230-88DD-4A4A-8D1A-D43EAAFCCC4C}" srcOrd="0" destOrd="0" presId="urn:microsoft.com/office/officeart/2005/8/layout/bProcess4"/>
    <dgm:cxn modelId="{4B397EDB-E413-4DF3-B5F5-A063ED865494}" type="presOf" srcId="{7F209506-6385-4CAB-BE81-2572FDA92A6A}" destId="{720668F7-026B-4B85-A40C-49CC235B5577}" srcOrd="0" destOrd="0" presId="urn:microsoft.com/office/officeart/2005/8/layout/bProcess4"/>
    <dgm:cxn modelId="{9EE6140D-02C1-476E-80D5-B1504315E843}" srcId="{5841D907-6BBC-4201-9F88-09E663146309}" destId="{B5FFBF5E-51DB-4C65-9FF4-212A1EAD6CB3}" srcOrd="8" destOrd="0" parTransId="{5A3EFAD9-78AC-437A-961B-168E61AB33C7}" sibTransId="{1D0D0EBB-663E-4024-9598-B0CE00C323EB}"/>
    <dgm:cxn modelId="{CAA7D665-CF6D-4CE8-A067-C199807F8668}" type="presOf" srcId="{12D78635-09FA-4ECF-9402-948356FB5083}" destId="{DFA480BD-8C14-44EF-B104-4726931E0F17}" srcOrd="0" destOrd="0" presId="urn:microsoft.com/office/officeart/2005/8/layout/bProcess4"/>
    <dgm:cxn modelId="{EBECFB99-BE9E-403B-849A-66005B000816}" type="presOf" srcId="{CB9DFCE4-1A46-4FA9-9497-F36710153177}" destId="{31C7E40D-1272-487C-85C8-4A208F08AB4C}" srcOrd="0" destOrd="0" presId="urn:microsoft.com/office/officeart/2005/8/layout/bProcess4"/>
    <dgm:cxn modelId="{3A51A0AB-4FB7-404F-8FA3-92EC85B75729}" type="presOf" srcId="{8BDC5356-5C83-4596-967E-DC1B0BFEA42B}" destId="{79CBAA7E-D813-44D2-94ED-EBF05DB833F7}" srcOrd="0" destOrd="0" presId="urn:microsoft.com/office/officeart/2005/8/layout/bProcess4"/>
    <dgm:cxn modelId="{BB7B8E9B-D87A-4222-9220-6C894D545F95}" srcId="{5841D907-6BBC-4201-9F88-09E663146309}" destId="{BBB3762B-2749-4B05-92E7-949FB7EF8A04}" srcOrd="9" destOrd="0" parTransId="{E2822D3A-6C5C-4FA0-9E3F-E3C148E873C8}" sibTransId="{CA710627-F981-410F-9182-AA7AE19D7F38}"/>
    <dgm:cxn modelId="{263861D7-BC62-45DA-BB0A-CE381E87E4C5}" type="presOf" srcId="{DBEAC138-6A45-459D-A285-1549EDBFFF88}" destId="{083E267E-8318-4AD0-AFF9-8B49C0B14367}" srcOrd="0" destOrd="0" presId="urn:microsoft.com/office/officeart/2005/8/layout/bProcess4"/>
    <dgm:cxn modelId="{E87F5114-7772-4E68-AB71-EF544632C88F}" srcId="{5841D907-6BBC-4201-9F88-09E663146309}" destId="{8C7864CB-734D-4055-96DE-4D0EA9E8197D}" srcOrd="0" destOrd="0" parTransId="{58B62025-2549-4FB6-A76A-8DB25E4D8298}" sibTransId="{B65C5A27-1AED-4BF5-B2AC-3E2FCE214F81}"/>
    <dgm:cxn modelId="{F8F1F784-4912-4EC6-9B67-9C270DC7F964}" type="presOf" srcId="{1C14CF1E-30D6-45D1-AD00-3AD04BE590B0}" destId="{8FEED06B-ED39-4646-B836-59EBEF24867A}" srcOrd="0" destOrd="0" presId="urn:microsoft.com/office/officeart/2005/8/layout/bProcess4"/>
    <dgm:cxn modelId="{C01BDF0E-FFDB-4D3D-8B73-7F3806B6BB63}" type="presOf" srcId="{B5FFBF5E-51DB-4C65-9FF4-212A1EAD6CB3}" destId="{30165116-97E1-4875-A26B-A4E5A609EAB2}" srcOrd="0" destOrd="0" presId="urn:microsoft.com/office/officeart/2005/8/layout/bProcess4"/>
    <dgm:cxn modelId="{761D8CCA-39D6-446D-A267-BA44860C7B23}" srcId="{5841D907-6BBC-4201-9F88-09E663146309}" destId="{D62675DF-8550-472F-BEAD-409C3BDF4E45}" srcOrd="5" destOrd="0" parTransId="{739CF003-DE5D-4719-8AA9-10A96DA1CE3D}" sibTransId="{68DF0175-24D9-40F5-BEBC-1F04E3B777FA}"/>
    <dgm:cxn modelId="{D91C2ED6-C8E4-4B30-9786-133B7CB985C3}" type="presOf" srcId="{1D0D0EBB-663E-4024-9598-B0CE00C323EB}" destId="{237F00D7-C6A0-4BCD-A34A-F197A1C82BDE}" srcOrd="0" destOrd="0" presId="urn:microsoft.com/office/officeart/2005/8/layout/bProcess4"/>
    <dgm:cxn modelId="{9B530C05-5A95-4EA7-AB80-526C1E57636C}" srcId="{5841D907-6BBC-4201-9F88-09E663146309}" destId="{7F209506-6385-4CAB-BE81-2572FDA92A6A}" srcOrd="6" destOrd="0" parTransId="{78D855C1-2D9E-40EC-BE48-17B9FD9047BF}" sibTransId="{4252C578-FB50-437A-AEA3-09EB45E301E5}"/>
    <dgm:cxn modelId="{3D6A8FFD-CFAE-4468-9CFC-0EC0A00612C4}" type="presOf" srcId="{B65C5A27-1AED-4BF5-B2AC-3E2FCE214F81}" destId="{F5E911B9-4F03-43E5-9AA5-A99C112371E2}" srcOrd="0" destOrd="0" presId="urn:microsoft.com/office/officeart/2005/8/layout/bProcess4"/>
    <dgm:cxn modelId="{0D32E6F9-E6C4-4796-B1F1-FBBB90DAE557}" srcId="{5841D907-6BBC-4201-9F88-09E663146309}" destId="{5D959738-F794-47F0-92A1-0E173A548697}" srcOrd="2" destOrd="0" parTransId="{DC36B552-22C0-472B-86A0-2475011A7ACB}" sibTransId="{84F23D9B-48D8-473D-B31A-F4767EBCEF23}"/>
    <dgm:cxn modelId="{D0E99144-4937-4304-9FA0-FE3886022ACA}" type="presOf" srcId="{68DF0175-24D9-40F5-BEBC-1F04E3B777FA}" destId="{1EF9891F-B414-4E81-A8C7-E0AC76EADF48}" srcOrd="0" destOrd="0" presId="urn:microsoft.com/office/officeart/2005/8/layout/bProcess4"/>
    <dgm:cxn modelId="{1AABAD5E-AD46-49F8-A516-13877C2278A8}" srcId="{5841D907-6BBC-4201-9F88-09E663146309}" destId="{CB9DFCE4-1A46-4FA9-9497-F36710153177}" srcOrd="1" destOrd="0" parTransId="{4C71C4D8-B8C5-48E0-A347-D0615ED64310}" sibTransId="{8BDC5356-5C83-4596-967E-DC1B0BFEA42B}"/>
    <dgm:cxn modelId="{5F7507C6-6D3E-4093-B570-D1F2B339F95A}" srcId="{5841D907-6BBC-4201-9F88-09E663146309}" destId="{F02554A9-77B9-4646-AB7B-849081BD7B10}" srcOrd="4" destOrd="0" parTransId="{4698B5BC-30EC-44A4-84A7-D64D4085944D}" sibTransId="{C4C50AC8-B90B-4C0E-BDAA-843A2E8646F5}"/>
    <dgm:cxn modelId="{BC560B7A-BE7C-4395-9283-DDA38A6BF9C4}" type="presOf" srcId="{84F23D9B-48D8-473D-B31A-F4767EBCEF23}" destId="{6A7CDECF-F9AB-4322-B2C4-06BC59BBC1A3}" srcOrd="0" destOrd="0" presId="urn:microsoft.com/office/officeart/2005/8/layout/bProcess4"/>
    <dgm:cxn modelId="{64A6B3B4-4F3A-467C-8FA4-F66A6E9E7E0F}" type="presOf" srcId="{8C7864CB-734D-4055-96DE-4D0EA9E8197D}" destId="{74400256-E5AA-43E1-B1AF-D79E198AAE5D}" srcOrd="0" destOrd="0" presId="urn:microsoft.com/office/officeart/2005/8/layout/bProcess4"/>
    <dgm:cxn modelId="{6A56F857-69D7-4B7A-9E2F-1917A1D7F782}" type="presOf" srcId="{5D959738-F794-47F0-92A1-0E173A548697}" destId="{6E1DCF47-641E-4143-9FEE-4A3B09139A81}" srcOrd="0" destOrd="0" presId="urn:microsoft.com/office/officeart/2005/8/layout/bProcess4"/>
    <dgm:cxn modelId="{187340F6-BE1E-4155-B7C1-A55ACCD975B7}" srcId="{5841D907-6BBC-4201-9F88-09E663146309}" destId="{1C14CF1E-30D6-45D1-AD00-3AD04BE590B0}" srcOrd="3" destOrd="0" parTransId="{8E8E53D1-1EA2-4917-9C2C-839CB449811D}" sibTransId="{6912399D-C054-492F-AB42-BF8E144B73A1}"/>
    <dgm:cxn modelId="{3C525E5E-0C28-4F40-89F1-14AFE0FBB29E}" type="presOf" srcId="{5841D907-6BBC-4201-9F88-09E663146309}" destId="{B9227DE3-64FC-4DA1-9F19-018EEBFB6A68}" srcOrd="0" destOrd="0" presId="urn:microsoft.com/office/officeart/2005/8/layout/bProcess4"/>
    <dgm:cxn modelId="{72D9BA80-16B9-4764-9051-70A3ACAE34AE}" type="presOf" srcId="{BBB3762B-2749-4B05-92E7-949FB7EF8A04}" destId="{27710F8C-AFE2-4019-A4FD-0CE6993A4ED3}" srcOrd="0" destOrd="0" presId="urn:microsoft.com/office/officeart/2005/8/layout/bProcess4"/>
    <dgm:cxn modelId="{F4D23F20-CAD7-490C-BC15-16B21C9B7185}" srcId="{5841D907-6BBC-4201-9F88-09E663146309}" destId="{DBEAC138-6A45-459D-A285-1549EDBFFF88}" srcOrd="7" destOrd="0" parTransId="{6D7C62D8-8DCF-4F62-9F89-53B42090FFC1}" sibTransId="{12D78635-09FA-4ECF-9402-948356FB5083}"/>
    <dgm:cxn modelId="{3EFDF932-DFA8-4BFC-8C97-1431C49C5F16}" type="presOf" srcId="{D62675DF-8550-472F-BEAD-409C3BDF4E45}" destId="{76DAF9A8-9452-475E-9DA7-A4BFDAD4D777}" srcOrd="0" destOrd="0" presId="urn:microsoft.com/office/officeart/2005/8/layout/bProcess4"/>
    <dgm:cxn modelId="{CBFE215D-BF7C-4A41-8E22-BDDFA13BFB3B}" type="presOf" srcId="{6912399D-C054-492F-AB42-BF8E144B73A1}" destId="{F18053FB-BEC1-4DE3-92C7-51EB240C6D7A}" srcOrd="0" destOrd="0" presId="urn:microsoft.com/office/officeart/2005/8/layout/bProcess4"/>
    <dgm:cxn modelId="{D338FE5D-65AB-4293-AD2D-7441BD3B936D}" type="presOf" srcId="{F02554A9-77B9-4646-AB7B-849081BD7B10}" destId="{A8B54A59-907F-46F0-A672-09BA52E8ACCC}" srcOrd="0" destOrd="0" presId="urn:microsoft.com/office/officeart/2005/8/layout/bProcess4"/>
    <dgm:cxn modelId="{882CAF8B-5BA3-4B99-AFDF-5F4A4EA25B8D}" type="presOf" srcId="{C4C50AC8-B90B-4C0E-BDAA-843A2E8646F5}" destId="{0EEB0DF4-565A-47E3-B6A7-A7C20A162856}" srcOrd="0" destOrd="0" presId="urn:microsoft.com/office/officeart/2005/8/layout/bProcess4"/>
    <dgm:cxn modelId="{7A75FADC-3070-4EDA-BAA9-82FFBD9C43EE}" type="presParOf" srcId="{B9227DE3-64FC-4DA1-9F19-018EEBFB6A68}" destId="{2BCBEF8A-F8DD-406B-9272-6C053D41CED2}" srcOrd="0" destOrd="0" presId="urn:microsoft.com/office/officeart/2005/8/layout/bProcess4"/>
    <dgm:cxn modelId="{89B5A4BE-7FAB-4B4E-92A4-D7F59C2DC28C}" type="presParOf" srcId="{2BCBEF8A-F8DD-406B-9272-6C053D41CED2}" destId="{AB086DDF-BF42-4D17-8856-B01AC845231E}" srcOrd="0" destOrd="0" presId="urn:microsoft.com/office/officeart/2005/8/layout/bProcess4"/>
    <dgm:cxn modelId="{FD891928-5688-4ABC-87E8-3A3ADE53EF0E}" type="presParOf" srcId="{2BCBEF8A-F8DD-406B-9272-6C053D41CED2}" destId="{74400256-E5AA-43E1-B1AF-D79E198AAE5D}" srcOrd="1" destOrd="0" presId="urn:microsoft.com/office/officeart/2005/8/layout/bProcess4"/>
    <dgm:cxn modelId="{37C2BE9F-EF7D-4037-8153-98CC31E5FB3B}" type="presParOf" srcId="{B9227DE3-64FC-4DA1-9F19-018EEBFB6A68}" destId="{F5E911B9-4F03-43E5-9AA5-A99C112371E2}" srcOrd="1" destOrd="0" presId="urn:microsoft.com/office/officeart/2005/8/layout/bProcess4"/>
    <dgm:cxn modelId="{CC2810FF-53DF-4529-B8A4-CD698192F2F5}" type="presParOf" srcId="{B9227DE3-64FC-4DA1-9F19-018EEBFB6A68}" destId="{128BDF40-4BF1-4921-822B-600FBE6856DE}" srcOrd="2" destOrd="0" presId="urn:microsoft.com/office/officeart/2005/8/layout/bProcess4"/>
    <dgm:cxn modelId="{C364E658-928C-4DB8-AD9D-33481E1ADD95}" type="presParOf" srcId="{128BDF40-4BF1-4921-822B-600FBE6856DE}" destId="{87F1BBE4-C33A-48E8-A148-512F73C94D4A}" srcOrd="0" destOrd="0" presId="urn:microsoft.com/office/officeart/2005/8/layout/bProcess4"/>
    <dgm:cxn modelId="{B7F3BDD9-C6F6-4050-BC32-0079900DFED6}" type="presParOf" srcId="{128BDF40-4BF1-4921-822B-600FBE6856DE}" destId="{31C7E40D-1272-487C-85C8-4A208F08AB4C}" srcOrd="1" destOrd="0" presId="urn:microsoft.com/office/officeart/2005/8/layout/bProcess4"/>
    <dgm:cxn modelId="{3A84CE22-1F13-436D-82DC-111B4F810A9F}" type="presParOf" srcId="{B9227DE3-64FC-4DA1-9F19-018EEBFB6A68}" destId="{79CBAA7E-D813-44D2-94ED-EBF05DB833F7}" srcOrd="3" destOrd="0" presId="urn:microsoft.com/office/officeart/2005/8/layout/bProcess4"/>
    <dgm:cxn modelId="{B48F43A7-9FA5-4E0F-8E51-D6C1519345C0}" type="presParOf" srcId="{B9227DE3-64FC-4DA1-9F19-018EEBFB6A68}" destId="{FA946BE4-7B96-4EF2-A2AA-DE2C9571CF0E}" srcOrd="4" destOrd="0" presId="urn:microsoft.com/office/officeart/2005/8/layout/bProcess4"/>
    <dgm:cxn modelId="{CA0124AE-3412-4D9B-B9F6-4D3E6F8A9B56}" type="presParOf" srcId="{FA946BE4-7B96-4EF2-A2AA-DE2C9571CF0E}" destId="{C80D7D46-AFD7-4679-BC56-E0F75ED007E9}" srcOrd="0" destOrd="0" presId="urn:microsoft.com/office/officeart/2005/8/layout/bProcess4"/>
    <dgm:cxn modelId="{D0A75C1F-E722-41F1-B445-4ED2B33C1578}" type="presParOf" srcId="{FA946BE4-7B96-4EF2-A2AA-DE2C9571CF0E}" destId="{6E1DCF47-641E-4143-9FEE-4A3B09139A81}" srcOrd="1" destOrd="0" presId="urn:microsoft.com/office/officeart/2005/8/layout/bProcess4"/>
    <dgm:cxn modelId="{34BBB4A2-1B71-4E98-8300-A137E2DEF5B6}" type="presParOf" srcId="{B9227DE3-64FC-4DA1-9F19-018EEBFB6A68}" destId="{6A7CDECF-F9AB-4322-B2C4-06BC59BBC1A3}" srcOrd="5" destOrd="0" presId="urn:microsoft.com/office/officeart/2005/8/layout/bProcess4"/>
    <dgm:cxn modelId="{0193F183-BB42-43D9-A2EF-391F90871722}" type="presParOf" srcId="{B9227DE3-64FC-4DA1-9F19-018EEBFB6A68}" destId="{B31C10CE-43F3-4B51-A812-384FF303401F}" srcOrd="6" destOrd="0" presId="urn:microsoft.com/office/officeart/2005/8/layout/bProcess4"/>
    <dgm:cxn modelId="{F30D2B15-5CF5-4A86-BEED-FF18585FDCE4}" type="presParOf" srcId="{B31C10CE-43F3-4B51-A812-384FF303401F}" destId="{5C825724-F7A5-4E0A-8562-8E5DC2B9EE69}" srcOrd="0" destOrd="0" presId="urn:microsoft.com/office/officeart/2005/8/layout/bProcess4"/>
    <dgm:cxn modelId="{E15F6046-93C7-46AD-A4FD-D34405BD000E}" type="presParOf" srcId="{B31C10CE-43F3-4B51-A812-384FF303401F}" destId="{8FEED06B-ED39-4646-B836-59EBEF24867A}" srcOrd="1" destOrd="0" presId="urn:microsoft.com/office/officeart/2005/8/layout/bProcess4"/>
    <dgm:cxn modelId="{E2E15745-B417-412B-851E-D99AFCB579AE}" type="presParOf" srcId="{B9227DE3-64FC-4DA1-9F19-018EEBFB6A68}" destId="{F18053FB-BEC1-4DE3-92C7-51EB240C6D7A}" srcOrd="7" destOrd="0" presId="urn:microsoft.com/office/officeart/2005/8/layout/bProcess4"/>
    <dgm:cxn modelId="{36DFCB7E-EBBD-426E-AE9E-D3312F430D7D}" type="presParOf" srcId="{B9227DE3-64FC-4DA1-9F19-018EEBFB6A68}" destId="{510DFB7F-F440-4081-8862-196EA3FE01B4}" srcOrd="8" destOrd="0" presId="urn:microsoft.com/office/officeart/2005/8/layout/bProcess4"/>
    <dgm:cxn modelId="{91F1C351-9D14-4991-8D4C-00E276F2878C}" type="presParOf" srcId="{510DFB7F-F440-4081-8862-196EA3FE01B4}" destId="{31BB5E8B-D59F-438D-AE48-237E22742D69}" srcOrd="0" destOrd="0" presId="urn:microsoft.com/office/officeart/2005/8/layout/bProcess4"/>
    <dgm:cxn modelId="{D1233E0D-9BFE-4F0E-9035-AF4B1A816C94}" type="presParOf" srcId="{510DFB7F-F440-4081-8862-196EA3FE01B4}" destId="{A8B54A59-907F-46F0-A672-09BA52E8ACCC}" srcOrd="1" destOrd="0" presId="urn:microsoft.com/office/officeart/2005/8/layout/bProcess4"/>
    <dgm:cxn modelId="{7702C724-EC03-4876-B67D-56B790BC9549}" type="presParOf" srcId="{B9227DE3-64FC-4DA1-9F19-018EEBFB6A68}" destId="{0EEB0DF4-565A-47E3-B6A7-A7C20A162856}" srcOrd="9" destOrd="0" presId="urn:microsoft.com/office/officeart/2005/8/layout/bProcess4"/>
    <dgm:cxn modelId="{92D7D0D0-DBEF-46A5-B32C-A49DE3D950B7}" type="presParOf" srcId="{B9227DE3-64FC-4DA1-9F19-018EEBFB6A68}" destId="{DFE3B9FB-29EB-45AA-9191-172489DB2325}" srcOrd="10" destOrd="0" presId="urn:microsoft.com/office/officeart/2005/8/layout/bProcess4"/>
    <dgm:cxn modelId="{216B5ACA-A4BD-4B3D-AF02-5E5F3F2FC5A2}" type="presParOf" srcId="{DFE3B9FB-29EB-45AA-9191-172489DB2325}" destId="{ADCDAA23-5B34-4984-BDF0-4DCF5621EB22}" srcOrd="0" destOrd="0" presId="urn:microsoft.com/office/officeart/2005/8/layout/bProcess4"/>
    <dgm:cxn modelId="{6381FDE1-2F3F-43D5-BB76-25E23134CD0F}" type="presParOf" srcId="{DFE3B9FB-29EB-45AA-9191-172489DB2325}" destId="{76DAF9A8-9452-475E-9DA7-A4BFDAD4D777}" srcOrd="1" destOrd="0" presId="urn:microsoft.com/office/officeart/2005/8/layout/bProcess4"/>
    <dgm:cxn modelId="{26D326E9-AF68-4D40-B18E-376FF7F5EE6B}" type="presParOf" srcId="{B9227DE3-64FC-4DA1-9F19-018EEBFB6A68}" destId="{1EF9891F-B414-4E81-A8C7-E0AC76EADF48}" srcOrd="11" destOrd="0" presId="urn:microsoft.com/office/officeart/2005/8/layout/bProcess4"/>
    <dgm:cxn modelId="{96C50F82-6348-4998-9269-4235B56461C9}" type="presParOf" srcId="{B9227DE3-64FC-4DA1-9F19-018EEBFB6A68}" destId="{649BEE00-3BB9-4EAD-9547-EF96AF4B4532}" srcOrd="12" destOrd="0" presId="urn:microsoft.com/office/officeart/2005/8/layout/bProcess4"/>
    <dgm:cxn modelId="{937E3EF2-628B-4981-BE5C-49F0EEA5CA4E}" type="presParOf" srcId="{649BEE00-3BB9-4EAD-9547-EF96AF4B4532}" destId="{0AD1806D-0B12-4805-B782-50E1599421CD}" srcOrd="0" destOrd="0" presId="urn:microsoft.com/office/officeart/2005/8/layout/bProcess4"/>
    <dgm:cxn modelId="{FB063BEF-1A8B-49E8-BF66-A14D37957C0A}" type="presParOf" srcId="{649BEE00-3BB9-4EAD-9547-EF96AF4B4532}" destId="{720668F7-026B-4B85-A40C-49CC235B5577}" srcOrd="1" destOrd="0" presId="urn:microsoft.com/office/officeart/2005/8/layout/bProcess4"/>
    <dgm:cxn modelId="{AEAE145E-D3D9-4196-A6F4-9AFCA4AB0810}" type="presParOf" srcId="{B9227DE3-64FC-4DA1-9F19-018EEBFB6A68}" destId="{83A38230-88DD-4A4A-8D1A-D43EAAFCCC4C}" srcOrd="13" destOrd="0" presId="urn:microsoft.com/office/officeart/2005/8/layout/bProcess4"/>
    <dgm:cxn modelId="{0470FB90-C0F9-4F59-BB38-79B982E6F611}" type="presParOf" srcId="{B9227DE3-64FC-4DA1-9F19-018EEBFB6A68}" destId="{86653042-A92B-456A-9665-89AA34C7661D}" srcOrd="14" destOrd="0" presId="urn:microsoft.com/office/officeart/2005/8/layout/bProcess4"/>
    <dgm:cxn modelId="{6CCA5BC8-F693-4BF8-BA9E-70D7297139CC}" type="presParOf" srcId="{86653042-A92B-456A-9665-89AA34C7661D}" destId="{9643875F-7081-4568-A4D1-47AAF0401E83}" srcOrd="0" destOrd="0" presId="urn:microsoft.com/office/officeart/2005/8/layout/bProcess4"/>
    <dgm:cxn modelId="{94909637-8360-4B5F-B505-550B3B5FE524}" type="presParOf" srcId="{86653042-A92B-456A-9665-89AA34C7661D}" destId="{083E267E-8318-4AD0-AFF9-8B49C0B14367}" srcOrd="1" destOrd="0" presId="urn:microsoft.com/office/officeart/2005/8/layout/bProcess4"/>
    <dgm:cxn modelId="{1D52A777-86EE-4CEA-80FA-D5096D9ABBBD}" type="presParOf" srcId="{B9227DE3-64FC-4DA1-9F19-018EEBFB6A68}" destId="{DFA480BD-8C14-44EF-B104-4726931E0F17}" srcOrd="15" destOrd="0" presId="urn:microsoft.com/office/officeart/2005/8/layout/bProcess4"/>
    <dgm:cxn modelId="{82B9DE45-414F-4919-910F-C440475D2A21}" type="presParOf" srcId="{B9227DE3-64FC-4DA1-9F19-018EEBFB6A68}" destId="{9D075A37-BAB0-4E04-AAFF-8B0304170BBF}" srcOrd="16" destOrd="0" presId="urn:microsoft.com/office/officeart/2005/8/layout/bProcess4"/>
    <dgm:cxn modelId="{5ABDB351-13D0-49D1-82EA-80139AE59906}" type="presParOf" srcId="{9D075A37-BAB0-4E04-AAFF-8B0304170BBF}" destId="{2E6E5C3A-4ACB-4A4D-8346-9E6D1896E7BD}" srcOrd="0" destOrd="0" presId="urn:microsoft.com/office/officeart/2005/8/layout/bProcess4"/>
    <dgm:cxn modelId="{67DECDDF-B486-40AD-B959-B156C9057944}" type="presParOf" srcId="{9D075A37-BAB0-4E04-AAFF-8B0304170BBF}" destId="{30165116-97E1-4875-A26B-A4E5A609EAB2}" srcOrd="1" destOrd="0" presId="urn:microsoft.com/office/officeart/2005/8/layout/bProcess4"/>
    <dgm:cxn modelId="{81077697-7F6D-49D3-B0AB-70A456A73E70}" type="presParOf" srcId="{B9227DE3-64FC-4DA1-9F19-018EEBFB6A68}" destId="{237F00D7-C6A0-4BCD-A34A-F197A1C82BDE}" srcOrd="17" destOrd="0" presId="urn:microsoft.com/office/officeart/2005/8/layout/bProcess4"/>
    <dgm:cxn modelId="{0AA34173-0530-4D49-9FB5-98C66085EB5B}" type="presParOf" srcId="{B9227DE3-64FC-4DA1-9F19-018EEBFB6A68}" destId="{A38F53A7-425F-4B6B-8307-76C7D6311FB6}" srcOrd="18" destOrd="0" presId="urn:microsoft.com/office/officeart/2005/8/layout/bProcess4"/>
    <dgm:cxn modelId="{1C4EF650-87A6-47F8-8DF4-BDE68967E83D}" type="presParOf" srcId="{A38F53A7-425F-4B6B-8307-76C7D6311FB6}" destId="{CE744684-D428-4409-B22F-FA609EED1AE5}" srcOrd="0" destOrd="0" presId="urn:microsoft.com/office/officeart/2005/8/layout/bProcess4"/>
    <dgm:cxn modelId="{95F2B869-613F-426E-B212-F859C3FDEA24}" type="presParOf" srcId="{A38F53A7-425F-4B6B-8307-76C7D6311FB6}" destId="{27710F8C-AFE2-4019-A4FD-0CE6993A4ED3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BE8C5B-69CF-4B5C-ADDC-0207E1E851F7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5AA380-3888-463D-A200-EADD1DD8BBC0}">
      <dgm:prSet phldrT="[Text]"/>
      <dgm:spPr/>
      <dgm:t>
        <a:bodyPr/>
        <a:lstStyle/>
        <a:p>
          <a:r>
            <a:rPr lang="cs-CZ" dirty="0" err="1" smtClean="0"/>
            <a:t>seven</a:t>
          </a:r>
          <a:endParaRPr lang="cs-CZ" dirty="0"/>
        </a:p>
      </dgm:t>
    </dgm:pt>
    <dgm:pt modelId="{C16AE949-37F6-47BD-BA55-20DB15777833}" type="parTrans" cxnId="{001C6EF7-B2F4-46A1-BEBE-B8CAA2DBA4D3}">
      <dgm:prSet/>
      <dgm:spPr/>
      <dgm:t>
        <a:bodyPr/>
        <a:lstStyle/>
        <a:p>
          <a:endParaRPr lang="cs-CZ"/>
        </a:p>
      </dgm:t>
    </dgm:pt>
    <dgm:pt modelId="{C7190A2B-EF61-4DAA-BA19-AD273ED43828}" type="sibTrans" cxnId="{001C6EF7-B2F4-46A1-BEBE-B8CAA2DBA4D3}">
      <dgm:prSet/>
      <dgm:spPr/>
      <dgm:t>
        <a:bodyPr/>
        <a:lstStyle/>
        <a:p>
          <a:endParaRPr lang="cs-CZ"/>
        </a:p>
      </dgm:t>
    </dgm:pt>
    <dgm:pt modelId="{5A8EE354-0A48-482C-A5EC-645AA4BF79A1}">
      <dgm:prSet phldrT="[Text]"/>
      <dgm:spPr/>
      <dgm:t>
        <a:bodyPr/>
        <a:lstStyle/>
        <a:p>
          <a:r>
            <a:rPr lang="cs-CZ" dirty="0" err="1" smtClean="0"/>
            <a:t>five</a:t>
          </a:r>
          <a:endParaRPr lang="cs-CZ" dirty="0"/>
        </a:p>
      </dgm:t>
    </dgm:pt>
    <dgm:pt modelId="{701E18A2-856A-4DCF-A177-BD47C3773A73}" type="parTrans" cxnId="{5EEB6BE5-3DE0-4F9D-A122-7621067BF8FD}">
      <dgm:prSet/>
      <dgm:spPr/>
      <dgm:t>
        <a:bodyPr/>
        <a:lstStyle/>
        <a:p>
          <a:endParaRPr lang="cs-CZ"/>
        </a:p>
      </dgm:t>
    </dgm:pt>
    <dgm:pt modelId="{55E1B086-3F78-48F7-B132-2A7992126D5A}" type="sibTrans" cxnId="{5EEB6BE5-3DE0-4F9D-A122-7621067BF8FD}">
      <dgm:prSet/>
      <dgm:spPr/>
      <dgm:t>
        <a:bodyPr/>
        <a:lstStyle/>
        <a:p>
          <a:endParaRPr lang="cs-CZ"/>
        </a:p>
      </dgm:t>
    </dgm:pt>
    <dgm:pt modelId="{9B25AEC1-53E4-4414-95DC-687D88995A3A}">
      <dgm:prSet phldrT="[Text]"/>
      <dgm:spPr/>
      <dgm:t>
        <a:bodyPr/>
        <a:lstStyle/>
        <a:p>
          <a:r>
            <a:rPr lang="cs-CZ" dirty="0" err="1" smtClean="0"/>
            <a:t>nine</a:t>
          </a:r>
          <a:endParaRPr lang="cs-CZ" dirty="0"/>
        </a:p>
      </dgm:t>
    </dgm:pt>
    <dgm:pt modelId="{F04E10C4-9520-4FA7-8429-DE05C25B4A22}" type="parTrans" cxnId="{6C1E1F5D-9840-4881-ACB2-5429A1B8A348}">
      <dgm:prSet/>
      <dgm:spPr/>
      <dgm:t>
        <a:bodyPr/>
        <a:lstStyle/>
        <a:p>
          <a:endParaRPr lang="cs-CZ"/>
        </a:p>
      </dgm:t>
    </dgm:pt>
    <dgm:pt modelId="{0EABEC2E-5A9F-437B-85E0-73979281C791}" type="sibTrans" cxnId="{6C1E1F5D-9840-4881-ACB2-5429A1B8A348}">
      <dgm:prSet/>
      <dgm:spPr/>
      <dgm:t>
        <a:bodyPr/>
        <a:lstStyle/>
        <a:p>
          <a:endParaRPr lang="cs-CZ"/>
        </a:p>
      </dgm:t>
    </dgm:pt>
    <dgm:pt modelId="{739F8061-908F-45A2-B06C-734B7E4B69CB}">
      <dgm:prSet phldrT="[Text]"/>
      <dgm:spPr/>
      <dgm:t>
        <a:bodyPr/>
        <a:lstStyle/>
        <a:p>
          <a:r>
            <a:rPr lang="cs-CZ" dirty="0" smtClean="0"/>
            <a:t>ten</a:t>
          </a:r>
          <a:endParaRPr lang="cs-CZ" dirty="0"/>
        </a:p>
      </dgm:t>
    </dgm:pt>
    <dgm:pt modelId="{B3A47C61-71CC-44C3-9173-25A8FBEE0199}" type="parTrans" cxnId="{3844BD1A-6457-4E8A-9679-BEB4650CCD51}">
      <dgm:prSet/>
      <dgm:spPr/>
      <dgm:t>
        <a:bodyPr/>
        <a:lstStyle/>
        <a:p>
          <a:endParaRPr lang="cs-CZ"/>
        </a:p>
      </dgm:t>
    </dgm:pt>
    <dgm:pt modelId="{AE27678E-29B8-4163-89DB-D9422D2361CA}" type="sibTrans" cxnId="{3844BD1A-6457-4E8A-9679-BEB4650CCD51}">
      <dgm:prSet/>
      <dgm:spPr/>
      <dgm:t>
        <a:bodyPr/>
        <a:lstStyle/>
        <a:p>
          <a:endParaRPr lang="cs-CZ"/>
        </a:p>
      </dgm:t>
    </dgm:pt>
    <dgm:pt modelId="{44A586D7-D436-45EE-834C-A83E64D0804C}">
      <dgm:prSet phldrT="[Text]"/>
      <dgm:spPr/>
      <dgm:t>
        <a:bodyPr/>
        <a:lstStyle/>
        <a:p>
          <a:r>
            <a:rPr lang="cs-CZ" dirty="0" err="1" smtClean="0"/>
            <a:t>eight</a:t>
          </a:r>
          <a:endParaRPr lang="cs-CZ" dirty="0"/>
        </a:p>
      </dgm:t>
    </dgm:pt>
    <dgm:pt modelId="{C2C7EE7E-8012-4F03-A334-9C6120095217}" type="parTrans" cxnId="{53D1E128-8ED5-4648-AF3D-9B8E1379785C}">
      <dgm:prSet/>
      <dgm:spPr/>
      <dgm:t>
        <a:bodyPr/>
        <a:lstStyle/>
        <a:p>
          <a:endParaRPr lang="cs-CZ"/>
        </a:p>
      </dgm:t>
    </dgm:pt>
    <dgm:pt modelId="{AB80C66D-5534-449D-8DD7-20EE4B75567E}" type="sibTrans" cxnId="{53D1E128-8ED5-4648-AF3D-9B8E1379785C}">
      <dgm:prSet/>
      <dgm:spPr/>
      <dgm:t>
        <a:bodyPr/>
        <a:lstStyle/>
        <a:p>
          <a:endParaRPr lang="cs-CZ"/>
        </a:p>
      </dgm:t>
    </dgm:pt>
    <dgm:pt modelId="{85852615-3C45-4D91-A395-C97836C90F17}" type="pres">
      <dgm:prSet presAssocID="{AABE8C5B-69CF-4B5C-ADDC-0207E1E851F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BFB7EC-1549-434E-B9DF-F11DE307E584}" type="pres">
      <dgm:prSet presAssocID="{D95AA380-3888-463D-A200-EADD1DD8BBC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6B5E7-9CDD-497F-A257-82D0536F8318}" type="pres">
      <dgm:prSet presAssocID="{C7190A2B-EF61-4DAA-BA19-AD273ED43828}" presName="sibTrans" presStyleCnt="0"/>
      <dgm:spPr/>
    </dgm:pt>
    <dgm:pt modelId="{D4975A4E-6665-4F51-AD7E-061726EB69FF}" type="pres">
      <dgm:prSet presAssocID="{5A8EE354-0A48-482C-A5EC-645AA4BF79A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F4E3F-371E-4846-B39F-8E3DA3089654}" type="pres">
      <dgm:prSet presAssocID="{55E1B086-3F78-48F7-B132-2A7992126D5A}" presName="sibTrans" presStyleCnt="0"/>
      <dgm:spPr/>
    </dgm:pt>
    <dgm:pt modelId="{88103B58-88E7-41CF-93A3-A6AFF0258522}" type="pres">
      <dgm:prSet presAssocID="{9B25AEC1-53E4-4414-95DC-687D88995A3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88210-1196-4EAB-A08B-A5F229B1236B}" type="pres">
      <dgm:prSet presAssocID="{0EABEC2E-5A9F-437B-85E0-73979281C791}" presName="sibTrans" presStyleCnt="0"/>
      <dgm:spPr/>
    </dgm:pt>
    <dgm:pt modelId="{508B41E4-8C9D-43E0-B576-80671F5BD779}" type="pres">
      <dgm:prSet presAssocID="{739F8061-908F-45A2-B06C-734B7E4B69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C3E7BF-714D-4308-89D7-F381FFFBE085}" type="pres">
      <dgm:prSet presAssocID="{AE27678E-29B8-4163-89DB-D9422D2361CA}" presName="sibTrans" presStyleCnt="0"/>
      <dgm:spPr/>
    </dgm:pt>
    <dgm:pt modelId="{FDFE3FC3-4E1D-4E5B-839E-9A2485D59283}" type="pres">
      <dgm:prSet presAssocID="{44A586D7-D436-45EE-834C-A83E64D0804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44BD1A-6457-4E8A-9679-BEB4650CCD51}" srcId="{AABE8C5B-69CF-4B5C-ADDC-0207E1E851F7}" destId="{739F8061-908F-45A2-B06C-734B7E4B69CB}" srcOrd="3" destOrd="0" parTransId="{B3A47C61-71CC-44C3-9173-25A8FBEE0199}" sibTransId="{AE27678E-29B8-4163-89DB-D9422D2361CA}"/>
    <dgm:cxn modelId="{201FC4A6-A7A1-4122-BB54-6A1C68323150}" type="presOf" srcId="{D95AA380-3888-463D-A200-EADD1DD8BBC0}" destId="{6EBFB7EC-1549-434E-B9DF-F11DE307E584}" srcOrd="0" destOrd="0" presId="urn:microsoft.com/office/officeart/2005/8/layout/default#1"/>
    <dgm:cxn modelId="{E5E53E1A-09F6-4C6E-A156-8DD7DC0DD43B}" type="presOf" srcId="{5A8EE354-0A48-482C-A5EC-645AA4BF79A1}" destId="{D4975A4E-6665-4F51-AD7E-061726EB69FF}" srcOrd="0" destOrd="0" presId="urn:microsoft.com/office/officeart/2005/8/layout/default#1"/>
    <dgm:cxn modelId="{0F48A4E2-C355-437F-A29A-F54DE86555A2}" type="presOf" srcId="{739F8061-908F-45A2-B06C-734B7E4B69CB}" destId="{508B41E4-8C9D-43E0-B576-80671F5BD779}" srcOrd="0" destOrd="0" presId="urn:microsoft.com/office/officeart/2005/8/layout/default#1"/>
    <dgm:cxn modelId="{53D1E128-8ED5-4648-AF3D-9B8E1379785C}" srcId="{AABE8C5B-69CF-4B5C-ADDC-0207E1E851F7}" destId="{44A586D7-D436-45EE-834C-A83E64D0804C}" srcOrd="4" destOrd="0" parTransId="{C2C7EE7E-8012-4F03-A334-9C6120095217}" sibTransId="{AB80C66D-5534-449D-8DD7-20EE4B75567E}"/>
    <dgm:cxn modelId="{5EEB6BE5-3DE0-4F9D-A122-7621067BF8FD}" srcId="{AABE8C5B-69CF-4B5C-ADDC-0207E1E851F7}" destId="{5A8EE354-0A48-482C-A5EC-645AA4BF79A1}" srcOrd="1" destOrd="0" parTransId="{701E18A2-856A-4DCF-A177-BD47C3773A73}" sibTransId="{55E1B086-3F78-48F7-B132-2A7992126D5A}"/>
    <dgm:cxn modelId="{3ECEA89F-7081-420A-AF3A-94BF17A69791}" type="presOf" srcId="{44A586D7-D436-45EE-834C-A83E64D0804C}" destId="{FDFE3FC3-4E1D-4E5B-839E-9A2485D59283}" srcOrd="0" destOrd="0" presId="urn:microsoft.com/office/officeart/2005/8/layout/default#1"/>
    <dgm:cxn modelId="{0855D0D9-D988-413E-97EE-C3844AD27CF4}" type="presOf" srcId="{9B25AEC1-53E4-4414-95DC-687D88995A3A}" destId="{88103B58-88E7-41CF-93A3-A6AFF0258522}" srcOrd="0" destOrd="0" presId="urn:microsoft.com/office/officeart/2005/8/layout/default#1"/>
    <dgm:cxn modelId="{001C6EF7-B2F4-46A1-BEBE-B8CAA2DBA4D3}" srcId="{AABE8C5B-69CF-4B5C-ADDC-0207E1E851F7}" destId="{D95AA380-3888-463D-A200-EADD1DD8BBC0}" srcOrd="0" destOrd="0" parTransId="{C16AE949-37F6-47BD-BA55-20DB15777833}" sibTransId="{C7190A2B-EF61-4DAA-BA19-AD273ED43828}"/>
    <dgm:cxn modelId="{6C1E1F5D-9840-4881-ACB2-5429A1B8A348}" srcId="{AABE8C5B-69CF-4B5C-ADDC-0207E1E851F7}" destId="{9B25AEC1-53E4-4414-95DC-687D88995A3A}" srcOrd="2" destOrd="0" parTransId="{F04E10C4-9520-4FA7-8429-DE05C25B4A22}" sibTransId="{0EABEC2E-5A9F-437B-85E0-73979281C791}"/>
    <dgm:cxn modelId="{8F0EC743-F537-4F34-ADB6-AF8E93DF3BEC}" type="presOf" srcId="{AABE8C5B-69CF-4B5C-ADDC-0207E1E851F7}" destId="{85852615-3C45-4D91-A395-C97836C90F17}" srcOrd="0" destOrd="0" presId="urn:microsoft.com/office/officeart/2005/8/layout/default#1"/>
    <dgm:cxn modelId="{21A18634-5CF0-4215-B736-7A73C46B44D0}" type="presParOf" srcId="{85852615-3C45-4D91-A395-C97836C90F17}" destId="{6EBFB7EC-1549-434E-B9DF-F11DE307E584}" srcOrd="0" destOrd="0" presId="urn:microsoft.com/office/officeart/2005/8/layout/default#1"/>
    <dgm:cxn modelId="{55F545C5-E376-4F95-A353-59EC282708EE}" type="presParOf" srcId="{85852615-3C45-4D91-A395-C97836C90F17}" destId="{A696B5E7-9CDD-497F-A257-82D0536F8318}" srcOrd="1" destOrd="0" presId="urn:microsoft.com/office/officeart/2005/8/layout/default#1"/>
    <dgm:cxn modelId="{0E3582BE-19C7-48F9-922B-377E34F04267}" type="presParOf" srcId="{85852615-3C45-4D91-A395-C97836C90F17}" destId="{D4975A4E-6665-4F51-AD7E-061726EB69FF}" srcOrd="2" destOrd="0" presId="urn:microsoft.com/office/officeart/2005/8/layout/default#1"/>
    <dgm:cxn modelId="{8CB19893-2E75-49AF-B723-CDA3C7C9ED3A}" type="presParOf" srcId="{85852615-3C45-4D91-A395-C97836C90F17}" destId="{EB6F4E3F-371E-4846-B39F-8E3DA3089654}" srcOrd="3" destOrd="0" presId="urn:microsoft.com/office/officeart/2005/8/layout/default#1"/>
    <dgm:cxn modelId="{DF0BE7CD-66CE-474E-92D9-6BF32C9DEC26}" type="presParOf" srcId="{85852615-3C45-4D91-A395-C97836C90F17}" destId="{88103B58-88E7-41CF-93A3-A6AFF0258522}" srcOrd="4" destOrd="0" presId="urn:microsoft.com/office/officeart/2005/8/layout/default#1"/>
    <dgm:cxn modelId="{7D60D20C-0CC6-4CFC-9FD9-10BF89B301A3}" type="presParOf" srcId="{85852615-3C45-4D91-A395-C97836C90F17}" destId="{70E88210-1196-4EAB-A08B-A5F229B1236B}" srcOrd="5" destOrd="0" presId="urn:microsoft.com/office/officeart/2005/8/layout/default#1"/>
    <dgm:cxn modelId="{809B4EE2-E74E-4831-AFAD-A740B551749F}" type="presParOf" srcId="{85852615-3C45-4D91-A395-C97836C90F17}" destId="{508B41E4-8C9D-43E0-B576-80671F5BD779}" srcOrd="6" destOrd="0" presId="urn:microsoft.com/office/officeart/2005/8/layout/default#1"/>
    <dgm:cxn modelId="{197E2547-B0EE-4334-BC3E-4B6024C61886}" type="presParOf" srcId="{85852615-3C45-4D91-A395-C97836C90F17}" destId="{A9C3E7BF-714D-4308-89D7-F381FFFBE085}" srcOrd="7" destOrd="0" presId="urn:microsoft.com/office/officeart/2005/8/layout/default#1"/>
    <dgm:cxn modelId="{433DAD64-036E-4369-8940-6F7CF97C3E19}" type="presParOf" srcId="{85852615-3C45-4D91-A395-C97836C90F17}" destId="{FDFE3FC3-4E1D-4E5B-839E-9A2485D59283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ABE8C5B-69CF-4B5C-ADDC-0207E1E851F7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5AA380-3888-463D-A200-EADD1DD8BBC0}">
      <dgm:prSet phldrT="[Text]"/>
      <dgm:spPr/>
      <dgm:t>
        <a:bodyPr/>
        <a:lstStyle/>
        <a:p>
          <a:r>
            <a:rPr lang="cs-CZ" dirty="0" err="1" smtClean="0"/>
            <a:t>seven</a:t>
          </a:r>
          <a:endParaRPr lang="cs-CZ" dirty="0"/>
        </a:p>
      </dgm:t>
    </dgm:pt>
    <dgm:pt modelId="{C16AE949-37F6-47BD-BA55-20DB15777833}" type="parTrans" cxnId="{001C6EF7-B2F4-46A1-BEBE-B8CAA2DBA4D3}">
      <dgm:prSet/>
      <dgm:spPr/>
      <dgm:t>
        <a:bodyPr/>
        <a:lstStyle/>
        <a:p>
          <a:endParaRPr lang="cs-CZ"/>
        </a:p>
      </dgm:t>
    </dgm:pt>
    <dgm:pt modelId="{C7190A2B-EF61-4DAA-BA19-AD273ED43828}" type="sibTrans" cxnId="{001C6EF7-B2F4-46A1-BEBE-B8CAA2DBA4D3}">
      <dgm:prSet/>
      <dgm:spPr/>
      <dgm:t>
        <a:bodyPr/>
        <a:lstStyle/>
        <a:p>
          <a:endParaRPr lang="cs-CZ"/>
        </a:p>
      </dgm:t>
    </dgm:pt>
    <dgm:pt modelId="{5A8EE354-0A48-482C-A5EC-645AA4BF79A1}">
      <dgm:prSet phldrT="[Text]"/>
      <dgm:spPr/>
      <dgm:t>
        <a:bodyPr/>
        <a:lstStyle/>
        <a:p>
          <a:r>
            <a:rPr lang="cs-CZ" dirty="0" err="1" smtClean="0"/>
            <a:t>six</a:t>
          </a:r>
          <a:endParaRPr lang="cs-CZ" dirty="0"/>
        </a:p>
      </dgm:t>
    </dgm:pt>
    <dgm:pt modelId="{701E18A2-856A-4DCF-A177-BD47C3773A73}" type="parTrans" cxnId="{5EEB6BE5-3DE0-4F9D-A122-7621067BF8FD}">
      <dgm:prSet/>
      <dgm:spPr/>
      <dgm:t>
        <a:bodyPr/>
        <a:lstStyle/>
        <a:p>
          <a:endParaRPr lang="cs-CZ"/>
        </a:p>
      </dgm:t>
    </dgm:pt>
    <dgm:pt modelId="{55E1B086-3F78-48F7-B132-2A7992126D5A}" type="sibTrans" cxnId="{5EEB6BE5-3DE0-4F9D-A122-7621067BF8FD}">
      <dgm:prSet/>
      <dgm:spPr/>
      <dgm:t>
        <a:bodyPr/>
        <a:lstStyle/>
        <a:p>
          <a:endParaRPr lang="cs-CZ"/>
        </a:p>
      </dgm:t>
    </dgm:pt>
    <dgm:pt modelId="{9B25AEC1-53E4-4414-95DC-687D88995A3A}">
      <dgm:prSet phldrT="[Text]"/>
      <dgm:spPr/>
      <dgm:t>
        <a:bodyPr/>
        <a:lstStyle/>
        <a:p>
          <a:r>
            <a:rPr lang="cs-CZ" dirty="0" err="1" smtClean="0"/>
            <a:t>three</a:t>
          </a:r>
          <a:endParaRPr lang="cs-CZ" dirty="0"/>
        </a:p>
      </dgm:t>
    </dgm:pt>
    <dgm:pt modelId="{F04E10C4-9520-4FA7-8429-DE05C25B4A22}" type="parTrans" cxnId="{6C1E1F5D-9840-4881-ACB2-5429A1B8A348}">
      <dgm:prSet/>
      <dgm:spPr/>
      <dgm:t>
        <a:bodyPr/>
        <a:lstStyle/>
        <a:p>
          <a:endParaRPr lang="cs-CZ"/>
        </a:p>
      </dgm:t>
    </dgm:pt>
    <dgm:pt modelId="{0EABEC2E-5A9F-437B-85E0-73979281C791}" type="sibTrans" cxnId="{6C1E1F5D-9840-4881-ACB2-5429A1B8A348}">
      <dgm:prSet/>
      <dgm:spPr/>
      <dgm:t>
        <a:bodyPr/>
        <a:lstStyle/>
        <a:p>
          <a:endParaRPr lang="cs-CZ"/>
        </a:p>
      </dgm:t>
    </dgm:pt>
    <dgm:pt modelId="{739F8061-908F-45A2-B06C-734B7E4B69CB}">
      <dgm:prSet phldrT="[Text]"/>
      <dgm:spPr/>
      <dgm:t>
        <a:bodyPr/>
        <a:lstStyle/>
        <a:p>
          <a:r>
            <a:rPr lang="cs-CZ" dirty="0" smtClean="0"/>
            <a:t>ten</a:t>
          </a:r>
          <a:endParaRPr lang="cs-CZ" dirty="0"/>
        </a:p>
      </dgm:t>
    </dgm:pt>
    <dgm:pt modelId="{B3A47C61-71CC-44C3-9173-25A8FBEE0199}" type="parTrans" cxnId="{3844BD1A-6457-4E8A-9679-BEB4650CCD51}">
      <dgm:prSet/>
      <dgm:spPr/>
      <dgm:t>
        <a:bodyPr/>
        <a:lstStyle/>
        <a:p>
          <a:endParaRPr lang="cs-CZ"/>
        </a:p>
      </dgm:t>
    </dgm:pt>
    <dgm:pt modelId="{AE27678E-29B8-4163-89DB-D9422D2361CA}" type="sibTrans" cxnId="{3844BD1A-6457-4E8A-9679-BEB4650CCD51}">
      <dgm:prSet/>
      <dgm:spPr/>
      <dgm:t>
        <a:bodyPr/>
        <a:lstStyle/>
        <a:p>
          <a:endParaRPr lang="cs-CZ"/>
        </a:p>
      </dgm:t>
    </dgm:pt>
    <dgm:pt modelId="{44A586D7-D436-45EE-834C-A83E64D0804C}">
      <dgm:prSet phldrT="[Text]"/>
      <dgm:spPr/>
      <dgm:t>
        <a:bodyPr/>
        <a:lstStyle/>
        <a:p>
          <a:r>
            <a:rPr lang="cs-CZ" dirty="0" err="1" smtClean="0"/>
            <a:t>eight</a:t>
          </a:r>
          <a:endParaRPr lang="cs-CZ" dirty="0"/>
        </a:p>
      </dgm:t>
    </dgm:pt>
    <dgm:pt modelId="{C2C7EE7E-8012-4F03-A334-9C6120095217}" type="parTrans" cxnId="{53D1E128-8ED5-4648-AF3D-9B8E1379785C}">
      <dgm:prSet/>
      <dgm:spPr/>
      <dgm:t>
        <a:bodyPr/>
        <a:lstStyle/>
        <a:p>
          <a:endParaRPr lang="cs-CZ"/>
        </a:p>
      </dgm:t>
    </dgm:pt>
    <dgm:pt modelId="{AB80C66D-5534-449D-8DD7-20EE4B75567E}" type="sibTrans" cxnId="{53D1E128-8ED5-4648-AF3D-9B8E1379785C}">
      <dgm:prSet/>
      <dgm:spPr/>
      <dgm:t>
        <a:bodyPr/>
        <a:lstStyle/>
        <a:p>
          <a:endParaRPr lang="cs-CZ"/>
        </a:p>
      </dgm:t>
    </dgm:pt>
    <dgm:pt modelId="{85852615-3C45-4D91-A395-C97836C90F17}" type="pres">
      <dgm:prSet presAssocID="{AABE8C5B-69CF-4B5C-ADDC-0207E1E851F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BFB7EC-1549-434E-B9DF-F11DE307E584}" type="pres">
      <dgm:prSet presAssocID="{D95AA380-3888-463D-A200-EADD1DD8BBC0}" presName="node" presStyleLbl="node1" presStyleIdx="0" presStyleCnt="5" custLinFactNeighborX="-3733" custLinFactNeighborY="-3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6B5E7-9CDD-497F-A257-82D0536F8318}" type="pres">
      <dgm:prSet presAssocID="{C7190A2B-EF61-4DAA-BA19-AD273ED43828}" presName="sibTrans" presStyleCnt="0"/>
      <dgm:spPr/>
    </dgm:pt>
    <dgm:pt modelId="{D4975A4E-6665-4F51-AD7E-061726EB69FF}" type="pres">
      <dgm:prSet presAssocID="{5A8EE354-0A48-482C-A5EC-645AA4BF79A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F4E3F-371E-4846-B39F-8E3DA3089654}" type="pres">
      <dgm:prSet presAssocID="{55E1B086-3F78-48F7-B132-2A7992126D5A}" presName="sibTrans" presStyleCnt="0"/>
      <dgm:spPr/>
    </dgm:pt>
    <dgm:pt modelId="{88103B58-88E7-41CF-93A3-A6AFF0258522}" type="pres">
      <dgm:prSet presAssocID="{9B25AEC1-53E4-4414-95DC-687D88995A3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88210-1196-4EAB-A08B-A5F229B1236B}" type="pres">
      <dgm:prSet presAssocID="{0EABEC2E-5A9F-437B-85E0-73979281C791}" presName="sibTrans" presStyleCnt="0"/>
      <dgm:spPr/>
    </dgm:pt>
    <dgm:pt modelId="{508B41E4-8C9D-43E0-B576-80671F5BD779}" type="pres">
      <dgm:prSet presAssocID="{739F8061-908F-45A2-B06C-734B7E4B69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C3E7BF-714D-4308-89D7-F381FFFBE085}" type="pres">
      <dgm:prSet presAssocID="{AE27678E-29B8-4163-89DB-D9422D2361CA}" presName="sibTrans" presStyleCnt="0"/>
      <dgm:spPr/>
    </dgm:pt>
    <dgm:pt modelId="{FDFE3FC3-4E1D-4E5B-839E-9A2485D59283}" type="pres">
      <dgm:prSet presAssocID="{44A586D7-D436-45EE-834C-A83E64D0804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F06C2D-2ED7-4D7A-BC5F-569376DFEAC2}" type="presOf" srcId="{44A586D7-D436-45EE-834C-A83E64D0804C}" destId="{FDFE3FC3-4E1D-4E5B-839E-9A2485D59283}" srcOrd="0" destOrd="0" presId="urn:microsoft.com/office/officeart/2005/8/layout/default#2"/>
    <dgm:cxn modelId="{001C6EF7-B2F4-46A1-BEBE-B8CAA2DBA4D3}" srcId="{AABE8C5B-69CF-4B5C-ADDC-0207E1E851F7}" destId="{D95AA380-3888-463D-A200-EADD1DD8BBC0}" srcOrd="0" destOrd="0" parTransId="{C16AE949-37F6-47BD-BA55-20DB15777833}" sibTransId="{C7190A2B-EF61-4DAA-BA19-AD273ED43828}"/>
    <dgm:cxn modelId="{10719BD8-A996-4D38-86E5-BEA44D6E98BA}" type="presOf" srcId="{739F8061-908F-45A2-B06C-734B7E4B69CB}" destId="{508B41E4-8C9D-43E0-B576-80671F5BD779}" srcOrd="0" destOrd="0" presId="urn:microsoft.com/office/officeart/2005/8/layout/default#2"/>
    <dgm:cxn modelId="{6C1E1F5D-9840-4881-ACB2-5429A1B8A348}" srcId="{AABE8C5B-69CF-4B5C-ADDC-0207E1E851F7}" destId="{9B25AEC1-53E4-4414-95DC-687D88995A3A}" srcOrd="2" destOrd="0" parTransId="{F04E10C4-9520-4FA7-8429-DE05C25B4A22}" sibTransId="{0EABEC2E-5A9F-437B-85E0-73979281C791}"/>
    <dgm:cxn modelId="{53D1E128-8ED5-4648-AF3D-9B8E1379785C}" srcId="{AABE8C5B-69CF-4B5C-ADDC-0207E1E851F7}" destId="{44A586D7-D436-45EE-834C-A83E64D0804C}" srcOrd="4" destOrd="0" parTransId="{C2C7EE7E-8012-4F03-A334-9C6120095217}" sibTransId="{AB80C66D-5534-449D-8DD7-20EE4B75567E}"/>
    <dgm:cxn modelId="{3503B266-1FF3-487A-8829-91D7EF95760C}" type="presOf" srcId="{5A8EE354-0A48-482C-A5EC-645AA4BF79A1}" destId="{D4975A4E-6665-4F51-AD7E-061726EB69FF}" srcOrd="0" destOrd="0" presId="urn:microsoft.com/office/officeart/2005/8/layout/default#2"/>
    <dgm:cxn modelId="{3844BD1A-6457-4E8A-9679-BEB4650CCD51}" srcId="{AABE8C5B-69CF-4B5C-ADDC-0207E1E851F7}" destId="{739F8061-908F-45A2-B06C-734B7E4B69CB}" srcOrd="3" destOrd="0" parTransId="{B3A47C61-71CC-44C3-9173-25A8FBEE0199}" sibTransId="{AE27678E-29B8-4163-89DB-D9422D2361CA}"/>
    <dgm:cxn modelId="{5EEB6BE5-3DE0-4F9D-A122-7621067BF8FD}" srcId="{AABE8C5B-69CF-4B5C-ADDC-0207E1E851F7}" destId="{5A8EE354-0A48-482C-A5EC-645AA4BF79A1}" srcOrd="1" destOrd="0" parTransId="{701E18A2-856A-4DCF-A177-BD47C3773A73}" sibTransId="{55E1B086-3F78-48F7-B132-2A7992126D5A}"/>
    <dgm:cxn modelId="{49B34072-0F59-4B4A-B90B-A90972BACFE3}" type="presOf" srcId="{9B25AEC1-53E4-4414-95DC-687D88995A3A}" destId="{88103B58-88E7-41CF-93A3-A6AFF0258522}" srcOrd="0" destOrd="0" presId="urn:microsoft.com/office/officeart/2005/8/layout/default#2"/>
    <dgm:cxn modelId="{79B89A68-E66F-45B0-BA6C-416AA8916E30}" type="presOf" srcId="{AABE8C5B-69CF-4B5C-ADDC-0207E1E851F7}" destId="{85852615-3C45-4D91-A395-C97836C90F17}" srcOrd="0" destOrd="0" presId="urn:microsoft.com/office/officeart/2005/8/layout/default#2"/>
    <dgm:cxn modelId="{994B6D6A-997F-4551-A7AD-2002C3814147}" type="presOf" srcId="{D95AA380-3888-463D-A200-EADD1DD8BBC0}" destId="{6EBFB7EC-1549-434E-B9DF-F11DE307E584}" srcOrd="0" destOrd="0" presId="urn:microsoft.com/office/officeart/2005/8/layout/default#2"/>
    <dgm:cxn modelId="{A2527F97-6274-4EC3-869F-58B23A1DD33E}" type="presParOf" srcId="{85852615-3C45-4D91-A395-C97836C90F17}" destId="{6EBFB7EC-1549-434E-B9DF-F11DE307E584}" srcOrd="0" destOrd="0" presId="urn:microsoft.com/office/officeart/2005/8/layout/default#2"/>
    <dgm:cxn modelId="{E1D8F766-7725-4E8B-9115-C5DAF586E0DC}" type="presParOf" srcId="{85852615-3C45-4D91-A395-C97836C90F17}" destId="{A696B5E7-9CDD-497F-A257-82D0536F8318}" srcOrd="1" destOrd="0" presId="urn:microsoft.com/office/officeart/2005/8/layout/default#2"/>
    <dgm:cxn modelId="{9B103143-ABFF-4F69-92EF-CC2871DD14EA}" type="presParOf" srcId="{85852615-3C45-4D91-A395-C97836C90F17}" destId="{D4975A4E-6665-4F51-AD7E-061726EB69FF}" srcOrd="2" destOrd="0" presId="urn:microsoft.com/office/officeart/2005/8/layout/default#2"/>
    <dgm:cxn modelId="{79267D4E-1235-445A-A523-05B21636AD52}" type="presParOf" srcId="{85852615-3C45-4D91-A395-C97836C90F17}" destId="{EB6F4E3F-371E-4846-B39F-8E3DA3089654}" srcOrd="3" destOrd="0" presId="urn:microsoft.com/office/officeart/2005/8/layout/default#2"/>
    <dgm:cxn modelId="{A339938A-B823-466F-ABA3-0D0A98BFEFDD}" type="presParOf" srcId="{85852615-3C45-4D91-A395-C97836C90F17}" destId="{88103B58-88E7-41CF-93A3-A6AFF0258522}" srcOrd="4" destOrd="0" presId="urn:microsoft.com/office/officeart/2005/8/layout/default#2"/>
    <dgm:cxn modelId="{9A1A582E-D646-43D4-9B49-5436865F0AE6}" type="presParOf" srcId="{85852615-3C45-4D91-A395-C97836C90F17}" destId="{70E88210-1196-4EAB-A08B-A5F229B1236B}" srcOrd="5" destOrd="0" presId="urn:microsoft.com/office/officeart/2005/8/layout/default#2"/>
    <dgm:cxn modelId="{FF90B061-27F7-48EB-B16C-BB68554ACC5B}" type="presParOf" srcId="{85852615-3C45-4D91-A395-C97836C90F17}" destId="{508B41E4-8C9D-43E0-B576-80671F5BD779}" srcOrd="6" destOrd="0" presId="urn:microsoft.com/office/officeart/2005/8/layout/default#2"/>
    <dgm:cxn modelId="{4EBCAF13-ED35-49C0-915F-2ABA967C6094}" type="presParOf" srcId="{85852615-3C45-4D91-A395-C97836C90F17}" destId="{A9C3E7BF-714D-4308-89D7-F381FFFBE085}" srcOrd="7" destOrd="0" presId="urn:microsoft.com/office/officeart/2005/8/layout/default#2"/>
    <dgm:cxn modelId="{03879D26-7CC7-4594-9306-D0CF31139F47}" type="presParOf" srcId="{85852615-3C45-4D91-A395-C97836C90F17}" destId="{FDFE3FC3-4E1D-4E5B-839E-9A2485D59283}" srcOrd="8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BE8C5B-69CF-4B5C-ADDC-0207E1E851F7}" type="doc">
      <dgm:prSet loTypeId="urn:microsoft.com/office/officeart/2005/8/layout/default#3" loCatId="list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D95AA380-3888-463D-A200-EADD1DD8BBC0}">
      <dgm:prSet phldrT="[Text]"/>
      <dgm:spPr/>
      <dgm:t>
        <a:bodyPr/>
        <a:lstStyle/>
        <a:p>
          <a:r>
            <a:rPr lang="cs-CZ" dirty="0" err="1" smtClean="0"/>
            <a:t>fourteen</a:t>
          </a:r>
          <a:endParaRPr lang="cs-CZ" dirty="0"/>
        </a:p>
      </dgm:t>
    </dgm:pt>
    <dgm:pt modelId="{C16AE949-37F6-47BD-BA55-20DB15777833}" type="parTrans" cxnId="{001C6EF7-B2F4-46A1-BEBE-B8CAA2DBA4D3}">
      <dgm:prSet/>
      <dgm:spPr/>
      <dgm:t>
        <a:bodyPr/>
        <a:lstStyle/>
        <a:p>
          <a:endParaRPr lang="cs-CZ"/>
        </a:p>
      </dgm:t>
    </dgm:pt>
    <dgm:pt modelId="{C7190A2B-EF61-4DAA-BA19-AD273ED43828}" type="sibTrans" cxnId="{001C6EF7-B2F4-46A1-BEBE-B8CAA2DBA4D3}">
      <dgm:prSet/>
      <dgm:spPr/>
      <dgm:t>
        <a:bodyPr/>
        <a:lstStyle/>
        <a:p>
          <a:endParaRPr lang="cs-CZ"/>
        </a:p>
      </dgm:t>
    </dgm:pt>
    <dgm:pt modelId="{5A8EE354-0A48-482C-A5EC-645AA4BF79A1}">
      <dgm:prSet phldrT="[Text]"/>
      <dgm:spPr/>
      <dgm:t>
        <a:bodyPr/>
        <a:lstStyle/>
        <a:p>
          <a:r>
            <a:rPr lang="cs-CZ" dirty="0" err="1" smtClean="0"/>
            <a:t>eleven</a:t>
          </a:r>
          <a:endParaRPr lang="cs-CZ" dirty="0"/>
        </a:p>
      </dgm:t>
    </dgm:pt>
    <dgm:pt modelId="{701E18A2-856A-4DCF-A177-BD47C3773A73}" type="parTrans" cxnId="{5EEB6BE5-3DE0-4F9D-A122-7621067BF8FD}">
      <dgm:prSet/>
      <dgm:spPr/>
      <dgm:t>
        <a:bodyPr/>
        <a:lstStyle/>
        <a:p>
          <a:endParaRPr lang="cs-CZ"/>
        </a:p>
      </dgm:t>
    </dgm:pt>
    <dgm:pt modelId="{55E1B086-3F78-48F7-B132-2A7992126D5A}" type="sibTrans" cxnId="{5EEB6BE5-3DE0-4F9D-A122-7621067BF8FD}">
      <dgm:prSet/>
      <dgm:spPr/>
      <dgm:t>
        <a:bodyPr/>
        <a:lstStyle/>
        <a:p>
          <a:endParaRPr lang="cs-CZ"/>
        </a:p>
      </dgm:t>
    </dgm:pt>
    <dgm:pt modelId="{9B25AEC1-53E4-4414-95DC-687D88995A3A}">
      <dgm:prSet phldrT="[Text]"/>
      <dgm:spPr/>
      <dgm:t>
        <a:bodyPr/>
        <a:lstStyle/>
        <a:p>
          <a:r>
            <a:rPr lang="cs-CZ" dirty="0" err="1" smtClean="0"/>
            <a:t>twelve</a:t>
          </a:r>
          <a:endParaRPr lang="cs-CZ" dirty="0"/>
        </a:p>
      </dgm:t>
    </dgm:pt>
    <dgm:pt modelId="{F04E10C4-9520-4FA7-8429-DE05C25B4A22}" type="parTrans" cxnId="{6C1E1F5D-9840-4881-ACB2-5429A1B8A348}">
      <dgm:prSet/>
      <dgm:spPr/>
      <dgm:t>
        <a:bodyPr/>
        <a:lstStyle/>
        <a:p>
          <a:endParaRPr lang="cs-CZ"/>
        </a:p>
      </dgm:t>
    </dgm:pt>
    <dgm:pt modelId="{0EABEC2E-5A9F-437B-85E0-73979281C791}" type="sibTrans" cxnId="{6C1E1F5D-9840-4881-ACB2-5429A1B8A348}">
      <dgm:prSet/>
      <dgm:spPr/>
      <dgm:t>
        <a:bodyPr/>
        <a:lstStyle/>
        <a:p>
          <a:endParaRPr lang="cs-CZ"/>
        </a:p>
      </dgm:t>
    </dgm:pt>
    <dgm:pt modelId="{739F8061-908F-45A2-B06C-734B7E4B69CB}">
      <dgm:prSet phldrT="[Text]"/>
      <dgm:spPr/>
      <dgm:t>
        <a:bodyPr/>
        <a:lstStyle/>
        <a:p>
          <a:r>
            <a:rPr lang="cs-CZ" dirty="0" err="1" smtClean="0"/>
            <a:t>twenty</a:t>
          </a:r>
          <a:endParaRPr lang="cs-CZ" dirty="0"/>
        </a:p>
      </dgm:t>
    </dgm:pt>
    <dgm:pt modelId="{B3A47C61-71CC-44C3-9173-25A8FBEE0199}" type="parTrans" cxnId="{3844BD1A-6457-4E8A-9679-BEB4650CCD51}">
      <dgm:prSet/>
      <dgm:spPr/>
      <dgm:t>
        <a:bodyPr/>
        <a:lstStyle/>
        <a:p>
          <a:endParaRPr lang="cs-CZ"/>
        </a:p>
      </dgm:t>
    </dgm:pt>
    <dgm:pt modelId="{AE27678E-29B8-4163-89DB-D9422D2361CA}" type="sibTrans" cxnId="{3844BD1A-6457-4E8A-9679-BEB4650CCD51}">
      <dgm:prSet/>
      <dgm:spPr/>
      <dgm:t>
        <a:bodyPr/>
        <a:lstStyle/>
        <a:p>
          <a:endParaRPr lang="cs-CZ"/>
        </a:p>
      </dgm:t>
    </dgm:pt>
    <dgm:pt modelId="{44A586D7-D436-45EE-834C-A83E64D0804C}">
      <dgm:prSet phldrT="[Text]"/>
      <dgm:spPr/>
      <dgm:t>
        <a:bodyPr/>
        <a:lstStyle/>
        <a:p>
          <a:r>
            <a:rPr lang="cs-CZ" dirty="0" err="1" smtClean="0"/>
            <a:t>sixteen</a:t>
          </a:r>
          <a:endParaRPr lang="cs-CZ" dirty="0"/>
        </a:p>
      </dgm:t>
    </dgm:pt>
    <dgm:pt modelId="{C2C7EE7E-8012-4F03-A334-9C6120095217}" type="parTrans" cxnId="{53D1E128-8ED5-4648-AF3D-9B8E1379785C}">
      <dgm:prSet/>
      <dgm:spPr/>
      <dgm:t>
        <a:bodyPr/>
        <a:lstStyle/>
        <a:p>
          <a:endParaRPr lang="cs-CZ"/>
        </a:p>
      </dgm:t>
    </dgm:pt>
    <dgm:pt modelId="{AB80C66D-5534-449D-8DD7-20EE4B75567E}" type="sibTrans" cxnId="{53D1E128-8ED5-4648-AF3D-9B8E1379785C}">
      <dgm:prSet/>
      <dgm:spPr/>
      <dgm:t>
        <a:bodyPr/>
        <a:lstStyle/>
        <a:p>
          <a:endParaRPr lang="cs-CZ"/>
        </a:p>
      </dgm:t>
    </dgm:pt>
    <dgm:pt modelId="{85852615-3C45-4D91-A395-C97836C90F17}" type="pres">
      <dgm:prSet presAssocID="{AABE8C5B-69CF-4B5C-ADDC-0207E1E851F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BFB7EC-1549-434E-B9DF-F11DE307E584}" type="pres">
      <dgm:prSet presAssocID="{D95AA380-3888-463D-A200-EADD1DD8BBC0}" presName="node" presStyleLbl="node1" presStyleIdx="0" presStyleCnt="5" custScaleX="186411" custLinFactNeighborX="-1380" custLinFactNeighborY="-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6B5E7-9CDD-497F-A257-82D0536F8318}" type="pres">
      <dgm:prSet presAssocID="{C7190A2B-EF61-4DAA-BA19-AD273ED43828}" presName="sibTrans" presStyleCnt="0"/>
      <dgm:spPr/>
    </dgm:pt>
    <dgm:pt modelId="{D4975A4E-6665-4F51-AD7E-061726EB69FF}" type="pres">
      <dgm:prSet presAssocID="{5A8EE354-0A48-482C-A5EC-645AA4BF79A1}" presName="node" presStyleLbl="node1" presStyleIdx="1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F4E3F-371E-4846-B39F-8E3DA3089654}" type="pres">
      <dgm:prSet presAssocID="{55E1B086-3F78-48F7-B132-2A7992126D5A}" presName="sibTrans" presStyleCnt="0"/>
      <dgm:spPr/>
    </dgm:pt>
    <dgm:pt modelId="{88103B58-88E7-41CF-93A3-A6AFF0258522}" type="pres">
      <dgm:prSet presAssocID="{9B25AEC1-53E4-4414-95DC-687D88995A3A}" presName="node" presStyleLbl="node1" presStyleIdx="2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88210-1196-4EAB-A08B-A5F229B1236B}" type="pres">
      <dgm:prSet presAssocID="{0EABEC2E-5A9F-437B-85E0-73979281C791}" presName="sibTrans" presStyleCnt="0"/>
      <dgm:spPr/>
    </dgm:pt>
    <dgm:pt modelId="{508B41E4-8C9D-43E0-B576-80671F5BD779}" type="pres">
      <dgm:prSet presAssocID="{739F8061-908F-45A2-B06C-734B7E4B69CB}" presName="node" presStyleLbl="node1" presStyleIdx="3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C3E7BF-714D-4308-89D7-F381FFFBE085}" type="pres">
      <dgm:prSet presAssocID="{AE27678E-29B8-4163-89DB-D9422D2361CA}" presName="sibTrans" presStyleCnt="0"/>
      <dgm:spPr/>
    </dgm:pt>
    <dgm:pt modelId="{FDFE3FC3-4E1D-4E5B-839E-9A2485D59283}" type="pres">
      <dgm:prSet presAssocID="{44A586D7-D436-45EE-834C-A83E64D0804C}" presName="node" presStyleLbl="node1" presStyleIdx="4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D1E128-8ED5-4648-AF3D-9B8E1379785C}" srcId="{AABE8C5B-69CF-4B5C-ADDC-0207E1E851F7}" destId="{44A586D7-D436-45EE-834C-A83E64D0804C}" srcOrd="4" destOrd="0" parTransId="{C2C7EE7E-8012-4F03-A334-9C6120095217}" sibTransId="{AB80C66D-5534-449D-8DD7-20EE4B75567E}"/>
    <dgm:cxn modelId="{6C1E1F5D-9840-4881-ACB2-5429A1B8A348}" srcId="{AABE8C5B-69CF-4B5C-ADDC-0207E1E851F7}" destId="{9B25AEC1-53E4-4414-95DC-687D88995A3A}" srcOrd="2" destOrd="0" parTransId="{F04E10C4-9520-4FA7-8429-DE05C25B4A22}" sibTransId="{0EABEC2E-5A9F-437B-85E0-73979281C791}"/>
    <dgm:cxn modelId="{D580987C-20A2-4103-A9E4-78B2C295F607}" type="presOf" srcId="{D95AA380-3888-463D-A200-EADD1DD8BBC0}" destId="{6EBFB7EC-1549-434E-B9DF-F11DE307E584}" srcOrd="0" destOrd="0" presId="urn:microsoft.com/office/officeart/2005/8/layout/default#3"/>
    <dgm:cxn modelId="{EF9D208B-281D-4DED-B92E-6BC8057A787A}" type="presOf" srcId="{9B25AEC1-53E4-4414-95DC-687D88995A3A}" destId="{88103B58-88E7-41CF-93A3-A6AFF0258522}" srcOrd="0" destOrd="0" presId="urn:microsoft.com/office/officeart/2005/8/layout/default#3"/>
    <dgm:cxn modelId="{DD0C91FD-7B33-43B5-8A80-BE8C55CB336E}" type="presOf" srcId="{5A8EE354-0A48-482C-A5EC-645AA4BF79A1}" destId="{D4975A4E-6665-4F51-AD7E-061726EB69FF}" srcOrd="0" destOrd="0" presId="urn:microsoft.com/office/officeart/2005/8/layout/default#3"/>
    <dgm:cxn modelId="{8C4F6647-369B-4252-B0E2-3B91C9303AC5}" type="presOf" srcId="{739F8061-908F-45A2-B06C-734B7E4B69CB}" destId="{508B41E4-8C9D-43E0-B576-80671F5BD779}" srcOrd="0" destOrd="0" presId="urn:microsoft.com/office/officeart/2005/8/layout/default#3"/>
    <dgm:cxn modelId="{3844BD1A-6457-4E8A-9679-BEB4650CCD51}" srcId="{AABE8C5B-69CF-4B5C-ADDC-0207E1E851F7}" destId="{739F8061-908F-45A2-B06C-734B7E4B69CB}" srcOrd="3" destOrd="0" parTransId="{B3A47C61-71CC-44C3-9173-25A8FBEE0199}" sibTransId="{AE27678E-29B8-4163-89DB-D9422D2361CA}"/>
    <dgm:cxn modelId="{EF5B2DB0-446E-4477-95D2-CB2F7956020D}" type="presOf" srcId="{44A586D7-D436-45EE-834C-A83E64D0804C}" destId="{FDFE3FC3-4E1D-4E5B-839E-9A2485D59283}" srcOrd="0" destOrd="0" presId="urn:microsoft.com/office/officeart/2005/8/layout/default#3"/>
    <dgm:cxn modelId="{001C6EF7-B2F4-46A1-BEBE-B8CAA2DBA4D3}" srcId="{AABE8C5B-69CF-4B5C-ADDC-0207E1E851F7}" destId="{D95AA380-3888-463D-A200-EADD1DD8BBC0}" srcOrd="0" destOrd="0" parTransId="{C16AE949-37F6-47BD-BA55-20DB15777833}" sibTransId="{C7190A2B-EF61-4DAA-BA19-AD273ED43828}"/>
    <dgm:cxn modelId="{9E5B5A71-85C4-452F-8F6B-4A3F21E566A3}" type="presOf" srcId="{AABE8C5B-69CF-4B5C-ADDC-0207E1E851F7}" destId="{85852615-3C45-4D91-A395-C97836C90F17}" srcOrd="0" destOrd="0" presId="urn:microsoft.com/office/officeart/2005/8/layout/default#3"/>
    <dgm:cxn modelId="{5EEB6BE5-3DE0-4F9D-A122-7621067BF8FD}" srcId="{AABE8C5B-69CF-4B5C-ADDC-0207E1E851F7}" destId="{5A8EE354-0A48-482C-A5EC-645AA4BF79A1}" srcOrd="1" destOrd="0" parTransId="{701E18A2-856A-4DCF-A177-BD47C3773A73}" sibTransId="{55E1B086-3F78-48F7-B132-2A7992126D5A}"/>
    <dgm:cxn modelId="{A3519060-03EA-4DCB-A15E-DF260816B415}" type="presParOf" srcId="{85852615-3C45-4D91-A395-C97836C90F17}" destId="{6EBFB7EC-1549-434E-B9DF-F11DE307E584}" srcOrd="0" destOrd="0" presId="urn:microsoft.com/office/officeart/2005/8/layout/default#3"/>
    <dgm:cxn modelId="{C027E6C8-13DA-491B-B4C1-BB015A5D751C}" type="presParOf" srcId="{85852615-3C45-4D91-A395-C97836C90F17}" destId="{A696B5E7-9CDD-497F-A257-82D0536F8318}" srcOrd="1" destOrd="0" presId="urn:microsoft.com/office/officeart/2005/8/layout/default#3"/>
    <dgm:cxn modelId="{E25BF930-EFB3-44DF-B7D7-12E14678D5D0}" type="presParOf" srcId="{85852615-3C45-4D91-A395-C97836C90F17}" destId="{D4975A4E-6665-4F51-AD7E-061726EB69FF}" srcOrd="2" destOrd="0" presId="urn:microsoft.com/office/officeart/2005/8/layout/default#3"/>
    <dgm:cxn modelId="{9AE11F7E-90CC-4BF1-9BEC-90812027B5FF}" type="presParOf" srcId="{85852615-3C45-4D91-A395-C97836C90F17}" destId="{EB6F4E3F-371E-4846-B39F-8E3DA3089654}" srcOrd="3" destOrd="0" presId="urn:microsoft.com/office/officeart/2005/8/layout/default#3"/>
    <dgm:cxn modelId="{28ACFCF0-6B81-468B-83FF-BC283B1DEB85}" type="presParOf" srcId="{85852615-3C45-4D91-A395-C97836C90F17}" destId="{88103B58-88E7-41CF-93A3-A6AFF0258522}" srcOrd="4" destOrd="0" presId="urn:microsoft.com/office/officeart/2005/8/layout/default#3"/>
    <dgm:cxn modelId="{C579409A-51B9-4AA6-A2F1-15C8419C152B}" type="presParOf" srcId="{85852615-3C45-4D91-A395-C97836C90F17}" destId="{70E88210-1196-4EAB-A08B-A5F229B1236B}" srcOrd="5" destOrd="0" presId="urn:microsoft.com/office/officeart/2005/8/layout/default#3"/>
    <dgm:cxn modelId="{E2164260-9048-40BD-9FBE-9477832A1EFF}" type="presParOf" srcId="{85852615-3C45-4D91-A395-C97836C90F17}" destId="{508B41E4-8C9D-43E0-B576-80671F5BD779}" srcOrd="6" destOrd="0" presId="urn:microsoft.com/office/officeart/2005/8/layout/default#3"/>
    <dgm:cxn modelId="{A3C44A45-B8DB-4DB2-8519-0F3CB6BF055B}" type="presParOf" srcId="{85852615-3C45-4D91-A395-C97836C90F17}" destId="{A9C3E7BF-714D-4308-89D7-F381FFFBE085}" srcOrd="7" destOrd="0" presId="urn:microsoft.com/office/officeart/2005/8/layout/default#3"/>
    <dgm:cxn modelId="{756B2636-E335-4AF7-B992-E67E3C5698F7}" type="presParOf" srcId="{85852615-3C45-4D91-A395-C97836C90F17}" destId="{FDFE3FC3-4E1D-4E5B-839E-9A2485D59283}" srcOrd="8" destOrd="0" presId="urn:microsoft.com/office/officeart/2005/8/layout/default#3"/>
  </dgm:cxnLst>
  <dgm:bg>
    <a:noFill/>
  </dgm:bg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BE8C5B-69CF-4B5C-ADDC-0207E1E851F7}" type="doc">
      <dgm:prSet loTypeId="urn:microsoft.com/office/officeart/2005/8/layout/default#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5AA380-3888-463D-A200-EADD1DD8BBC0}">
      <dgm:prSet phldrT="[Text]"/>
      <dgm:spPr/>
      <dgm:t>
        <a:bodyPr/>
        <a:lstStyle/>
        <a:p>
          <a:r>
            <a:rPr lang="cs-CZ" dirty="0" smtClean="0"/>
            <a:t>ten</a:t>
          </a:r>
          <a:endParaRPr lang="cs-CZ" dirty="0"/>
        </a:p>
      </dgm:t>
    </dgm:pt>
    <dgm:pt modelId="{C16AE949-37F6-47BD-BA55-20DB15777833}" type="parTrans" cxnId="{001C6EF7-B2F4-46A1-BEBE-B8CAA2DBA4D3}">
      <dgm:prSet/>
      <dgm:spPr/>
      <dgm:t>
        <a:bodyPr/>
        <a:lstStyle/>
        <a:p>
          <a:endParaRPr lang="cs-CZ"/>
        </a:p>
      </dgm:t>
    </dgm:pt>
    <dgm:pt modelId="{C7190A2B-EF61-4DAA-BA19-AD273ED43828}" type="sibTrans" cxnId="{001C6EF7-B2F4-46A1-BEBE-B8CAA2DBA4D3}">
      <dgm:prSet/>
      <dgm:spPr/>
      <dgm:t>
        <a:bodyPr/>
        <a:lstStyle/>
        <a:p>
          <a:endParaRPr lang="cs-CZ"/>
        </a:p>
      </dgm:t>
    </dgm:pt>
    <dgm:pt modelId="{5A8EE354-0A48-482C-A5EC-645AA4BF79A1}">
      <dgm:prSet phldrT="[Text]"/>
      <dgm:spPr/>
      <dgm:t>
        <a:bodyPr/>
        <a:lstStyle/>
        <a:p>
          <a:r>
            <a:rPr lang="cs-CZ" dirty="0" err="1" smtClean="0"/>
            <a:t>five</a:t>
          </a:r>
          <a:endParaRPr lang="cs-CZ" dirty="0"/>
        </a:p>
      </dgm:t>
    </dgm:pt>
    <dgm:pt modelId="{701E18A2-856A-4DCF-A177-BD47C3773A73}" type="parTrans" cxnId="{5EEB6BE5-3DE0-4F9D-A122-7621067BF8FD}">
      <dgm:prSet/>
      <dgm:spPr/>
      <dgm:t>
        <a:bodyPr/>
        <a:lstStyle/>
        <a:p>
          <a:endParaRPr lang="cs-CZ"/>
        </a:p>
      </dgm:t>
    </dgm:pt>
    <dgm:pt modelId="{55E1B086-3F78-48F7-B132-2A7992126D5A}" type="sibTrans" cxnId="{5EEB6BE5-3DE0-4F9D-A122-7621067BF8FD}">
      <dgm:prSet/>
      <dgm:spPr/>
      <dgm:t>
        <a:bodyPr/>
        <a:lstStyle/>
        <a:p>
          <a:endParaRPr lang="cs-CZ"/>
        </a:p>
      </dgm:t>
    </dgm:pt>
    <dgm:pt modelId="{9B25AEC1-53E4-4414-95DC-687D88995A3A}">
      <dgm:prSet phldrT="[Text]"/>
      <dgm:spPr/>
      <dgm:t>
        <a:bodyPr/>
        <a:lstStyle/>
        <a:p>
          <a:r>
            <a:rPr lang="cs-CZ" dirty="0" err="1" smtClean="0"/>
            <a:t>eight</a:t>
          </a:r>
          <a:endParaRPr lang="cs-CZ" dirty="0"/>
        </a:p>
      </dgm:t>
    </dgm:pt>
    <dgm:pt modelId="{F04E10C4-9520-4FA7-8429-DE05C25B4A22}" type="parTrans" cxnId="{6C1E1F5D-9840-4881-ACB2-5429A1B8A348}">
      <dgm:prSet/>
      <dgm:spPr/>
      <dgm:t>
        <a:bodyPr/>
        <a:lstStyle/>
        <a:p>
          <a:endParaRPr lang="cs-CZ"/>
        </a:p>
      </dgm:t>
    </dgm:pt>
    <dgm:pt modelId="{0EABEC2E-5A9F-437B-85E0-73979281C791}" type="sibTrans" cxnId="{6C1E1F5D-9840-4881-ACB2-5429A1B8A348}">
      <dgm:prSet/>
      <dgm:spPr/>
      <dgm:t>
        <a:bodyPr/>
        <a:lstStyle/>
        <a:p>
          <a:endParaRPr lang="cs-CZ"/>
        </a:p>
      </dgm:t>
    </dgm:pt>
    <dgm:pt modelId="{739F8061-908F-45A2-B06C-734B7E4B69CB}">
      <dgm:prSet phldrT="[Text]"/>
      <dgm:spPr/>
      <dgm:t>
        <a:bodyPr/>
        <a:lstStyle/>
        <a:p>
          <a:r>
            <a:rPr lang="cs-CZ" dirty="0" err="1" smtClean="0"/>
            <a:t>seven</a:t>
          </a:r>
          <a:endParaRPr lang="cs-CZ" dirty="0"/>
        </a:p>
      </dgm:t>
    </dgm:pt>
    <dgm:pt modelId="{B3A47C61-71CC-44C3-9173-25A8FBEE0199}" type="parTrans" cxnId="{3844BD1A-6457-4E8A-9679-BEB4650CCD51}">
      <dgm:prSet/>
      <dgm:spPr/>
      <dgm:t>
        <a:bodyPr/>
        <a:lstStyle/>
        <a:p>
          <a:endParaRPr lang="cs-CZ"/>
        </a:p>
      </dgm:t>
    </dgm:pt>
    <dgm:pt modelId="{AE27678E-29B8-4163-89DB-D9422D2361CA}" type="sibTrans" cxnId="{3844BD1A-6457-4E8A-9679-BEB4650CCD51}">
      <dgm:prSet/>
      <dgm:spPr/>
      <dgm:t>
        <a:bodyPr/>
        <a:lstStyle/>
        <a:p>
          <a:endParaRPr lang="cs-CZ"/>
        </a:p>
      </dgm:t>
    </dgm:pt>
    <dgm:pt modelId="{44A586D7-D436-45EE-834C-A83E64D0804C}">
      <dgm:prSet phldrT="[Text]"/>
      <dgm:spPr/>
      <dgm:t>
        <a:bodyPr/>
        <a:lstStyle/>
        <a:p>
          <a:r>
            <a:rPr lang="cs-CZ" dirty="0" err="1" smtClean="0"/>
            <a:t>nine</a:t>
          </a:r>
          <a:endParaRPr lang="cs-CZ" dirty="0"/>
        </a:p>
      </dgm:t>
    </dgm:pt>
    <dgm:pt modelId="{C2C7EE7E-8012-4F03-A334-9C6120095217}" type="parTrans" cxnId="{53D1E128-8ED5-4648-AF3D-9B8E1379785C}">
      <dgm:prSet/>
      <dgm:spPr/>
      <dgm:t>
        <a:bodyPr/>
        <a:lstStyle/>
        <a:p>
          <a:endParaRPr lang="cs-CZ"/>
        </a:p>
      </dgm:t>
    </dgm:pt>
    <dgm:pt modelId="{AB80C66D-5534-449D-8DD7-20EE4B75567E}" type="sibTrans" cxnId="{53D1E128-8ED5-4648-AF3D-9B8E1379785C}">
      <dgm:prSet/>
      <dgm:spPr/>
      <dgm:t>
        <a:bodyPr/>
        <a:lstStyle/>
        <a:p>
          <a:endParaRPr lang="cs-CZ"/>
        </a:p>
      </dgm:t>
    </dgm:pt>
    <dgm:pt modelId="{85852615-3C45-4D91-A395-C97836C90F17}" type="pres">
      <dgm:prSet presAssocID="{AABE8C5B-69CF-4B5C-ADDC-0207E1E851F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BFB7EC-1549-434E-B9DF-F11DE307E584}" type="pres">
      <dgm:prSet presAssocID="{D95AA380-3888-463D-A200-EADD1DD8BBC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6B5E7-9CDD-497F-A257-82D0536F8318}" type="pres">
      <dgm:prSet presAssocID="{C7190A2B-EF61-4DAA-BA19-AD273ED43828}" presName="sibTrans" presStyleCnt="0"/>
      <dgm:spPr/>
    </dgm:pt>
    <dgm:pt modelId="{D4975A4E-6665-4F51-AD7E-061726EB69FF}" type="pres">
      <dgm:prSet presAssocID="{5A8EE354-0A48-482C-A5EC-645AA4BF79A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F4E3F-371E-4846-B39F-8E3DA3089654}" type="pres">
      <dgm:prSet presAssocID="{55E1B086-3F78-48F7-B132-2A7992126D5A}" presName="sibTrans" presStyleCnt="0"/>
      <dgm:spPr/>
    </dgm:pt>
    <dgm:pt modelId="{88103B58-88E7-41CF-93A3-A6AFF0258522}" type="pres">
      <dgm:prSet presAssocID="{9B25AEC1-53E4-4414-95DC-687D88995A3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88210-1196-4EAB-A08B-A5F229B1236B}" type="pres">
      <dgm:prSet presAssocID="{0EABEC2E-5A9F-437B-85E0-73979281C791}" presName="sibTrans" presStyleCnt="0"/>
      <dgm:spPr/>
    </dgm:pt>
    <dgm:pt modelId="{508B41E4-8C9D-43E0-B576-80671F5BD779}" type="pres">
      <dgm:prSet presAssocID="{739F8061-908F-45A2-B06C-734B7E4B69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C3E7BF-714D-4308-89D7-F381FFFBE085}" type="pres">
      <dgm:prSet presAssocID="{AE27678E-29B8-4163-89DB-D9422D2361CA}" presName="sibTrans" presStyleCnt="0"/>
      <dgm:spPr/>
    </dgm:pt>
    <dgm:pt modelId="{FDFE3FC3-4E1D-4E5B-839E-9A2485D59283}" type="pres">
      <dgm:prSet presAssocID="{44A586D7-D436-45EE-834C-A83E64D0804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576A89-FF61-43D6-B5AE-64C826FEB0D1}" type="presOf" srcId="{739F8061-908F-45A2-B06C-734B7E4B69CB}" destId="{508B41E4-8C9D-43E0-B576-80671F5BD779}" srcOrd="0" destOrd="0" presId="urn:microsoft.com/office/officeart/2005/8/layout/default#4"/>
    <dgm:cxn modelId="{001C6EF7-B2F4-46A1-BEBE-B8CAA2DBA4D3}" srcId="{AABE8C5B-69CF-4B5C-ADDC-0207E1E851F7}" destId="{D95AA380-3888-463D-A200-EADD1DD8BBC0}" srcOrd="0" destOrd="0" parTransId="{C16AE949-37F6-47BD-BA55-20DB15777833}" sibTransId="{C7190A2B-EF61-4DAA-BA19-AD273ED43828}"/>
    <dgm:cxn modelId="{A76ECA1A-5FFA-4BF1-904E-8D6A6AFAC8B7}" type="presOf" srcId="{5A8EE354-0A48-482C-A5EC-645AA4BF79A1}" destId="{D4975A4E-6665-4F51-AD7E-061726EB69FF}" srcOrd="0" destOrd="0" presId="urn:microsoft.com/office/officeart/2005/8/layout/default#4"/>
    <dgm:cxn modelId="{6C1E1F5D-9840-4881-ACB2-5429A1B8A348}" srcId="{AABE8C5B-69CF-4B5C-ADDC-0207E1E851F7}" destId="{9B25AEC1-53E4-4414-95DC-687D88995A3A}" srcOrd="2" destOrd="0" parTransId="{F04E10C4-9520-4FA7-8429-DE05C25B4A22}" sibTransId="{0EABEC2E-5A9F-437B-85E0-73979281C791}"/>
    <dgm:cxn modelId="{53D1E128-8ED5-4648-AF3D-9B8E1379785C}" srcId="{AABE8C5B-69CF-4B5C-ADDC-0207E1E851F7}" destId="{44A586D7-D436-45EE-834C-A83E64D0804C}" srcOrd="4" destOrd="0" parTransId="{C2C7EE7E-8012-4F03-A334-9C6120095217}" sibTransId="{AB80C66D-5534-449D-8DD7-20EE4B75567E}"/>
    <dgm:cxn modelId="{54B4D5E4-32FD-4246-AE5A-E325D6869D06}" type="presOf" srcId="{44A586D7-D436-45EE-834C-A83E64D0804C}" destId="{FDFE3FC3-4E1D-4E5B-839E-9A2485D59283}" srcOrd="0" destOrd="0" presId="urn:microsoft.com/office/officeart/2005/8/layout/default#4"/>
    <dgm:cxn modelId="{708B44A0-25F7-4647-B84A-7C9617B453C0}" type="presOf" srcId="{9B25AEC1-53E4-4414-95DC-687D88995A3A}" destId="{88103B58-88E7-41CF-93A3-A6AFF0258522}" srcOrd="0" destOrd="0" presId="urn:microsoft.com/office/officeart/2005/8/layout/default#4"/>
    <dgm:cxn modelId="{5EEB6BE5-3DE0-4F9D-A122-7621067BF8FD}" srcId="{AABE8C5B-69CF-4B5C-ADDC-0207E1E851F7}" destId="{5A8EE354-0A48-482C-A5EC-645AA4BF79A1}" srcOrd="1" destOrd="0" parTransId="{701E18A2-856A-4DCF-A177-BD47C3773A73}" sibTransId="{55E1B086-3F78-48F7-B132-2A7992126D5A}"/>
    <dgm:cxn modelId="{3844BD1A-6457-4E8A-9679-BEB4650CCD51}" srcId="{AABE8C5B-69CF-4B5C-ADDC-0207E1E851F7}" destId="{739F8061-908F-45A2-B06C-734B7E4B69CB}" srcOrd="3" destOrd="0" parTransId="{B3A47C61-71CC-44C3-9173-25A8FBEE0199}" sibTransId="{AE27678E-29B8-4163-89DB-D9422D2361CA}"/>
    <dgm:cxn modelId="{36614E67-1757-4570-8980-4C439BB7077B}" type="presOf" srcId="{D95AA380-3888-463D-A200-EADD1DD8BBC0}" destId="{6EBFB7EC-1549-434E-B9DF-F11DE307E584}" srcOrd="0" destOrd="0" presId="urn:microsoft.com/office/officeart/2005/8/layout/default#4"/>
    <dgm:cxn modelId="{5B348761-4B56-47D3-9796-FD565A4A45AF}" type="presOf" srcId="{AABE8C5B-69CF-4B5C-ADDC-0207E1E851F7}" destId="{85852615-3C45-4D91-A395-C97836C90F17}" srcOrd="0" destOrd="0" presId="urn:microsoft.com/office/officeart/2005/8/layout/default#4"/>
    <dgm:cxn modelId="{838E523A-15EC-4892-B5D6-8DFB12CA0F2E}" type="presParOf" srcId="{85852615-3C45-4D91-A395-C97836C90F17}" destId="{6EBFB7EC-1549-434E-B9DF-F11DE307E584}" srcOrd="0" destOrd="0" presId="urn:microsoft.com/office/officeart/2005/8/layout/default#4"/>
    <dgm:cxn modelId="{C1B7D210-7EC5-498C-8A4E-A737C1A6883E}" type="presParOf" srcId="{85852615-3C45-4D91-A395-C97836C90F17}" destId="{A696B5E7-9CDD-497F-A257-82D0536F8318}" srcOrd="1" destOrd="0" presId="urn:microsoft.com/office/officeart/2005/8/layout/default#4"/>
    <dgm:cxn modelId="{E5130895-0EA4-4D4B-B1E5-5A5C8B9C30F8}" type="presParOf" srcId="{85852615-3C45-4D91-A395-C97836C90F17}" destId="{D4975A4E-6665-4F51-AD7E-061726EB69FF}" srcOrd="2" destOrd="0" presId="urn:microsoft.com/office/officeart/2005/8/layout/default#4"/>
    <dgm:cxn modelId="{1D32432E-EDA8-4F38-B9AF-566A5F039703}" type="presParOf" srcId="{85852615-3C45-4D91-A395-C97836C90F17}" destId="{EB6F4E3F-371E-4846-B39F-8E3DA3089654}" srcOrd="3" destOrd="0" presId="urn:microsoft.com/office/officeart/2005/8/layout/default#4"/>
    <dgm:cxn modelId="{E75E5489-6628-4B0E-8907-FB443A88DC6E}" type="presParOf" srcId="{85852615-3C45-4D91-A395-C97836C90F17}" destId="{88103B58-88E7-41CF-93A3-A6AFF0258522}" srcOrd="4" destOrd="0" presId="urn:microsoft.com/office/officeart/2005/8/layout/default#4"/>
    <dgm:cxn modelId="{B7106799-B222-4FD5-9822-C0FDA2F76D3A}" type="presParOf" srcId="{85852615-3C45-4D91-A395-C97836C90F17}" destId="{70E88210-1196-4EAB-A08B-A5F229B1236B}" srcOrd="5" destOrd="0" presId="urn:microsoft.com/office/officeart/2005/8/layout/default#4"/>
    <dgm:cxn modelId="{B5F731ED-705D-4BAD-AA31-A227E819C3B5}" type="presParOf" srcId="{85852615-3C45-4D91-A395-C97836C90F17}" destId="{508B41E4-8C9D-43E0-B576-80671F5BD779}" srcOrd="6" destOrd="0" presId="urn:microsoft.com/office/officeart/2005/8/layout/default#4"/>
    <dgm:cxn modelId="{B1A69B90-560A-4CAB-B50E-AAE3F56684D6}" type="presParOf" srcId="{85852615-3C45-4D91-A395-C97836C90F17}" destId="{A9C3E7BF-714D-4308-89D7-F381FFFBE085}" srcOrd="7" destOrd="0" presId="urn:microsoft.com/office/officeart/2005/8/layout/default#4"/>
    <dgm:cxn modelId="{9A251973-99BA-4A2D-AF8D-8E88BBE7BD9D}" type="presParOf" srcId="{85852615-3C45-4D91-A395-C97836C90F17}" destId="{FDFE3FC3-4E1D-4E5B-839E-9A2485D59283}" srcOrd="8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ABE8C5B-69CF-4B5C-ADDC-0207E1E851F7}" type="doc">
      <dgm:prSet loTypeId="urn:microsoft.com/office/officeart/2005/8/layout/default#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5AA380-3888-463D-A200-EADD1DD8BBC0}">
      <dgm:prSet phldrT="[Text]"/>
      <dgm:spPr/>
      <dgm:t>
        <a:bodyPr/>
        <a:lstStyle/>
        <a:p>
          <a:r>
            <a:rPr lang="cs-CZ" dirty="0" err="1" smtClean="0"/>
            <a:t>nine</a:t>
          </a:r>
          <a:endParaRPr lang="cs-CZ" dirty="0"/>
        </a:p>
      </dgm:t>
    </dgm:pt>
    <dgm:pt modelId="{C16AE949-37F6-47BD-BA55-20DB15777833}" type="parTrans" cxnId="{001C6EF7-B2F4-46A1-BEBE-B8CAA2DBA4D3}">
      <dgm:prSet/>
      <dgm:spPr/>
      <dgm:t>
        <a:bodyPr/>
        <a:lstStyle/>
        <a:p>
          <a:endParaRPr lang="cs-CZ"/>
        </a:p>
      </dgm:t>
    </dgm:pt>
    <dgm:pt modelId="{C7190A2B-EF61-4DAA-BA19-AD273ED43828}" type="sibTrans" cxnId="{001C6EF7-B2F4-46A1-BEBE-B8CAA2DBA4D3}">
      <dgm:prSet/>
      <dgm:spPr/>
      <dgm:t>
        <a:bodyPr/>
        <a:lstStyle/>
        <a:p>
          <a:endParaRPr lang="cs-CZ"/>
        </a:p>
      </dgm:t>
    </dgm:pt>
    <dgm:pt modelId="{5A8EE354-0A48-482C-A5EC-645AA4BF79A1}">
      <dgm:prSet phldrT="[Text]"/>
      <dgm:spPr/>
      <dgm:t>
        <a:bodyPr/>
        <a:lstStyle/>
        <a:p>
          <a:r>
            <a:rPr lang="cs-CZ" dirty="0" smtClean="0"/>
            <a:t>ten</a:t>
          </a:r>
          <a:endParaRPr lang="cs-CZ" dirty="0"/>
        </a:p>
      </dgm:t>
    </dgm:pt>
    <dgm:pt modelId="{701E18A2-856A-4DCF-A177-BD47C3773A73}" type="parTrans" cxnId="{5EEB6BE5-3DE0-4F9D-A122-7621067BF8FD}">
      <dgm:prSet/>
      <dgm:spPr/>
      <dgm:t>
        <a:bodyPr/>
        <a:lstStyle/>
        <a:p>
          <a:endParaRPr lang="cs-CZ"/>
        </a:p>
      </dgm:t>
    </dgm:pt>
    <dgm:pt modelId="{55E1B086-3F78-48F7-B132-2A7992126D5A}" type="sibTrans" cxnId="{5EEB6BE5-3DE0-4F9D-A122-7621067BF8FD}">
      <dgm:prSet/>
      <dgm:spPr/>
      <dgm:t>
        <a:bodyPr/>
        <a:lstStyle/>
        <a:p>
          <a:endParaRPr lang="cs-CZ"/>
        </a:p>
      </dgm:t>
    </dgm:pt>
    <dgm:pt modelId="{9B25AEC1-53E4-4414-95DC-687D88995A3A}">
      <dgm:prSet phldrT="[Text]"/>
      <dgm:spPr/>
      <dgm:t>
        <a:bodyPr/>
        <a:lstStyle/>
        <a:p>
          <a:r>
            <a:rPr lang="cs-CZ" dirty="0" err="1" smtClean="0"/>
            <a:t>nine</a:t>
          </a:r>
          <a:endParaRPr lang="cs-CZ" dirty="0"/>
        </a:p>
      </dgm:t>
    </dgm:pt>
    <dgm:pt modelId="{F04E10C4-9520-4FA7-8429-DE05C25B4A22}" type="parTrans" cxnId="{6C1E1F5D-9840-4881-ACB2-5429A1B8A348}">
      <dgm:prSet/>
      <dgm:spPr/>
      <dgm:t>
        <a:bodyPr/>
        <a:lstStyle/>
        <a:p>
          <a:endParaRPr lang="cs-CZ"/>
        </a:p>
      </dgm:t>
    </dgm:pt>
    <dgm:pt modelId="{0EABEC2E-5A9F-437B-85E0-73979281C791}" type="sibTrans" cxnId="{6C1E1F5D-9840-4881-ACB2-5429A1B8A348}">
      <dgm:prSet/>
      <dgm:spPr/>
      <dgm:t>
        <a:bodyPr/>
        <a:lstStyle/>
        <a:p>
          <a:endParaRPr lang="cs-CZ"/>
        </a:p>
      </dgm:t>
    </dgm:pt>
    <dgm:pt modelId="{739F8061-908F-45A2-B06C-734B7E4B69CB}">
      <dgm:prSet phldrT="[Text]"/>
      <dgm:spPr/>
      <dgm:t>
        <a:bodyPr/>
        <a:lstStyle/>
        <a:p>
          <a:r>
            <a:rPr lang="cs-CZ" dirty="0" err="1" smtClean="0"/>
            <a:t>six</a:t>
          </a:r>
          <a:endParaRPr lang="cs-CZ" dirty="0"/>
        </a:p>
      </dgm:t>
    </dgm:pt>
    <dgm:pt modelId="{B3A47C61-71CC-44C3-9173-25A8FBEE0199}" type="parTrans" cxnId="{3844BD1A-6457-4E8A-9679-BEB4650CCD51}">
      <dgm:prSet/>
      <dgm:spPr/>
      <dgm:t>
        <a:bodyPr/>
        <a:lstStyle/>
        <a:p>
          <a:endParaRPr lang="cs-CZ"/>
        </a:p>
      </dgm:t>
    </dgm:pt>
    <dgm:pt modelId="{AE27678E-29B8-4163-89DB-D9422D2361CA}" type="sibTrans" cxnId="{3844BD1A-6457-4E8A-9679-BEB4650CCD51}">
      <dgm:prSet/>
      <dgm:spPr/>
      <dgm:t>
        <a:bodyPr/>
        <a:lstStyle/>
        <a:p>
          <a:endParaRPr lang="cs-CZ"/>
        </a:p>
      </dgm:t>
    </dgm:pt>
    <dgm:pt modelId="{44A586D7-D436-45EE-834C-A83E64D0804C}">
      <dgm:prSet phldrT="[Text]"/>
      <dgm:spPr/>
      <dgm:t>
        <a:bodyPr/>
        <a:lstStyle/>
        <a:p>
          <a:r>
            <a:rPr lang="cs-CZ" dirty="0" err="1" smtClean="0"/>
            <a:t>nine</a:t>
          </a:r>
          <a:endParaRPr lang="cs-CZ" dirty="0"/>
        </a:p>
      </dgm:t>
    </dgm:pt>
    <dgm:pt modelId="{C2C7EE7E-8012-4F03-A334-9C6120095217}" type="parTrans" cxnId="{53D1E128-8ED5-4648-AF3D-9B8E1379785C}">
      <dgm:prSet/>
      <dgm:spPr/>
      <dgm:t>
        <a:bodyPr/>
        <a:lstStyle/>
        <a:p>
          <a:endParaRPr lang="cs-CZ"/>
        </a:p>
      </dgm:t>
    </dgm:pt>
    <dgm:pt modelId="{AB80C66D-5534-449D-8DD7-20EE4B75567E}" type="sibTrans" cxnId="{53D1E128-8ED5-4648-AF3D-9B8E1379785C}">
      <dgm:prSet/>
      <dgm:spPr/>
      <dgm:t>
        <a:bodyPr/>
        <a:lstStyle/>
        <a:p>
          <a:endParaRPr lang="cs-CZ"/>
        </a:p>
      </dgm:t>
    </dgm:pt>
    <dgm:pt modelId="{85852615-3C45-4D91-A395-C97836C90F17}" type="pres">
      <dgm:prSet presAssocID="{AABE8C5B-69CF-4B5C-ADDC-0207E1E851F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BFB7EC-1549-434E-B9DF-F11DE307E584}" type="pres">
      <dgm:prSet presAssocID="{D95AA380-3888-463D-A200-EADD1DD8BBC0}" presName="node" presStyleLbl="node1" presStyleIdx="0" presStyleCnt="5" custLinFactNeighborX="-3733" custLinFactNeighborY="-3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6B5E7-9CDD-497F-A257-82D0536F8318}" type="pres">
      <dgm:prSet presAssocID="{C7190A2B-EF61-4DAA-BA19-AD273ED43828}" presName="sibTrans" presStyleCnt="0"/>
      <dgm:spPr/>
    </dgm:pt>
    <dgm:pt modelId="{D4975A4E-6665-4F51-AD7E-061726EB69FF}" type="pres">
      <dgm:prSet presAssocID="{5A8EE354-0A48-482C-A5EC-645AA4BF79A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F4E3F-371E-4846-B39F-8E3DA3089654}" type="pres">
      <dgm:prSet presAssocID="{55E1B086-3F78-48F7-B132-2A7992126D5A}" presName="sibTrans" presStyleCnt="0"/>
      <dgm:spPr/>
    </dgm:pt>
    <dgm:pt modelId="{88103B58-88E7-41CF-93A3-A6AFF0258522}" type="pres">
      <dgm:prSet presAssocID="{9B25AEC1-53E4-4414-95DC-687D88995A3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88210-1196-4EAB-A08B-A5F229B1236B}" type="pres">
      <dgm:prSet presAssocID="{0EABEC2E-5A9F-437B-85E0-73979281C791}" presName="sibTrans" presStyleCnt="0"/>
      <dgm:spPr/>
    </dgm:pt>
    <dgm:pt modelId="{508B41E4-8C9D-43E0-B576-80671F5BD779}" type="pres">
      <dgm:prSet presAssocID="{739F8061-908F-45A2-B06C-734B7E4B69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C3E7BF-714D-4308-89D7-F381FFFBE085}" type="pres">
      <dgm:prSet presAssocID="{AE27678E-29B8-4163-89DB-D9422D2361CA}" presName="sibTrans" presStyleCnt="0"/>
      <dgm:spPr/>
    </dgm:pt>
    <dgm:pt modelId="{FDFE3FC3-4E1D-4E5B-839E-9A2485D59283}" type="pres">
      <dgm:prSet presAssocID="{44A586D7-D436-45EE-834C-A83E64D0804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A5D166-B0A7-4DCF-9B55-9F583A9997D7}" type="presOf" srcId="{739F8061-908F-45A2-B06C-734B7E4B69CB}" destId="{508B41E4-8C9D-43E0-B576-80671F5BD779}" srcOrd="0" destOrd="0" presId="urn:microsoft.com/office/officeart/2005/8/layout/default#5"/>
    <dgm:cxn modelId="{4087C1EE-A771-4F51-B9CC-3A231125DEF9}" type="presOf" srcId="{44A586D7-D436-45EE-834C-A83E64D0804C}" destId="{FDFE3FC3-4E1D-4E5B-839E-9A2485D59283}" srcOrd="0" destOrd="0" presId="urn:microsoft.com/office/officeart/2005/8/layout/default#5"/>
    <dgm:cxn modelId="{001C6EF7-B2F4-46A1-BEBE-B8CAA2DBA4D3}" srcId="{AABE8C5B-69CF-4B5C-ADDC-0207E1E851F7}" destId="{D95AA380-3888-463D-A200-EADD1DD8BBC0}" srcOrd="0" destOrd="0" parTransId="{C16AE949-37F6-47BD-BA55-20DB15777833}" sibTransId="{C7190A2B-EF61-4DAA-BA19-AD273ED43828}"/>
    <dgm:cxn modelId="{88C8D901-A20D-4E10-BE57-3CED99873083}" type="presOf" srcId="{5A8EE354-0A48-482C-A5EC-645AA4BF79A1}" destId="{D4975A4E-6665-4F51-AD7E-061726EB69FF}" srcOrd="0" destOrd="0" presId="urn:microsoft.com/office/officeart/2005/8/layout/default#5"/>
    <dgm:cxn modelId="{E4E9A9AB-2996-461E-A85E-2A738BC81B7F}" type="presOf" srcId="{D95AA380-3888-463D-A200-EADD1DD8BBC0}" destId="{6EBFB7EC-1549-434E-B9DF-F11DE307E584}" srcOrd="0" destOrd="0" presId="urn:microsoft.com/office/officeart/2005/8/layout/default#5"/>
    <dgm:cxn modelId="{6C1E1F5D-9840-4881-ACB2-5429A1B8A348}" srcId="{AABE8C5B-69CF-4B5C-ADDC-0207E1E851F7}" destId="{9B25AEC1-53E4-4414-95DC-687D88995A3A}" srcOrd="2" destOrd="0" parTransId="{F04E10C4-9520-4FA7-8429-DE05C25B4A22}" sibTransId="{0EABEC2E-5A9F-437B-85E0-73979281C791}"/>
    <dgm:cxn modelId="{BBF2EB72-EDEA-4CB7-B1CD-543C3DE709F0}" type="presOf" srcId="{9B25AEC1-53E4-4414-95DC-687D88995A3A}" destId="{88103B58-88E7-41CF-93A3-A6AFF0258522}" srcOrd="0" destOrd="0" presId="urn:microsoft.com/office/officeart/2005/8/layout/default#5"/>
    <dgm:cxn modelId="{53D1E128-8ED5-4648-AF3D-9B8E1379785C}" srcId="{AABE8C5B-69CF-4B5C-ADDC-0207E1E851F7}" destId="{44A586D7-D436-45EE-834C-A83E64D0804C}" srcOrd="4" destOrd="0" parTransId="{C2C7EE7E-8012-4F03-A334-9C6120095217}" sibTransId="{AB80C66D-5534-449D-8DD7-20EE4B75567E}"/>
    <dgm:cxn modelId="{2672343F-5444-49DB-91AE-CD0F57AB08D6}" type="presOf" srcId="{AABE8C5B-69CF-4B5C-ADDC-0207E1E851F7}" destId="{85852615-3C45-4D91-A395-C97836C90F17}" srcOrd="0" destOrd="0" presId="urn:microsoft.com/office/officeart/2005/8/layout/default#5"/>
    <dgm:cxn modelId="{3844BD1A-6457-4E8A-9679-BEB4650CCD51}" srcId="{AABE8C5B-69CF-4B5C-ADDC-0207E1E851F7}" destId="{739F8061-908F-45A2-B06C-734B7E4B69CB}" srcOrd="3" destOrd="0" parTransId="{B3A47C61-71CC-44C3-9173-25A8FBEE0199}" sibTransId="{AE27678E-29B8-4163-89DB-D9422D2361CA}"/>
    <dgm:cxn modelId="{5EEB6BE5-3DE0-4F9D-A122-7621067BF8FD}" srcId="{AABE8C5B-69CF-4B5C-ADDC-0207E1E851F7}" destId="{5A8EE354-0A48-482C-A5EC-645AA4BF79A1}" srcOrd="1" destOrd="0" parTransId="{701E18A2-856A-4DCF-A177-BD47C3773A73}" sibTransId="{55E1B086-3F78-48F7-B132-2A7992126D5A}"/>
    <dgm:cxn modelId="{16B9FB09-06D8-4E9F-8E98-BD1D860F47B7}" type="presParOf" srcId="{85852615-3C45-4D91-A395-C97836C90F17}" destId="{6EBFB7EC-1549-434E-B9DF-F11DE307E584}" srcOrd="0" destOrd="0" presId="urn:microsoft.com/office/officeart/2005/8/layout/default#5"/>
    <dgm:cxn modelId="{F076BC8C-EB7B-47D7-AFBD-A0E520B9CA0B}" type="presParOf" srcId="{85852615-3C45-4D91-A395-C97836C90F17}" destId="{A696B5E7-9CDD-497F-A257-82D0536F8318}" srcOrd="1" destOrd="0" presId="urn:microsoft.com/office/officeart/2005/8/layout/default#5"/>
    <dgm:cxn modelId="{FE7954FF-1153-427C-9B55-8D952AACFCDA}" type="presParOf" srcId="{85852615-3C45-4D91-A395-C97836C90F17}" destId="{D4975A4E-6665-4F51-AD7E-061726EB69FF}" srcOrd="2" destOrd="0" presId="urn:microsoft.com/office/officeart/2005/8/layout/default#5"/>
    <dgm:cxn modelId="{0683185E-EB71-498E-86AB-CD05AE9628E8}" type="presParOf" srcId="{85852615-3C45-4D91-A395-C97836C90F17}" destId="{EB6F4E3F-371E-4846-B39F-8E3DA3089654}" srcOrd="3" destOrd="0" presId="urn:microsoft.com/office/officeart/2005/8/layout/default#5"/>
    <dgm:cxn modelId="{251D9E13-CE6D-45AA-A760-3BFB6BF8721C}" type="presParOf" srcId="{85852615-3C45-4D91-A395-C97836C90F17}" destId="{88103B58-88E7-41CF-93A3-A6AFF0258522}" srcOrd="4" destOrd="0" presId="urn:microsoft.com/office/officeart/2005/8/layout/default#5"/>
    <dgm:cxn modelId="{83F1958A-3057-4C27-A7C9-5CE1C75C324E}" type="presParOf" srcId="{85852615-3C45-4D91-A395-C97836C90F17}" destId="{70E88210-1196-4EAB-A08B-A5F229B1236B}" srcOrd="5" destOrd="0" presId="urn:microsoft.com/office/officeart/2005/8/layout/default#5"/>
    <dgm:cxn modelId="{E8BB1B7E-69B7-44DE-9051-10F26FCDBA99}" type="presParOf" srcId="{85852615-3C45-4D91-A395-C97836C90F17}" destId="{508B41E4-8C9D-43E0-B576-80671F5BD779}" srcOrd="6" destOrd="0" presId="urn:microsoft.com/office/officeart/2005/8/layout/default#5"/>
    <dgm:cxn modelId="{9A6346E8-AAEF-47D8-874D-094608DA520F}" type="presParOf" srcId="{85852615-3C45-4D91-A395-C97836C90F17}" destId="{A9C3E7BF-714D-4308-89D7-F381FFFBE085}" srcOrd="7" destOrd="0" presId="urn:microsoft.com/office/officeart/2005/8/layout/default#5"/>
    <dgm:cxn modelId="{5AE18960-46F6-45BA-96BA-225DD455EA51}" type="presParOf" srcId="{85852615-3C45-4D91-A395-C97836C90F17}" destId="{FDFE3FC3-4E1D-4E5B-839E-9A2485D59283}" srcOrd="8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ABE8C5B-69CF-4B5C-ADDC-0207E1E851F7}" type="doc">
      <dgm:prSet loTypeId="urn:microsoft.com/office/officeart/2005/8/layout/default#6" loCatId="list" qsTypeId="urn:microsoft.com/office/officeart/2005/8/quickstyle/simple1" qsCatId="simple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D95AA380-3888-463D-A200-EADD1DD8BBC0}">
      <dgm:prSet phldrT="[Text]"/>
      <dgm:spPr/>
      <dgm:t>
        <a:bodyPr/>
        <a:lstStyle/>
        <a:p>
          <a:r>
            <a:rPr lang="cs-CZ" dirty="0" err="1" smtClean="0"/>
            <a:t>nineteen</a:t>
          </a:r>
          <a:endParaRPr lang="cs-CZ" dirty="0"/>
        </a:p>
      </dgm:t>
    </dgm:pt>
    <dgm:pt modelId="{C16AE949-37F6-47BD-BA55-20DB15777833}" type="parTrans" cxnId="{001C6EF7-B2F4-46A1-BEBE-B8CAA2DBA4D3}">
      <dgm:prSet/>
      <dgm:spPr/>
      <dgm:t>
        <a:bodyPr/>
        <a:lstStyle/>
        <a:p>
          <a:endParaRPr lang="cs-CZ"/>
        </a:p>
      </dgm:t>
    </dgm:pt>
    <dgm:pt modelId="{C7190A2B-EF61-4DAA-BA19-AD273ED43828}" type="sibTrans" cxnId="{001C6EF7-B2F4-46A1-BEBE-B8CAA2DBA4D3}">
      <dgm:prSet/>
      <dgm:spPr/>
      <dgm:t>
        <a:bodyPr/>
        <a:lstStyle/>
        <a:p>
          <a:endParaRPr lang="cs-CZ"/>
        </a:p>
      </dgm:t>
    </dgm:pt>
    <dgm:pt modelId="{5A8EE354-0A48-482C-A5EC-645AA4BF79A1}">
      <dgm:prSet phldrT="[Text]"/>
      <dgm:spPr/>
      <dgm:t>
        <a:bodyPr/>
        <a:lstStyle/>
        <a:p>
          <a:r>
            <a:rPr lang="cs-CZ" dirty="0" err="1" smtClean="0"/>
            <a:t>fifteen</a:t>
          </a:r>
          <a:endParaRPr lang="cs-CZ" dirty="0"/>
        </a:p>
      </dgm:t>
    </dgm:pt>
    <dgm:pt modelId="{701E18A2-856A-4DCF-A177-BD47C3773A73}" type="parTrans" cxnId="{5EEB6BE5-3DE0-4F9D-A122-7621067BF8FD}">
      <dgm:prSet/>
      <dgm:spPr/>
      <dgm:t>
        <a:bodyPr/>
        <a:lstStyle/>
        <a:p>
          <a:endParaRPr lang="cs-CZ"/>
        </a:p>
      </dgm:t>
    </dgm:pt>
    <dgm:pt modelId="{55E1B086-3F78-48F7-B132-2A7992126D5A}" type="sibTrans" cxnId="{5EEB6BE5-3DE0-4F9D-A122-7621067BF8FD}">
      <dgm:prSet/>
      <dgm:spPr/>
      <dgm:t>
        <a:bodyPr/>
        <a:lstStyle/>
        <a:p>
          <a:endParaRPr lang="cs-CZ"/>
        </a:p>
      </dgm:t>
    </dgm:pt>
    <dgm:pt modelId="{9B25AEC1-53E4-4414-95DC-687D88995A3A}">
      <dgm:prSet phldrT="[Text]"/>
      <dgm:spPr/>
      <dgm:t>
        <a:bodyPr/>
        <a:lstStyle/>
        <a:p>
          <a:r>
            <a:rPr lang="cs-CZ" dirty="0" err="1" smtClean="0"/>
            <a:t>seventeen</a:t>
          </a:r>
          <a:endParaRPr lang="cs-CZ" dirty="0"/>
        </a:p>
      </dgm:t>
    </dgm:pt>
    <dgm:pt modelId="{F04E10C4-9520-4FA7-8429-DE05C25B4A22}" type="parTrans" cxnId="{6C1E1F5D-9840-4881-ACB2-5429A1B8A348}">
      <dgm:prSet/>
      <dgm:spPr/>
      <dgm:t>
        <a:bodyPr/>
        <a:lstStyle/>
        <a:p>
          <a:endParaRPr lang="cs-CZ"/>
        </a:p>
      </dgm:t>
    </dgm:pt>
    <dgm:pt modelId="{0EABEC2E-5A9F-437B-85E0-73979281C791}" type="sibTrans" cxnId="{6C1E1F5D-9840-4881-ACB2-5429A1B8A348}">
      <dgm:prSet/>
      <dgm:spPr/>
      <dgm:t>
        <a:bodyPr/>
        <a:lstStyle/>
        <a:p>
          <a:endParaRPr lang="cs-CZ"/>
        </a:p>
      </dgm:t>
    </dgm:pt>
    <dgm:pt modelId="{739F8061-908F-45A2-B06C-734B7E4B69CB}">
      <dgm:prSet phldrT="[Text]"/>
      <dgm:spPr/>
      <dgm:t>
        <a:bodyPr/>
        <a:lstStyle/>
        <a:p>
          <a:r>
            <a:rPr lang="cs-CZ" dirty="0" err="1" smtClean="0"/>
            <a:t>thirteen</a:t>
          </a:r>
          <a:endParaRPr lang="cs-CZ" dirty="0"/>
        </a:p>
      </dgm:t>
    </dgm:pt>
    <dgm:pt modelId="{B3A47C61-71CC-44C3-9173-25A8FBEE0199}" type="parTrans" cxnId="{3844BD1A-6457-4E8A-9679-BEB4650CCD51}">
      <dgm:prSet/>
      <dgm:spPr/>
      <dgm:t>
        <a:bodyPr/>
        <a:lstStyle/>
        <a:p>
          <a:endParaRPr lang="cs-CZ"/>
        </a:p>
      </dgm:t>
    </dgm:pt>
    <dgm:pt modelId="{AE27678E-29B8-4163-89DB-D9422D2361CA}" type="sibTrans" cxnId="{3844BD1A-6457-4E8A-9679-BEB4650CCD51}">
      <dgm:prSet/>
      <dgm:spPr/>
      <dgm:t>
        <a:bodyPr/>
        <a:lstStyle/>
        <a:p>
          <a:endParaRPr lang="cs-CZ"/>
        </a:p>
      </dgm:t>
    </dgm:pt>
    <dgm:pt modelId="{44A586D7-D436-45EE-834C-A83E64D0804C}">
      <dgm:prSet phldrT="[Text]"/>
      <dgm:spPr/>
      <dgm:t>
        <a:bodyPr/>
        <a:lstStyle/>
        <a:p>
          <a:r>
            <a:rPr lang="cs-CZ" dirty="0" err="1" smtClean="0"/>
            <a:t>eighteen</a:t>
          </a:r>
          <a:endParaRPr lang="cs-CZ" dirty="0"/>
        </a:p>
      </dgm:t>
    </dgm:pt>
    <dgm:pt modelId="{C2C7EE7E-8012-4F03-A334-9C6120095217}" type="parTrans" cxnId="{53D1E128-8ED5-4648-AF3D-9B8E1379785C}">
      <dgm:prSet/>
      <dgm:spPr/>
      <dgm:t>
        <a:bodyPr/>
        <a:lstStyle/>
        <a:p>
          <a:endParaRPr lang="cs-CZ"/>
        </a:p>
      </dgm:t>
    </dgm:pt>
    <dgm:pt modelId="{AB80C66D-5534-449D-8DD7-20EE4B75567E}" type="sibTrans" cxnId="{53D1E128-8ED5-4648-AF3D-9B8E1379785C}">
      <dgm:prSet/>
      <dgm:spPr/>
      <dgm:t>
        <a:bodyPr/>
        <a:lstStyle/>
        <a:p>
          <a:endParaRPr lang="cs-CZ"/>
        </a:p>
      </dgm:t>
    </dgm:pt>
    <dgm:pt modelId="{85852615-3C45-4D91-A395-C97836C90F17}" type="pres">
      <dgm:prSet presAssocID="{AABE8C5B-69CF-4B5C-ADDC-0207E1E851F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BFB7EC-1549-434E-B9DF-F11DE307E584}" type="pres">
      <dgm:prSet presAssocID="{D95AA380-3888-463D-A200-EADD1DD8BBC0}" presName="node" presStyleLbl="node1" presStyleIdx="0" presStyleCnt="5" custScaleX="186411" custLinFactNeighborX="-1380" custLinFactNeighborY="-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6B5E7-9CDD-497F-A257-82D0536F8318}" type="pres">
      <dgm:prSet presAssocID="{C7190A2B-EF61-4DAA-BA19-AD273ED43828}" presName="sibTrans" presStyleCnt="0"/>
      <dgm:spPr/>
    </dgm:pt>
    <dgm:pt modelId="{D4975A4E-6665-4F51-AD7E-061726EB69FF}" type="pres">
      <dgm:prSet presAssocID="{5A8EE354-0A48-482C-A5EC-645AA4BF79A1}" presName="node" presStyleLbl="node1" presStyleIdx="1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F4E3F-371E-4846-B39F-8E3DA3089654}" type="pres">
      <dgm:prSet presAssocID="{55E1B086-3F78-48F7-B132-2A7992126D5A}" presName="sibTrans" presStyleCnt="0"/>
      <dgm:spPr/>
    </dgm:pt>
    <dgm:pt modelId="{88103B58-88E7-41CF-93A3-A6AFF0258522}" type="pres">
      <dgm:prSet presAssocID="{9B25AEC1-53E4-4414-95DC-687D88995A3A}" presName="node" presStyleLbl="node1" presStyleIdx="2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88210-1196-4EAB-A08B-A5F229B1236B}" type="pres">
      <dgm:prSet presAssocID="{0EABEC2E-5A9F-437B-85E0-73979281C791}" presName="sibTrans" presStyleCnt="0"/>
      <dgm:spPr/>
    </dgm:pt>
    <dgm:pt modelId="{508B41E4-8C9D-43E0-B576-80671F5BD779}" type="pres">
      <dgm:prSet presAssocID="{739F8061-908F-45A2-B06C-734B7E4B69CB}" presName="node" presStyleLbl="node1" presStyleIdx="3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C3E7BF-714D-4308-89D7-F381FFFBE085}" type="pres">
      <dgm:prSet presAssocID="{AE27678E-29B8-4163-89DB-D9422D2361CA}" presName="sibTrans" presStyleCnt="0"/>
      <dgm:spPr/>
    </dgm:pt>
    <dgm:pt modelId="{FDFE3FC3-4E1D-4E5B-839E-9A2485D59283}" type="pres">
      <dgm:prSet presAssocID="{44A586D7-D436-45EE-834C-A83E64D0804C}" presName="node" presStyleLbl="node1" presStyleIdx="4" presStyleCnt="5" custScaleX="1864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04D73-F4F5-4A4A-AB65-6CA649A7C37B}" type="presOf" srcId="{D95AA380-3888-463D-A200-EADD1DD8BBC0}" destId="{6EBFB7EC-1549-434E-B9DF-F11DE307E584}" srcOrd="0" destOrd="0" presId="urn:microsoft.com/office/officeart/2005/8/layout/default#6"/>
    <dgm:cxn modelId="{03F67B6C-D1AA-4EE4-BA8F-CA499D2615FA}" type="presOf" srcId="{AABE8C5B-69CF-4B5C-ADDC-0207E1E851F7}" destId="{85852615-3C45-4D91-A395-C97836C90F17}" srcOrd="0" destOrd="0" presId="urn:microsoft.com/office/officeart/2005/8/layout/default#6"/>
    <dgm:cxn modelId="{1A68CAF9-D477-4DFA-8C89-0174DBE95198}" type="presOf" srcId="{739F8061-908F-45A2-B06C-734B7E4B69CB}" destId="{508B41E4-8C9D-43E0-B576-80671F5BD779}" srcOrd="0" destOrd="0" presId="urn:microsoft.com/office/officeart/2005/8/layout/default#6"/>
    <dgm:cxn modelId="{001C6EF7-B2F4-46A1-BEBE-B8CAA2DBA4D3}" srcId="{AABE8C5B-69CF-4B5C-ADDC-0207E1E851F7}" destId="{D95AA380-3888-463D-A200-EADD1DD8BBC0}" srcOrd="0" destOrd="0" parTransId="{C16AE949-37F6-47BD-BA55-20DB15777833}" sibTransId="{C7190A2B-EF61-4DAA-BA19-AD273ED43828}"/>
    <dgm:cxn modelId="{C4E2633C-0408-43DC-9395-0DF8754CF21F}" type="presOf" srcId="{9B25AEC1-53E4-4414-95DC-687D88995A3A}" destId="{88103B58-88E7-41CF-93A3-A6AFF0258522}" srcOrd="0" destOrd="0" presId="urn:microsoft.com/office/officeart/2005/8/layout/default#6"/>
    <dgm:cxn modelId="{573F6134-B1AB-4C80-AC1A-2D0C58FF330B}" type="presOf" srcId="{5A8EE354-0A48-482C-A5EC-645AA4BF79A1}" destId="{D4975A4E-6665-4F51-AD7E-061726EB69FF}" srcOrd="0" destOrd="0" presId="urn:microsoft.com/office/officeart/2005/8/layout/default#6"/>
    <dgm:cxn modelId="{6C1E1F5D-9840-4881-ACB2-5429A1B8A348}" srcId="{AABE8C5B-69CF-4B5C-ADDC-0207E1E851F7}" destId="{9B25AEC1-53E4-4414-95DC-687D88995A3A}" srcOrd="2" destOrd="0" parTransId="{F04E10C4-9520-4FA7-8429-DE05C25B4A22}" sibTransId="{0EABEC2E-5A9F-437B-85E0-73979281C791}"/>
    <dgm:cxn modelId="{53D1E128-8ED5-4648-AF3D-9B8E1379785C}" srcId="{AABE8C5B-69CF-4B5C-ADDC-0207E1E851F7}" destId="{44A586D7-D436-45EE-834C-A83E64D0804C}" srcOrd="4" destOrd="0" parTransId="{C2C7EE7E-8012-4F03-A334-9C6120095217}" sibTransId="{AB80C66D-5534-449D-8DD7-20EE4B75567E}"/>
    <dgm:cxn modelId="{3844BD1A-6457-4E8A-9679-BEB4650CCD51}" srcId="{AABE8C5B-69CF-4B5C-ADDC-0207E1E851F7}" destId="{739F8061-908F-45A2-B06C-734B7E4B69CB}" srcOrd="3" destOrd="0" parTransId="{B3A47C61-71CC-44C3-9173-25A8FBEE0199}" sibTransId="{AE27678E-29B8-4163-89DB-D9422D2361CA}"/>
    <dgm:cxn modelId="{5EEB6BE5-3DE0-4F9D-A122-7621067BF8FD}" srcId="{AABE8C5B-69CF-4B5C-ADDC-0207E1E851F7}" destId="{5A8EE354-0A48-482C-A5EC-645AA4BF79A1}" srcOrd="1" destOrd="0" parTransId="{701E18A2-856A-4DCF-A177-BD47C3773A73}" sibTransId="{55E1B086-3F78-48F7-B132-2A7992126D5A}"/>
    <dgm:cxn modelId="{6E1C5016-9B26-41EA-9F6A-AEE7099DBAAB}" type="presOf" srcId="{44A586D7-D436-45EE-834C-A83E64D0804C}" destId="{FDFE3FC3-4E1D-4E5B-839E-9A2485D59283}" srcOrd="0" destOrd="0" presId="urn:microsoft.com/office/officeart/2005/8/layout/default#6"/>
    <dgm:cxn modelId="{82E9BD2B-B9C3-42D7-8EA5-E2B3B3C67391}" type="presParOf" srcId="{85852615-3C45-4D91-A395-C97836C90F17}" destId="{6EBFB7EC-1549-434E-B9DF-F11DE307E584}" srcOrd="0" destOrd="0" presId="urn:microsoft.com/office/officeart/2005/8/layout/default#6"/>
    <dgm:cxn modelId="{3E133164-0E26-4C4F-A1A1-818DA6440D2E}" type="presParOf" srcId="{85852615-3C45-4D91-A395-C97836C90F17}" destId="{A696B5E7-9CDD-497F-A257-82D0536F8318}" srcOrd="1" destOrd="0" presId="urn:microsoft.com/office/officeart/2005/8/layout/default#6"/>
    <dgm:cxn modelId="{9591144B-D661-4863-8816-35CCF92A6A2D}" type="presParOf" srcId="{85852615-3C45-4D91-A395-C97836C90F17}" destId="{D4975A4E-6665-4F51-AD7E-061726EB69FF}" srcOrd="2" destOrd="0" presId="urn:microsoft.com/office/officeart/2005/8/layout/default#6"/>
    <dgm:cxn modelId="{D26880B8-76B1-4D47-9F23-6B3C526BE46E}" type="presParOf" srcId="{85852615-3C45-4D91-A395-C97836C90F17}" destId="{EB6F4E3F-371E-4846-B39F-8E3DA3089654}" srcOrd="3" destOrd="0" presId="urn:microsoft.com/office/officeart/2005/8/layout/default#6"/>
    <dgm:cxn modelId="{86812ED0-8276-402A-A6B6-2CB7D9C38001}" type="presParOf" srcId="{85852615-3C45-4D91-A395-C97836C90F17}" destId="{88103B58-88E7-41CF-93A3-A6AFF0258522}" srcOrd="4" destOrd="0" presId="urn:microsoft.com/office/officeart/2005/8/layout/default#6"/>
    <dgm:cxn modelId="{815701E5-BF31-4FE7-B3AF-83E9371D2510}" type="presParOf" srcId="{85852615-3C45-4D91-A395-C97836C90F17}" destId="{70E88210-1196-4EAB-A08B-A5F229B1236B}" srcOrd="5" destOrd="0" presId="urn:microsoft.com/office/officeart/2005/8/layout/default#6"/>
    <dgm:cxn modelId="{F2ABB406-142F-44FF-9957-F0DF097B07F6}" type="presParOf" srcId="{85852615-3C45-4D91-A395-C97836C90F17}" destId="{508B41E4-8C9D-43E0-B576-80671F5BD779}" srcOrd="6" destOrd="0" presId="urn:microsoft.com/office/officeart/2005/8/layout/default#6"/>
    <dgm:cxn modelId="{A76B89EB-7565-4C2C-9A8F-B045DD1900C7}" type="presParOf" srcId="{85852615-3C45-4D91-A395-C97836C90F17}" destId="{A9C3E7BF-714D-4308-89D7-F381FFFBE085}" srcOrd="7" destOrd="0" presId="urn:microsoft.com/office/officeart/2005/8/layout/default#6"/>
    <dgm:cxn modelId="{CE92255D-4A7E-41C3-9958-896574FC82B2}" type="presParOf" srcId="{85852615-3C45-4D91-A395-C97836C90F17}" destId="{FDFE3FC3-4E1D-4E5B-839E-9A2485D59283}" srcOrd="8" destOrd="0" presId="urn:microsoft.com/office/officeart/2005/8/layout/default#6"/>
  </dgm:cxnLst>
  <dgm:bg>
    <a:noFill/>
  </dgm:bg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3951233-6250-4440-9920-73095F2813BB}" type="doc">
      <dgm:prSet loTypeId="urn:microsoft.com/office/officeart/2005/8/layout/v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F2BF997-006A-4B5B-B319-47200A4DA801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twlv</a:t>
          </a:r>
          <a:endParaRPr lang="cs-CZ" kern="4000" baseline="0" dirty="0">
            <a:latin typeface="Verdana" pitchFamily="34" charset="0"/>
          </a:endParaRPr>
        </a:p>
      </dgm:t>
    </dgm:pt>
    <dgm:pt modelId="{8EA6E9BB-9ED9-4DA0-B647-E5886BA3FAF3}" type="parTrans" cxnId="{72279EB7-D4CF-41D5-97A1-92E5244CF32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CD6F39F8-686F-46D0-B57B-BD0AA3CDD2FE}" type="sibTrans" cxnId="{72279EB7-D4CF-41D5-97A1-92E5244CF32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441F9836-2F0F-4525-AF7C-4F7B74828DBA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nntn</a:t>
          </a:r>
          <a:endParaRPr lang="cs-CZ" kern="4000" baseline="0" dirty="0">
            <a:latin typeface="Verdana" pitchFamily="34" charset="0"/>
          </a:endParaRPr>
        </a:p>
      </dgm:t>
    </dgm:pt>
    <dgm:pt modelId="{05A8F43F-8913-4754-B5E2-00E255A0074F}" type="parTrans" cxnId="{95C9B0BD-B48A-440D-B1B3-86F0CEA27520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C5651E35-40A5-4D27-97D5-2217F1D3184F}" type="sibTrans" cxnId="{95C9B0BD-B48A-440D-B1B3-86F0CEA27520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255660C2-D617-424D-A656-B7EE20227754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frtn</a:t>
          </a:r>
          <a:endParaRPr lang="cs-CZ" kern="4000" baseline="0" dirty="0">
            <a:latin typeface="Verdana" pitchFamily="34" charset="0"/>
          </a:endParaRPr>
        </a:p>
      </dgm:t>
    </dgm:pt>
    <dgm:pt modelId="{F713A9FA-507B-43AB-9644-CEAD213A5AD5}" type="parTrans" cxnId="{F575B694-F8A1-453D-A313-87F925B83EA7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6CAB9FDC-4121-4744-9C22-6B6236CA9A3F}" type="sibTrans" cxnId="{F575B694-F8A1-453D-A313-87F925B83EA7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8B6399E8-7462-4F65-987F-DE15BD978153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ghtn</a:t>
          </a:r>
          <a:endParaRPr lang="cs-CZ" kern="4000" baseline="0" dirty="0">
            <a:latin typeface="Verdana" pitchFamily="34" charset="0"/>
          </a:endParaRPr>
        </a:p>
      </dgm:t>
    </dgm:pt>
    <dgm:pt modelId="{C45D5C7A-1709-47A2-844A-F5A12527A316}" type="parTrans" cxnId="{E6B5693F-C1ED-45AC-BD48-7577A156BF24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CE253424-20C5-4966-B352-A1D262749611}" type="sibTrans" cxnId="{E6B5693F-C1ED-45AC-BD48-7577A156BF24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20936F4F-DBA2-4AED-A27F-0C26F7C82167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thrtn</a:t>
          </a:r>
          <a:endParaRPr lang="cs-CZ" kern="4000" baseline="0" dirty="0">
            <a:latin typeface="Verdana" pitchFamily="34" charset="0"/>
          </a:endParaRPr>
        </a:p>
      </dgm:t>
    </dgm:pt>
    <dgm:pt modelId="{CE450863-BF68-43EB-B5E2-398624DD3FBD}" type="parTrans" cxnId="{D2A9AA60-A74B-4710-AB4D-4A78663544D9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17927D97-D8CE-47CF-AAEB-3706121FE998}" type="sibTrans" cxnId="{D2A9AA60-A74B-4710-AB4D-4A78663544D9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0D62764C-0B52-439E-B98E-121741A2C5A8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sxtn</a:t>
          </a:r>
          <a:endParaRPr lang="cs-CZ" kern="4000" baseline="0" dirty="0">
            <a:latin typeface="Verdana" pitchFamily="34" charset="0"/>
          </a:endParaRPr>
        </a:p>
      </dgm:t>
    </dgm:pt>
    <dgm:pt modelId="{430E57BA-A1B9-4BFD-8949-91FF524B229F}" type="parTrans" cxnId="{0066C336-6D84-41A1-9AAC-3C9373918DDF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3C75820D-4503-49A4-B8AA-5CF28F2D8939}" type="sibTrans" cxnId="{0066C336-6D84-41A1-9AAC-3C9373918DDF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9C3348E8-80C7-469A-84E6-4B31C7CF9A07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twnt</a:t>
          </a:r>
          <a:endParaRPr lang="cs-CZ" kern="4000" baseline="0" dirty="0">
            <a:latin typeface="Verdana" pitchFamily="34" charset="0"/>
          </a:endParaRPr>
        </a:p>
      </dgm:t>
    </dgm:pt>
    <dgm:pt modelId="{D1533DE4-ED48-4B32-9657-014221A9A8C0}" type="parTrans" cxnId="{91A7453D-3FF0-43A2-BCFA-D8D37680527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7CF329DB-BA0E-4C7C-ABD8-76BE6946F4B8}" type="sibTrans" cxnId="{91A7453D-3FF0-43A2-BCFA-D8D376805278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4118C71F-9E19-4398-A4C2-8A95ABB4F5DE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svntn</a:t>
          </a:r>
          <a:endParaRPr lang="cs-CZ" kern="4000" baseline="0" dirty="0">
            <a:latin typeface="Verdana" pitchFamily="34" charset="0"/>
          </a:endParaRPr>
        </a:p>
      </dgm:t>
    </dgm:pt>
    <dgm:pt modelId="{C9EB839C-1F4A-4B02-8791-4200FC5CF075}" type="parTrans" cxnId="{3FEE8FE5-0962-40BA-9710-13FBFF6A8E55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1BB4BAF3-8418-40D2-97AF-095E29266649}" type="sibTrans" cxnId="{3FEE8FE5-0962-40BA-9710-13FBFF6A8E55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A125637F-A09A-44B5-9CA4-BFEE748F6668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fftn</a:t>
          </a:r>
          <a:endParaRPr lang="cs-CZ" kern="4000" baseline="0" dirty="0">
            <a:latin typeface="Verdana" pitchFamily="34" charset="0"/>
          </a:endParaRPr>
        </a:p>
      </dgm:t>
    </dgm:pt>
    <dgm:pt modelId="{4FB2C876-A600-4B9C-8ADC-F8F47CF93264}" type="parTrans" cxnId="{DB879DC0-DAB8-423C-97B8-2DA253E2C13C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07DB4227-AA00-4092-B2AB-62FF0BEDE4CA}" type="sibTrans" cxnId="{DB879DC0-DAB8-423C-97B8-2DA253E2C13C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112ED269-1EE2-4938-9008-F661F9415E93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kern="4000" baseline="0" dirty="0" err="1" smtClean="0">
              <a:latin typeface="Verdana" pitchFamily="34" charset="0"/>
            </a:rPr>
            <a:t>lvn</a:t>
          </a:r>
          <a:endParaRPr lang="cs-CZ" kern="4000" baseline="0" dirty="0">
            <a:latin typeface="Verdana" pitchFamily="34" charset="0"/>
          </a:endParaRPr>
        </a:p>
      </dgm:t>
    </dgm:pt>
    <dgm:pt modelId="{61F5CE6D-EE25-483E-91AA-C576780A7B53}" type="parTrans" cxnId="{05B06D22-7BA6-40AE-A5EB-A68E8D664F36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DA96FBFE-3556-4514-A894-2E7F7B93B4DF}" type="sibTrans" cxnId="{05B06D22-7BA6-40AE-A5EB-A68E8D664F36}">
      <dgm:prSet/>
      <dgm:spPr/>
      <dgm:t>
        <a:bodyPr/>
        <a:lstStyle/>
        <a:p>
          <a:endParaRPr lang="cs-CZ">
            <a:latin typeface="Verdana" pitchFamily="34" charset="0"/>
          </a:endParaRPr>
        </a:p>
      </dgm:t>
    </dgm:pt>
    <dgm:pt modelId="{BFD00898-ADCF-4B10-9723-D5D7F7D7EE51}" type="pres">
      <dgm:prSet presAssocID="{83951233-6250-4440-9920-73095F2813BB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0EEF114-AE9B-4516-A1BC-440A26754758}" type="pres">
      <dgm:prSet presAssocID="{9F2BF997-006A-4B5B-B319-47200A4DA801}" presName="linNode" presStyleCnt="0"/>
      <dgm:spPr/>
    </dgm:pt>
    <dgm:pt modelId="{E1F210C7-9969-4EE6-897D-1B24AE656828}" type="pres">
      <dgm:prSet presAssocID="{9F2BF997-006A-4B5B-B319-47200A4DA801}" presName="parentShp" presStyleLbl="node1" presStyleIdx="0" presStyleCnt="10" custScaleX="2509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346142-7C5F-40FB-92C7-7D7EC40F7108}" type="pres">
      <dgm:prSet presAssocID="{9F2BF997-006A-4B5B-B319-47200A4DA801}" presName="childShp" presStyleLbl="bgAccFollowNode1" presStyleIdx="0" presStyleCnt="10">
        <dgm:presLayoutVars>
          <dgm:bulletEnabled val="1"/>
        </dgm:presLayoutVars>
      </dgm:prSet>
      <dgm:spPr/>
    </dgm:pt>
    <dgm:pt modelId="{C346DC93-4CD6-4F42-A5C4-41FF552F70FA}" type="pres">
      <dgm:prSet presAssocID="{CD6F39F8-686F-46D0-B57B-BD0AA3CDD2FE}" presName="spacing" presStyleCnt="0"/>
      <dgm:spPr/>
    </dgm:pt>
    <dgm:pt modelId="{80408BF0-DD09-4B59-9F39-C8A8D346A9BD}" type="pres">
      <dgm:prSet presAssocID="{441F9836-2F0F-4525-AF7C-4F7B74828DBA}" presName="linNode" presStyleCnt="0"/>
      <dgm:spPr/>
    </dgm:pt>
    <dgm:pt modelId="{0D2DA65D-788A-40F6-A5BC-B6A363081B5C}" type="pres">
      <dgm:prSet presAssocID="{441F9836-2F0F-4525-AF7C-4F7B74828DBA}" presName="parentShp" presStyleLbl="node1" presStyleIdx="1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CAB519-3D37-4A15-838B-8316DE078852}" type="pres">
      <dgm:prSet presAssocID="{441F9836-2F0F-4525-AF7C-4F7B74828DBA}" presName="childShp" presStyleLbl="bgAccFollowNode1" presStyleIdx="1" presStyleCnt="10">
        <dgm:presLayoutVars>
          <dgm:bulletEnabled val="1"/>
        </dgm:presLayoutVars>
      </dgm:prSet>
      <dgm:spPr/>
    </dgm:pt>
    <dgm:pt modelId="{9DFDCBBD-9380-486C-8D20-8185EDCFFA73}" type="pres">
      <dgm:prSet presAssocID="{C5651E35-40A5-4D27-97D5-2217F1D3184F}" presName="spacing" presStyleCnt="0"/>
      <dgm:spPr/>
    </dgm:pt>
    <dgm:pt modelId="{7E3053D7-CA4E-4BAB-8683-6E7A29234F99}" type="pres">
      <dgm:prSet presAssocID="{255660C2-D617-424D-A656-B7EE20227754}" presName="linNode" presStyleCnt="0"/>
      <dgm:spPr/>
    </dgm:pt>
    <dgm:pt modelId="{71623AE2-AC7D-467A-A2E4-60E080B2067C}" type="pres">
      <dgm:prSet presAssocID="{255660C2-D617-424D-A656-B7EE20227754}" presName="parentShp" presStyleLbl="node1" presStyleIdx="2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705D0D-7A79-451D-90E6-164214905D5A}" type="pres">
      <dgm:prSet presAssocID="{255660C2-D617-424D-A656-B7EE20227754}" presName="childShp" presStyleLbl="bgAccFollowNode1" presStyleIdx="2" presStyleCnt="10">
        <dgm:presLayoutVars>
          <dgm:bulletEnabled val="1"/>
        </dgm:presLayoutVars>
      </dgm:prSet>
      <dgm:spPr/>
    </dgm:pt>
    <dgm:pt modelId="{68DF7856-D7F8-4CFC-8FBB-50C8D94D4CA9}" type="pres">
      <dgm:prSet presAssocID="{6CAB9FDC-4121-4744-9C22-6B6236CA9A3F}" presName="spacing" presStyleCnt="0"/>
      <dgm:spPr/>
    </dgm:pt>
    <dgm:pt modelId="{5FC99EAB-EEFD-4B36-B5F6-0FDC3A5BA7FD}" type="pres">
      <dgm:prSet presAssocID="{8B6399E8-7462-4F65-987F-DE15BD978153}" presName="linNode" presStyleCnt="0"/>
      <dgm:spPr/>
    </dgm:pt>
    <dgm:pt modelId="{F96B9044-F037-412A-9C0B-523A2B50CB73}" type="pres">
      <dgm:prSet presAssocID="{8B6399E8-7462-4F65-987F-DE15BD978153}" presName="parentShp" presStyleLbl="node1" presStyleIdx="3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2A2A22-009A-4540-B4BA-A4514A550F0C}" type="pres">
      <dgm:prSet presAssocID="{8B6399E8-7462-4F65-987F-DE15BD978153}" presName="childShp" presStyleLbl="bgAccFollowNode1" presStyleIdx="3" presStyleCnt="10">
        <dgm:presLayoutVars>
          <dgm:bulletEnabled val="1"/>
        </dgm:presLayoutVars>
      </dgm:prSet>
      <dgm:spPr/>
    </dgm:pt>
    <dgm:pt modelId="{C1F61ED8-46F7-4C1C-86CD-64239F10A88D}" type="pres">
      <dgm:prSet presAssocID="{CE253424-20C5-4966-B352-A1D262749611}" presName="spacing" presStyleCnt="0"/>
      <dgm:spPr/>
    </dgm:pt>
    <dgm:pt modelId="{E17168F3-EDB4-4D6D-B368-B1143BBDF046}" type="pres">
      <dgm:prSet presAssocID="{20936F4F-DBA2-4AED-A27F-0C26F7C82167}" presName="linNode" presStyleCnt="0"/>
      <dgm:spPr/>
    </dgm:pt>
    <dgm:pt modelId="{8020720B-238F-4365-B08C-31E619394A6F}" type="pres">
      <dgm:prSet presAssocID="{20936F4F-DBA2-4AED-A27F-0C26F7C82167}" presName="parentShp" presStyleLbl="node1" presStyleIdx="4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BDEE4E-BAF5-438C-B3CA-F91DCBE13F91}" type="pres">
      <dgm:prSet presAssocID="{20936F4F-DBA2-4AED-A27F-0C26F7C82167}" presName="childShp" presStyleLbl="bgAccFollowNode1" presStyleIdx="4" presStyleCnt="10">
        <dgm:presLayoutVars>
          <dgm:bulletEnabled val="1"/>
        </dgm:presLayoutVars>
      </dgm:prSet>
      <dgm:spPr/>
    </dgm:pt>
    <dgm:pt modelId="{29CD971C-FDF4-400A-A2C8-A513B2AEAB5A}" type="pres">
      <dgm:prSet presAssocID="{17927D97-D8CE-47CF-AAEB-3706121FE998}" presName="spacing" presStyleCnt="0"/>
      <dgm:spPr/>
    </dgm:pt>
    <dgm:pt modelId="{AC470B32-03D5-4476-B205-BCB9B2089823}" type="pres">
      <dgm:prSet presAssocID="{0D62764C-0B52-439E-B98E-121741A2C5A8}" presName="linNode" presStyleCnt="0"/>
      <dgm:spPr/>
    </dgm:pt>
    <dgm:pt modelId="{DF916766-EB9D-4A2E-A427-3045F7FA0D0A}" type="pres">
      <dgm:prSet presAssocID="{0D62764C-0B52-439E-B98E-121741A2C5A8}" presName="parentShp" presStyleLbl="node1" presStyleIdx="5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565EA0-4DDF-4D09-946C-DAD851901621}" type="pres">
      <dgm:prSet presAssocID="{0D62764C-0B52-439E-B98E-121741A2C5A8}" presName="childShp" presStyleLbl="bgAccFollowNode1" presStyleIdx="5" presStyleCnt="10">
        <dgm:presLayoutVars>
          <dgm:bulletEnabled val="1"/>
        </dgm:presLayoutVars>
      </dgm:prSet>
      <dgm:spPr/>
    </dgm:pt>
    <dgm:pt modelId="{BD23992B-1492-4E21-9AFE-E5F461892FDF}" type="pres">
      <dgm:prSet presAssocID="{3C75820D-4503-49A4-B8AA-5CF28F2D8939}" presName="spacing" presStyleCnt="0"/>
      <dgm:spPr/>
    </dgm:pt>
    <dgm:pt modelId="{5A34A7B1-5355-4026-9355-50ABA4C65E81}" type="pres">
      <dgm:prSet presAssocID="{9C3348E8-80C7-469A-84E6-4B31C7CF9A07}" presName="linNode" presStyleCnt="0"/>
      <dgm:spPr/>
    </dgm:pt>
    <dgm:pt modelId="{9D88CC37-B69C-41AC-947A-1DC1EE307BE7}" type="pres">
      <dgm:prSet presAssocID="{9C3348E8-80C7-469A-84E6-4B31C7CF9A07}" presName="parentShp" presStyleLbl="node1" presStyleIdx="6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CEE172-310F-4487-8452-EDB8472164DF}" type="pres">
      <dgm:prSet presAssocID="{9C3348E8-80C7-469A-84E6-4B31C7CF9A07}" presName="childShp" presStyleLbl="bgAccFollowNode1" presStyleIdx="6" presStyleCnt="10">
        <dgm:presLayoutVars>
          <dgm:bulletEnabled val="1"/>
        </dgm:presLayoutVars>
      </dgm:prSet>
      <dgm:spPr/>
    </dgm:pt>
    <dgm:pt modelId="{016EB69D-65E4-4666-A96E-459F438C837B}" type="pres">
      <dgm:prSet presAssocID="{7CF329DB-BA0E-4C7C-ABD8-76BE6946F4B8}" presName="spacing" presStyleCnt="0"/>
      <dgm:spPr/>
    </dgm:pt>
    <dgm:pt modelId="{85B281CE-0E28-4178-8734-B7F51A2980B2}" type="pres">
      <dgm:prSet presAssocID="{4118C71F-9E19-4398-A4C2-8A95ABB4F5DE}" presName="linNode" presStyleCnt="0"/>
      <dgm:spPr/>
    </dgm:pt>
    <dgm:pt modelId="{68F76515-A61E-4CA3-A3D1-CA246B90B91A}" type="pres">
      <dgm:prSet presAssocID="{4118C71F-9E19-4398-A4C2-8A95ABB4F5DE}" presName="parentShp" presStyleLbl="node1" presStyleIdx="7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0587C4-BC7E-4B05-818B-8C1E5F0729A2}" type="pres">
      <dgm:prSet presAssocID="{4118C71F-9E19-4398-A4C2-8A95ABB4F5DE}" presName="childShp" presStyleLbl="bgAccFollowNode1" presStyleIdx="7" presStyleCnt="10">
        <dgm:presLayoutVars>
          <dgm:bulletEnabled val="1"/>
        </dgm:presLayoutVars>
      </dgm:prSet>
      <dgm:spPr/>
    </dgm:pt>
    <dgm:pt modelId="{3FD62C2A-CA08-49DF-BB56-681C6CDF4196}" type="pres">
      <dgm:prSet presAssocID="{1BB4BAF3-8418-40D2-97AF-095E29266649}" presName="spacing" presStyleCnt="0"/>
      <dgm:spPr/>
    </dgm:pt>
    <dgm:pt modelId="{4CA954B9-EB2E-4CAF-BB9D-DB72D3F42DFB}" type="pres">
      <dgm:prSet presAssocID="{A125637F-A09A-44B5-9CA4-BFEE748F6668}" presName="linNode" presStyleCnt="0"/>
      <dgm:spPr/>
    </dgm:pt>
    <dgm:pt modelId="{EEBDEC62-403D-4220-8261-A54CAD92E679}" type="pres">
      <dgm:prSet presAssocID="{A125637F-A09A-44B5-9CA4-BFEE748F6668}" presName="parentShp" presStyleLbl="node1" presStyleIdx="8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C26705-D5B2-4B4C-AA73-841471635207}" type="pres">
      <dgm:prSet presAssocID="{A125637F-A09A-44B5-9CA4-BFEE748F6668}" presName="childShp" presStyleLbl="bgAccFollowNode1" presStyleIdx="8" presStyleCnt="10">
        <dgm:presLayoutVars>
          <dgm:bulletEnabled val="1"/>
        </dgm:presLayoutVars>
      </dgm:prSet>
      <dgm:spPr/>
    </dgm:pt>
    <dgm:pt modelId="{8029FAE0-BACB-429D-9CB5-B3D27224FF8B}" type="pres">
      <dgm:prSet presAssocID="{07DB4227-AA00-4092-B2AB-62FF0BEDE4CA}" presName="spacing" presStyleCnt="0"/>
      <dgm:spPr/>
    </dgm:pt>
    <dgm:pt modelId="{AAEA4CA6-3729-4B77-9674-00A7CF78D962}" type="pres">
      <dgm:prSet presAssocID="{112ED269-1EE2-4938-9008-F661F9415E93}" presName="linNode" presStyleCnt="0"/>
      <dgm:spPr/>
    </dgm:pt>
    <dgm:pt modelId="{FCC38A98-366F-4BAB-BDAA-8D3914245216}" type="pres">
      <dgm:prSet presAssocID="{112ED269-1EE2-4938-9008-F661F9415E93}" presName="parentShp" presStyleLbl="node1" presStyleIdx="9" presStyleCnt="10" custScaleX="2432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75917C-5D5F-416F-A219-8D9EF880C825}" type="pres">
      <dgm:prSet presAssocID="{112ED269-1EE2-4938-9008-F661F9415E93}" presName="childShp" presStyleLbl="bgAccFollowNode1" presStyleIdx="9" presStyleCnt="10">
        <dgm:presLayoutVars>
          <dgm:bulletEnabled val="1"/>
        </dgm:presLayoutVars>
      </dgm:prSet>
      <dgm:spPr/>
    </dgm:pt>
  </dgm:ptLst>
  <dgm:cxnLst>
    <dgm:cxn modelId="{6DE1D94C-A9BC-4B4E-8D3C-88A065F93BB1}" type="presOf" srcId="{441F9836-2F0F-4525-AF7C-4F7B74828DBA}" destId="{0D2DA65D-788A-40F6-A5BC-B6A363081B5C}" srcOrd="0" destOrd="0" presId="urn:microsoft.com/office/officeart/2005/8/layout/vList6"/>
    <dgm:cxn modelId="{05B06D22-7BA6-40AE-A5EB-A68E8D664F36}" srcId="{83951233-6250-4440-9920-73095F2813BB}" destId="{112ED269-1EE2-4938-9008-F661F9415E93}" srcOrd="9" destOrd="0" parTransId="{61F5CE6D-EE25-483E-91AA-C576780A7B53}" sibTransId="{DA96FBFE-3556-4514-A894-2E7F7B93B4DF}"/>
    <dgm:cxn modelId="{D2A9AA60-A74B-4710-AB4D-4A78663544D9}" srcId="{83951233-6250-4440-9920-73095F2813BB}" destId="{20936F4F-DBA2-4AED-A27F-0C26F7C82167}" srcOrd="4" destOrd="0" parTransId="{CE450863-BF68-43EB-B5E2-398624DD3FBD}" sibTransId="{17927D97-D8CE-47CF-AAEB-3706121FE998}"/>
    <dgm:cxn modelId="{16230D06-2403-4ED3-82CC-D1891A493929}" type="presOf" srcId="{A125637F-A09A-44B5-9CA4-BFEE748F6668}" destId="{EEBDEC62-403D-4220-8261-A54CAD92E679}" srcOrd="0" destOrd="0" presId="urn:microsoft.com/office/officeart/2005/8/layout/vList6"/>
    <dgm:cxn modelId="{DB879DC0-DAB8-423C-97B8-2DA253E2C13C}" srcId="{83951233-6250-4440-9920-73095F2813BB}" destId="{A125637F-A09A-44B5-9CA4-BFEE748F6668}" srcOrd="8" destOrd="0" parTransId="{4FB2C876-A600-4B9C-8ADC-F8F47CF93264}" sibTransId="{07DB4227-AA00-4092-B2AB-62FF0BEDE4CA}"/>
    <dgm:cxn modelId="{72279EB7-D4CF-41D5-97A1-92E5244CF328}" srcId="{83951233-6250-4440-9920-73095F2813BB}" destId="{9F2BF997-006A-4B5B-B319-47200A4DA801}" srcOrd="0" destOrd="0" parTransId="{8EA6E9BB-9ED9-4DA0-B647-E5886BA3FAF3}" sibTransId="{CD6F39F8-686F-46D0-B57B-BD0AA3CDD2FE}"/>
    <dgm:cxn modelId="{14153824-48AE-4272-983C-55593493E901}" type="presOf" srcId="{83951233-6250-4440-9920-73095F2813BB}" destId="{BFD00898-ADCF-4B10-9723-D5D7F7D7EE51}" srcOrd="0" destOrd="0" presId="urn:microsoft.com/office/officeart/2005/8/layout/vList6"/>
    <dgm:cxn modelId="{E6B5693F-C1ED-45AC-BD48-7577A156BF24}" srcId="{83951233-6250-4440-9920-73095F2813BB}" destId="{8B6399E8-7462-4F65-987F-DE15BD978153}" srcOrd="3" destOrd="0" parTransId="{C45D5C7A-1709-47A2-844A-F5A12527A316}" sibTransId="{CE253424-20C5-4966-B352-A1D262749611}"/>
    <dgm:cxn modelId="{59DB97A8-34E9-43CB-9D0F-095147E60FDA}" type="presOf" srcId="{9F2BF997-006A-4B5B-B319-47200A4DA801}" destId="{E1F210C7-9969-4EE6-897D-1B24AE656828}" srcOrd="0" destOrd="0" presId="urn:microsoft.com/office/officeart/2005/8/layout/vList6"/>
    <dgm:cxn modelId="{595EA59B-BEC6-4976-81E7-7A7C7092269E}" type="presOf" srcId="{0D62764C-0B52-439E-B98E-121741A2C5A8}" destId="{DF916766-EB9D-4A2E-A427-3045F7FA0D0A}" srcOrd="0" destOrd="0" presId="urn:microsoft.com/office/officeart/2005/8/layout/vList6"/>
    <dgm:cxn modelId="{A043E129-5CA9-4044-BE46-FE58623F70FE}" type="presOf" srcId="{8B6399E8-7462-4F65-987F-DE15BD978153}" destId="{F96B9044-F037-412A-9C0B-523A2B50CB73}" srcOrd="0" destOrd="0" presId="urn:microsoft.com/office/officeart/2005/8/layout/vList6"/>
    <dgm:cxn modelId="{BD286F25-8691-4FF6-9B7A-77341F0487EA}" type="presOf" srcId="{9C3348E8-80C7-469A-84E6-4B31C7CF9A07}" destId="{9D88CC37-B69C-41AC-947A-1DC1EE307BE7}" srcOrd="0" destOrd="0" presId="urn:microsoft.com/office/officeart/2005/8/layout/vList6"/>
    <dgm:cxn modelId="{6510CCAE-1793-48C4-B16A-E443560B470C}" type="presOf" srcId="{4118C71F-9E19-4398-A4C2-8A95ABB4F5DE}" destId="{68F76515-A61E-4CA3-A3D1-CA246B90B91A}" srcOrd="0" destOrd="0" presId="urn:microsoft.com/office/officeart/2005/8/layout/vList6"/>
    <dgm:cxn modelId="{58D8B2B9-FABB-4931-8B25-2509CE1C40E5}" type="presOf" srcId="{255660C2-D617-424D-A656-B7EE20227754}" destId="{71623AE2-AC7D-467A-A2E4-60E080B2067C}" srcOrd="0" destOrd="0" presId="urn:microsoft.com/office/officeart/2005/8/layout/vList6"/>
    <dgm:cxn modelId="{0066C336-6D84-41A1-9AAC-3C9373918DDF}" srcId="{83951233-6250-4440-9920-73095F2813BB}" destId="{0D62764C-0B52-439E-B98E-121741A2C5A8}" srcOrd="5" destOrd="0" parTransId="{430E57BA-A1B9-4BFD-8949-91FF524B229F}" sibTransId="{3C75820D-4503-49A4-B8AA-5CF28F2D8939}"/>
    <dgm:cxn modelId="{3FEE8FE5-0962-40BA-9710-13FBFF6A8E55}" srcId="{83951233-6250-4440-9920-73095F2813BB}" destId="{4118C71F-9E19-4398-A4C2-8A95ABB4F5DE}" srcOrd="7" destOrd="0" parTransId="{C9EB839C-1F4A-4B02-8791-4200FC5CF075}" sibTransId="{1BB4BAF3-8418-40D2-97AF-095E29266649}"/>
    <dgm:cxn modelId="{91A7453D-3FF0-43A2-BCFA-D8D376805278}" srcId="{83951233-6250-4440-9920-73095F2813BB}" destId="{9C3348E8-80C7-469A-84E6-4B31C7CF9A07}" srcOrd="6" destOrd="0" parTransId="{D1533DE4-ED48-4B32-9657-014221A9A8C0}" sibTransId="{7CF329DB-BA0E-4C7C-ABD8-76BE6946F4B8}"/>
    <dgm:cxn modelId="{95C9B0BD-B48A-440D-B1B3-86F0CEA27520}" srcId="{83951233-6250-4440-9920-73095F2813BB}" destId="{441F9836-2F0F-4525-AF7C-4F7B74828DBA}" srcOrd="1" destOrd="0" parTransId="{05A8F43F-8913-4754-B5E2-00E255A0074F}" sibTransId="{C5651E35-40A5-4D27-97D5-2217F1D3184F}"/>
    <dgm:cxn modelId="{DE5757D7-EF34-4704-8433-06B3EEE8818D}" type="presOf" srcId="{20936F4F-DBA2-4AED-A27F-0C26F7C82167}" destId="{8020720B-238F-4365-B08C-31E619394A6F}" srcOrd="0" destOrd="0" presId="urn:microsoft.com/office/officeart/2005/8/layout/vList6"/>
    <dgm:cxn modelId="{F575B694-F8A1-453D-A313-87F925B83EA7}" srcId="{83951233-6250-4440-9920-73095F2813BB}" destId="{255660C2-D617-424D-A656-B7EE20227754}" srcOrd="2" destOrd="0" parTransId="{F713A9FA-507B-43AB-9644-CEAD213A5AD5}" sibTransId="{6CAB9FDC-4121-4744-9C22-6B6236CA9A3F}"/>
    <dgm:cxn modelId="{1995B637-801A-47D9-8EEF-C105FE01943D}" type="presOf" srcId="{112ED269-1EE2-4938-9008-F661F9415E93}" destId="{FCC38A98-366F-4BAB-BDAA-8D3914245216}" srcOrd="0" destOrd="0" presId="urn:microsoft.com/office/officeart/2005/8/layout/vList6"/>
    <dgm:cxn modelId="{3B9EB9A4-25B7-49E2-9D00-48B4B76205BD}" type="presParOf" srcId="{BFD00898-ADCF-4B10-9723-D5D7F7D7EE51}" destId="{60EEF114-AE9B-4516-A1BC-440A26754758}" srcOrd="0" destOrd="0" presId="urn:microsoft.com/office/officeart/2005/8/layout/vList6"/>
    <dgm:cxn modelId="{D3CCA122-2321-4900-B052-4781C151DEAD}" type="presParOf" srcId="{60EEF114-AE9B-4516-A1BC-440A26754758}" destId="{E1F210C7-9969-4EE6-897D-1B24AE656828}" srcOrd="0" destOrd="0" presId="urn:microsoft.com/office/officeart/2005/8/layout/vList6"/>
    <dgm:cxn modelId="{6036B565-A5A3-46D9-92C2-7FF11D86C856}" type="presParOf" srcId="{60EEF114-AE9B-4516-A1BC-440A26754758}" destId="{2C346142-7C5F-40FB-92C7-7D7EC40F7108}" srcOrd="1" destOrd="0" presId="urn:microsoft.com/office/officeart/2005/8/layout/vList6"/>
    <dgm:cxn modelId="{206B6D54-8049-40AE-8819-8996F088845C}" type="presParOf" srcId="{BFD00898-ADCF-4B10-9723-D5D7F7D7EE51}" destId="{C346DC93-4CD6-4F42-A5C4-41FF552F70FA}" srcOrd="1" destOrd="0" presId="urn:microsoft.com/office/officeart/2005/8/layout/vList6"/>
    <dgm:cxn modelId="{54908F8A-CEAE-4BB1-834A-FB54F0D13C8B}" type="presParOf" srcId="{BFD00898-ADCF-4B10-9723-D5D7F7D7EE51}" destId="{80408BF0-DD09-4B59-9F39-C8A8D346A9BD}" srcOrd="2" destOrd="0" presId="urn:microsoft.com/office/officeart/2005/8/layout/vList6"/>
    <dgm:cxn modelId="{9B8EF12D-670D-4108-A87B-D6BB7809ADDA}" type="presParOf" srcId="{80408BF0-DD09-4B59-9F39-C8A8D346A9BD}" destId="{0D2DA65D-788A-40F6-A5BC-B6A363081B5C}" srcOrd="0" destOrd="0" presId="urn:microsoft.com/office/officeart/2005/8/layout/vList6"/>
    <dgm:cxn modelId="{359DB696-FE79-4D42-BE00-8CA8F908F0A9}" type="presParOf" srcId="{80408BF0-DD09-4B59-9F39-C8A8D346A9BD}" destId="{37CAB519-3D37-4A15-838B-8316DE078852}" srcOrd="1" destOrd="0" presId="urn:microsoft.com/office/officeart/2005/8/layout/vList6"/>
    <dgm:cxn modelId="{313FF88C-88AF-4195-B507-67B99AA42DB1}" type="presParOf" srcId="{BFD00898-ADCF-4B10-9723-D5D7F7D7EE51}" destId="{9DFDCBBD-9380-486C-8D20-8185EDCFFA73}" srcOrd="3" destOrd="0" presId="urn:microsoft.com/office/officeart/2005/8/layout/vList6"/>
    <dgm:cxn modelId="{FA72F7D7-7028-4390-B66D-B1F6E3D4B236}" type="presParOf" srcId="{BFD00898-ADCF-4B10-9723-D5D7F7D7EE51}" destId="{7E3053D7-CA4E-4BAB-8683-6E7A29234F99}" srcOrd="4" destOrd="0" presId="urn:microsoft.com/office/officeart/2005/8/layout/vList6"/>
    <dgm:cxn modelId="{25C6F297-E75A-42B1-97B6-792E3BE177C2}" type="presParOf" srcId="{7E3053D7-CA4E-4BAB-8683-6E7A29234F99}" destId="{71623AE2-AC7D-467A-A2E4-60E080B2067C}" srcOrd="0" destOrd="0" presId="urn:microsoft.com/office/officeart/2005/8/layout/vList6"/>
    <dgm:cxn modelId="{50CC3932-7F3C-4967-A858-67F3F499AB8B}" type="presParOf" srcId="{7E3053D7-CA4E-4BAB-8683-6E7A29234F99}" destId="{46705D0D-7A79-451D-90E6-164214905D5A}" srcOrd="1" destOrd="0" presId="urn:microsoft.com/office/officeart/2005/8/layout/vList6"/>
    <dgm:cxn modelId="{B519EEF1-9449-4A49-93A2-620A71D276B8}" type="presParOf" srcId="{BFD00898-ADCF-4B10-9723-D5D7F7D7EE51}" destId="{68DF7856-D7F8-4CFC-8FBB-50C8D94D4CA9}" srcOrd="5" destOrd="0" presId="urn:microsoft.com/office/officeart/2005/8/layout/vList6"/>
    <dgm:cxn modelId="{10989E62-3B1E-4FE6-B016-CC0227839A23}" type="presParOf" srcId="{BFD00898-ADCF-4B10-9723-D5D7F7D7EE51}" destId="{5FC99EAB-EEFD-4B36-B5F6-0FDC3A5BA7FD}" srcOrd="6" destOrd="0" presId="urn:microsoft.com/office/officeart/2005/8/layout/vList6"/>
    <dgm:cxn modelId="{23E8E689-4513-4215-804F-C017870B81F8}" type="presParOf" srcId="{5FC99EAB-EEFD-4B36-B5F6-0FDC3A5BA7FD}" destId="{F96B9044-F037-412A-9C0B-523A2B50CB73}" srcOrd="0" destOrd="0" presId="urn:microsoft.com/office/officeart/2005/8/layout/vList6"/>
    <dgm:cxn modelId="{08232D36-7F1C-4DCB-9A87-F70A3DAC4223}" type="presParOf" srcId="{5FC99EAB-EEFD-4B36-B5F6-0FDC3A5BA7FD}" destId="{312A2A22-009A-4540-B4BA-A4514A550F0C}" srcOrd="1" destOrd="0" presId="urn:microsoft.com/office/officeart/2005/8/layout/vList6"/>
    <dgm:cxn modelId="{D3EB71F2-6769-4A28-854F-AFE4B4744096}" type="presParOf" srcId="{BFD00898-ADCF-4B10-9723-D5D7F7D7EE51}" destId="{C1F61ED8-46F7-4C1C-86CD-64239F10A88D}" srcOrd="7" destOrd="0" presId="urn:microsoft.com/office/officeart/2005/8/layout/vList6"/>
    <dgm:cxn modelId="{916DF74D-E149-4805-9106-FB78C8768EFC}" type="presParOf" srcId="{BFD00898-ADCF-4B10-9723-D5D7F7D7EE51}" destId="{E17168F3-EDB4-4D6D-B368-B1143BBDF046}" srcOrd="8" destOrd="0" presId="urn:microsoft.com/office/officeart/2005/8/layout/vList6"/>
    <dgm:cxn modelId="{0315AE09-6486-4A8F-8D91-823D1B7923EB}" type="presParOf" srcId="{E17168F3-EDB4-4D6D-B368-B1143BBDF046}" destId="{8020720B-238F-4365-B08C-31E619394A6F}" srcOrd="0" destOrd="0" presId="urn:microsoft.com/office/officeart/2005/8/layout/vList6"/>
    <dgm:cxn modelId="{CF7BB146-882D-4343-84B0-E2B048747F09}" type="presParOf" srcId="{E17168F3-EDB4-4D6D-B368-B1143BBDF046}" destId="{C2BDEE4E-BAF5-438C-B3CA-F91DCBE13F91}" srcOrd="1" destOrd="0" presId="urn:microsoft.com/office/officeart/2005/8/layout/vList6"/>
    <dgm:cxn modelId="{5CC29A2B-B323-4571-A5B9-0B7B1A3F68ED}" type="presParOf" srcId="{BFD00898-ADCF-4B10-9723-D5D7F7D7EE51}" destId="{29CD971C-FDF4-400A-A2C8-A513B2AEAB5A}" srcOrd="9" destOrd="0" presId="urn:microsoft.com/office/officeart/2005/8/layout/vList6"/>
    <dgm:cxn modelId="{70A48872-5120-467E-9298-1EB74A21435F}" type="presParOf" srcId="{BFD00898-ADCF-4B10-9723-D5D7F7D7EE51}" destId="{AC470B32-03D5-4476-B205-BCB9B2089823}" srcOrd="10" destOrd="0" presId="urn:microsoft.com/office/officeart/2005/8/layout/vList6"/>
    <dgm:cxn modelId="{46600D40-0ED8-4BBB-871D-D6DE2F84D75D}" type="presParOf" srcId="{AC470B32-03D5-4476-B205-BCB9B2089823}" destId="{DF916766-EB9D-4A2E-A427-3045F7FA0D0A}" srcOrd="0" destOrd="0" presId="urn:microsoft.com/office/officeart/2005/8/layout/vList6"/>
    <dgm:cxn modelId="{D0ACCDC8-311A-4929-94CF-22CAAC45A1EE}" type="presParOf" srcId="{AC470B32-03D5-4476-B205-BCB9B2089823}" destId="{04565EA0-4DDF-4D09-946C-DAD851901621}" srcOrd="1" destOrd="0" presId="urn:microsoft.com/office/officeart/2005/8/layout/vList6"/>
    <dgm:cxn modelId="{78F4ABAC-1609-471D-BC22-109F30AA0D80}" type="presParOf" srcId="{BFD00898-ADCF-4B10-9723-D5D7F7D7EE51}" destId="{BD23992B-1492-4E21-9AFE-E5F461892FDF}" srcOrd="11" destOrd="0" presId="urn:microsoft.com/office/officeart/2005/8/layout/vList6"/>
    <dgm:cxn modelId="{D9834F11-AE81-408B-8C02-FE63DB64943C}" type="presParOf" srcId="{BFD00898-ADCF-4B10-9723-D5D7F7D7EE51}" destId="{5A34A7B1-5355-4026-9355-50ABA4C65E81}" srcOrd="12" destOrd="0" presId="urn:microsoft.com/office/officeart/2005/8/layout/vList6"/>
    <dgm:cxn modelId="{2195C1E3-D4B9-49CE-9234-468715B2800D}" type="presParOf" srcId="{5A34A7B1-5355-4026-9355-50ABA4C65E81}" destId="{9D88CC37-B69C-41AC-947A-1DC1EE307BE7}" srcOrd="0" destOrd="0" presId="urn:microsoft.com/office/officeart/2005/8/layout/vList6"/>
    <dgm:cxn modelId="{D8E78D86-F685-4EDE-B83B-5A3414EFB450}" type="presParOf" srcId="{5A34A7B1-5355-4026-9355-50ABA4C65E81}" destId="{E7CEE172-310F-4487-8452-EDB8472164DF}" srcOrd="1" destOrd="0" presId="urn:microsoft.com/office/officeart/2005/8/layout/vList6"/>
    <dgm:cxn modelId="{EF4A76A8-496F-481F-8017-3BEEE046EF7C}" type="presParOf" srcId="{BFD00898-ADCF-4B10-9723-D5D7F7D7EE51}" destId="{016EB69D-65E4-4666-A96E-459F438C837B}" srcOrd="13" destOrd="0" presId="urn:microsoft.com/office/officeart/2005/8/layout/vList6"/>
    <dgm:cxn modelId="{D18BDA2A-ABC4-4672-B273-8A59C85689A3}" type="presParOf" srcId="{BFD00898-ADCF-4B10-9723-D5D7F7D7EE51}" destId="{85B281CE-0E28-4178-8734-B7F51A2980B2}" srcOrd="14" destOrd="0" presId="urn:microsoft.com/office/officeart/2005/8/layout/vList6"/>
    <dgm:cxn modelId="{9B2D8CB2-7A5E-4595-A654-77F032CEE1B6}" type="presParOf" srcId="{85B281CE-0E28-4178-8734-B7F51A2980B2}" destId="{68F76515-A61E-4CA3-A3D1-CA246B90B91A}" srcOrd="0" destOrd="0" presId="urn:microsoft.com/office/officeart/2005/8/layout/vList6"/>
    <dgm:cxn modelId="{7B289274-3A7C-406D-8B3B-AD92F9E70E70}" type="presParOf" srcId="{85B281CE-0E28-4178-8734-B7F51A2980B2}" destId="{5E0587C4-BC7E-4B05-818B-8C1E5F0729A2}" srcOrd="1" destOrd="0" presId="urn:microsoft.com/office/officeart/2005/8/layout/vList6"/>
    <dgm:cxn modelId="{D0FB99A7-D2F8-4825-898A-7AA87E876086}" type="presParOf" srcId="{BFD00898-ADCF-4B10-9723-D5D7F7D7EE51}" destId="{3FD62C2A-CA08-49DF-BB56-681C6CDF4196}" srcOrd="15" destOrd="0" presId="urn:microsoft.com/office/officeart/2005/8/layout/vList6"/>
    <dgm:cxn modelId="{FA291D32-C29D-4C11-985A-62E3E2EBBF1F}" type="presParOf" srcId="{BFD00898-ADCF-4B10-9723-D5D7F7D7EE51}" destId="{4CA954B9-EB2E-4CAF-BB9D-DB72D3F42DFB}" srcOrd="16" destOrd="0" presId="urn:microsoft.com/office/officeart/2005/8/layout/vList6"/>
    <dgm:cxn modelId="{6AC0A882-FA47-41F5-9784-EA3AEBB63348}" type="presParOf" srcId="{4CA954B9-EB2E-4CAF-BB9D-DB72D3F42DFB}" destId="{EEBDEC62-403D-4220-8261-A54CAD92E679}" srcOrd="0" destOrd="0" presId="urn:microsoft.com/office/officeart/2005/8/layout/vList6"/>
    <dgm:cxn modelId="{DA88E814-52E8-4810-AC3C-13890BD39EB1}" type="presParOf" srcId="{4CA954B9-EB2E-4CAF-BB9D-DB72D3F42DFB}" destId="{3DC26705-D5B2-4B4C-AA73-841471635207}" srcOrd="1" destOrd="0" presId="urn:microsoft.com/office/officeart/2005/8/layout/vList6"/>
    <dgm:cxn modelId="{6AB6CCE8-551D-4B1A-8D1C-F341B43FF571}" type="presParOf" srcId="{BFD00898-ADCF-4B10-9723-D5D7F7D7EE51}" destId="{8029FAE0-BACB-429D-9CB5-B3D27224FF8B}" srcOrd="17" destOrd="0" presId="urn:microsoft.com/office/officeart/2005/8/layout/vList6"/>
    <dgm:cxn modelId="{BCAD78A8-E4F8-4F8D-9A73-695777465B68}" type="presParOf" srcId="{BFD00898-ADCF-4B10-9723-D5D7F7D7EE51}" destId="{AAEA4CA6-3729-4B77-9674-00A7CF78D962}" srcOrd="18" destOrd="0" presId="urn:microsoft.com/office/officeart/2005/8/layout/vList6"/>
    <dgm:cxn modelId="{34557686-F646-4F37-8823-E223D83F6C98}" type="presParOf" srcId="{AAEA4CA6-3729-4B77-9674-00A7CF78D962}" destId="{FCC38A98-366F-4BAB-BDAA-8D3914245216}" srcOrd="0" destOrd="0" presId="urn:microsoft.com/office/officeart/2005/8/layout/vList6"/>
    <dgm:cxn modelId="{C1BDC218-4256-47FD-A99F-959CBD8CBF25}" type="presParOf" srcId="{AAEA4CA6-3729-4B77-9674-00A7CF78D962}" destId="{7C75917C-5D5F-416F-A219-8D9EF880C825}" srcOrd="1" destOrd="0" presId="urn:microsoft.com/office/officeart/2005/8/layout/vList6"/>
  </dgm:cxnLst>
  <dgm:bg>
    <a:solidFill>
      <a:schemeClr val="accent3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3951233-6250-4440-9920-73095F2813BB}" type="doc">
      <dgm:prSet loTypeId="urn:microsoft.com/office/officeart/2005/8/layout/vList2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F52C2B56-02CF-4F09-A6B6-677A7457F443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twelve</a:t>
          </a:r>
          <a:endParaRPr lang="cs-CZ" dirty="0">
            <a:latin typeface="Verdana" pitchFamily="34" charset="0"/>
          </a:endParaRPr>
        </a:p>
      </dgm:t>
    </dgm:pt>
    <dgm:pt modelId="{06BAC69D-A8B5-4241-99CB-70A00AC40393}" type="parTrans" cxnId="{4B1EF975-4C72-4D79-8424-9B3278AABFF4}">
      <dgm:prSet/>
      <dgm:spPr/>
      <dgm:t>
        <a:bodyPr/>
        <a:lstStyle/>
        <a:p>
          <a:endParaRPr lang="cs-CZ"/>
        </a:p>
      </dgm:t>
    </dgm:pt>
    <dgm:pt modelId="{02F004EE-A591-46A7-8B17-D9BBD528F069}" type="sibTrans" cxnId="{4B1EF975-4C72-4D79-8424-9B3278AABFF4}">
      <dgm:prSet/>
      <dgm:spPr/>
      <dgm:t>
        <a:bodyPr/>
        <a:lstStyle/>
        <a:p>
          <a:endParaRPr lang="cs-CZ"/>
        </a:p>
      </dgm:t>
    </dgm:pt>
    <dgm:pt modelId="{6365706D-6236-44B9-A931-E11666B1D574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nineteen</a:t>
          </a:r>
          <a:endParaRPr lang="cs-CZ" dirty="0">
            <a:latin typeface="Verdana" pitchFamily="34" charset="0"/>
          </a:endParaRPr>
        </a:p>
      </dgm:t>
    </dgm:pt>
    <dgm:pt modelId="{598FC5DD-CCCC-41E3-9B21-7F58DDE899D8}" type="parTrans" cxnId="{660C6B01-5B02-466F-9BDF-01B6F4B46474}">
      <dgm:prSet/>
      <dgm:spPr/>
      <dgm:t>
        <a:bodyPr/>
        <a:lstStyle/>
        <a:p>
          <a:endParaRPr lang="cs-CZ"/>
        </a:p>
      </dgm:t>
    </dgm:pt>
    <dgm:pt modelId="{47FD4E26-6D6A-4B80-9C72-C566A79E9EB9}" type="sibTrans" cxnId="{660C6B01-5B02-466F-9BDF-01B6F4B46474}">
      <dgm:prSet/>
      <dgm:spPr/>
      <dgm:t>
        <a:bodyPr/>
        <a:lstStyle/>
        <a:p>
          <a:endParaRPr lang="cs-CZ"/>
        </a:p>
      </dgm:t>
    </dgm:pt>
    <dgm:pt modelId="{9D06CBD6-7D41-4D1D-99AD-C39CF86F34A7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fourteen</a:t>
          </a:r>
          <a:endParaRPr lang="cs-CZ" dirty="0">
            <a:latin typeface="Verdana" pitchFamily="34" charset="0"/>
          </a:endParaRPr>
        </a:p>
      </dgm:t>
    </dgm:pt>
    <dgm:pt modelId="{0D37B5F1-566E-4862-A358-89F5EB2A21D2}" type="parTrans" cxnId="{08606334-66F9-4E0A-B5D7-42AA6BD49225}">
      <dgm:prSet/>
      <dgm:spPr/>
      <dgm:t>
        <a:bodyPr/>
        <a:lstStyle/>
        <a:p>
          <a:endParaRPr lang="cs-CZ"/>
        </a:p>
      </dgm:t>
    </dgm:pt>
    <dgm:pt modelId="{8AEF42F6-DE18-49D2-819F-4B89541936FC}" type="sibTrans" cxnId="{08606334-66F9-4E0A-B5D7-42AA6BD49225}">
      <dgm:prSet/>
      <dgm:spPr/>
      <dgm:t>
        <a:bodyPr/>
        <a:lstStyle/>
        <a:p>
          <a:endParaRPr lang="cs-CZ"/>
        </a:p>
      </dgm:t>
    </dgm:pt>
    <dgm:pt modelId="{5932B62C-DBA7-4F2E-9FD0-13B31ADB2B23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eighteen</a:t>
          </a:r>
          <a:endParaRPr lang="cs-CZ" dirty="0">
            <a:latin typeface="Verdana" pitchFamily="34" charset="0"/>
          </a:endParaRPr>
        </a:p>
      </dgm:t>
    </dgm:pt>
    <dgm:pt modelId="{9E6EA19B-F770-4715-8A1C-70A01FA71862}" type="parTrans" cxnId="{B6BC3CEF-710E-4B72-968F-595280F10400}">
      <dgm:prSet/>
      <dgm:spPr/>
      <dgm:t>
        <a:bodyPr/>
        <a:lstStyle/>
        <a:p>
          <a:endParaRPr lang="cs-CZ"/>
        </a:p>
      </dgm:t>
    </dgm:pt>
    <dgm:pt modelId="{5367BAE8-E10A-4465-AE6C-8450B01DF623}" type="sibTrans" cxnId="{B6BC3CEF-710E-4B72-968F-595280F10400}">
      <dgm:prSet/>
      <dgm:spPr/>
      <dgm:t>
        <a:bodyPr/>
        <a:lstStyle/>
        <a:p>
          <a:endParaRPr lang="cs-CZ"/>
        </a:p>
      </dgm:t>
    </dgm:pt>
    <dgm:pt modelId="{86541385-E157-4C88-848D-D20EEFA5EA88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thirteen</a:t>
          </a:r>
          <a:endParaRPr lang="cs-CZ" dirty="0">
            <a:latin typeface="Verdana" pitchFamily="34" charset="0"/>
          </a:endParaRPr>
        </a:p>
      </dgm:t>
    </dgm:pt>
    <dgm:pt modelId="{F163B14A-10A8-4FBE-AE64-B9485EA63D70}" type="parTrans" cxnId="{78A0161C-09E8-4DE6-AE26-00439CFB1771}">
      <dgm:prSet/>
      <dgm:spPr/>
      <dgm:t>
        <a:bodyPr/>
        <a:lstStyle/>
        <a:p>
          <a:endParaRPr lang="cs-CZ"/>
        </a:p>
      </dgm:t>
    </dgm:pt>
    <dgm:pt modelId="{E9D9396B-E68D-45E7-BA32-12AF2A79C3E7}" type="sibTrans" cxnId="{78A0161C-09E8-4DE6-AE26-00439CFB1771}">
      <dgm:prSet/>
      <dgm:spPr/>
      <dgm:t>
        <a:bodyPr/>
        <a:lstStyle/>
        <a:p>
          <a:endParaRPr lang="cs-CZ"/>
        </a:p>
      </dgm:t>
    </dgm:pt>
    <dgm:pt modelId="{3937C63C-BB0E-42BF-BC7A-B99C65D869EE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sixteen</a:t>
          </a:r>
          <a:endParaRPr lang="cs-CZ" dirty="0">
            <a:latin typeface="Verdana" pitchFamily="34" charset="0"/>
          </a:endParaRPr>
        </a:p>
      </dgm:t>
    </dgm:pt>
    <dgm:pt modelId="{7B7CA24B-D7D3-4DC0-BCE6-E7EEC28B551A}" type="parTrans" cxnId="{EE58A64A-C948-4732-A727-4CE26B774FE9}">
      <dgm:prSet/>
      <dgm:spPr/>
      <dgm:t>
        <a:bodyPr/>
        <a:lstStyle/>
        <a:p>
          <a:endParaRPr lang="cs-CZ"/>
        </a:p>
      </dgm:t>
    </dgm:pt>
    <dgm:pt modelId="{AF95E49B-9D08-47DC-91A6-0870F9F5735F}" type="sibTrans" cxnId="{EE58A64A-C948-4732-A727-4CE26B774FE9}">
      <dgm:prSet/>
      <dgm:spPr/>
      <dgm:t>
        <a:bodyPr/>
        <a:lstStyle/>
        <a:p>
          <a:endParaRPr lang="cs-CZ"/>
        </a:p>
      </dgm:t>
    </dgm:pt>
    <dgm:pt modelId="{8BFADA0E-F96E-4F82-9C8F-70AC1A35D36F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twenty</a:t>
          </a:r>
          <a:endParaRPr lang="cs-CZ" dirty="0">
            <a:latin typeface="Verdana" pitchFamily="34" charset="0"/>
          </a:endParaRPr>
        </a:p>
      </dgm:t>
    </dgm:pt>
    <dgm:pt modelId="{97B8812F-21F0-46DF-A38C-8B442638CB67}" type="parTrans" cxnId="{B083FFB4-7E7D-42C5-A3CB-95DE693CA5EB}">
      <dgm:prSet/>
      <dgm:spPr/>
      <dgm:t>
        <a:bodyPr/>
        <a:lstStyle/>
        <a:p>
          <a:endParaRPr lang="cs-CZ"/>
        </a:p>
      </dgm:t>
    </dgm:pt>
    <dgm:pt modelId="{589164F0-222D-4264-8A55-3555BF626C72}" type="sibTrans" cxnId="{B083FFB4-7E7D-42C5-A3CB-95DE693CA5EB}">
      <dgm:prSet/>
      <dgm:spPr/>
      <dgm:t>
        <a:bodyPr/>
        <a:lstStyle/>
        <a:p>
          <a:endParaRPr lang="cs-CZ"/>
        </a:p>
      </dgm:t>
    </dgm:pt>
    <dgm:pt modelId="{CF20705A-B29C-44B0-A9BD-ADC7F6B78CA3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seventeen</a:t>
          </a:r>
          <a:endParaRPr lang="cs-CZ" dirty="0">
            <a:latin typeface="Verdana" pitchFamily="34" charset="0"/>
          </a:endParaRPr>
        </a:p>
      </dgm:t>
    </dgm:pt>
    <dgm:pt modelId="{47A0E8C4-58C0-4FCF-8BF2-7FBB8126A4B9}" type="parTrans" cxnId="{4C47F19B-0FF7-47D9-9730-3563A7518B62}">
      <dgm:prSet/>
      <dgm:spPr/>
      <dgm:t>
        <a:bodyPr/>
        <a:lstStyle/>
        <a:p>
          <a:endParaRPr lang="cs-CZ"/>
        </a:p>
      </dgm:t>
    </dgm:pt>
    <dgm:pt modelId="{4FEAA058-339E-4C90-866E-88172B724AAF}" type="sibTrans" cxnId="{4C47F19B-0FF7-47D9-9730-3563A7518B62}">
      <dgm:prSet/>
      <dgm:spPr/>
      <dgm:t>
        <a:bodyPr/>
        <a:lstStyle/>
        <a:p>
          <a:endParaRPr lang="cs-CZ"/>
        </a:p>
      </dgm:t>
    </dgm:pt>
    <dgm:pt modelId="{940C7A61-4D35-42ED-9DD2-5DA7F34BCBE7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fifteen</a:t>
          </a:r>
          <a:endParaRPr lang="cs-CZ" dirty="0">
            <a:latin typeface="Verdana" pitchFamily="34" charset="0"/>
          </a:endParaRPr>
        </a:p>
      </dgm:t>
    </dgm:pt>
    <dgm:pt modelId="{66C90FBB-D78B-4994-94B5-02FEC2CCD867}" type="parTrans" cxnId="{9BC7571D-8CB6-4506-906F-D17386328587}">
      <dgm:prSet/>
      <dgm:spPr/>
      <dgm:t>
        <a:bodyPr/>
        <a:lstStyle/>
        <a:p>
          <a:endParaRPr lang="cs-CZ"/>
        </a:p>
      </dgm:t>
    </dgm:pt>
    <dgm:pt modelId="{BDE6F724-4F06-4022-9DF5-6C146B003387}" type="sibTrans" cxnId="{9BC7571D-8CB6-4506-906F-D17386328587}">
      <dgm:prSet/>
      <dgm:spPr/>
      <dgm:t>
        <a:bodyPr/>
        <a:lstStyle/>
        <a:p>
          <a:endParaRPr lang="cs-CZ"/>
        </a:p>
      </dgm:t>
    </dgm:pt>
    <dgm:pt modelId="{93FCB37A-3AFB-44C3-BAF2-99DFE1C48EB0}">
      <dgm:prSet/>
      <dgm:spPr>
        <a:solidFill>
          <a:schemeClr val="bg1"/>
        </a:solidFill>
      </dgm:spPr>
      <dgm:t>
        <a:bodyPr/>
        <a:lstStyle/>
        <a:p>
          <a:pPr algn="ctr"/>
          <a:r>
            <a:rPr lang="cs-CZ" dirty="0" err="1" smtClean="0">
              <a:latin typeface="Verdana" pitchFamily="34" charset="0"/>
            </a:rPr>
            <a:t>eleven</a:t>
          </a:r>
          <a:endParaRPr lang="cs-CZ" dirty="0">
            <a:latin typeface="Verdana" pitchFamily="34" charset="0"/>
          </a:endParaRPr>
        </a:p>
      </dgm:t>
    </dgm:pt>
    <dgm:pt modelId="{EC5A9377-D729-46C0-B942-9687E675D1B1}" type="parTrans" cxnId="{773A8CE4-FB98-445C-BF5E-7450015782F3}">
      <dgm:prSet/>
      <dgm:spPr/>
      <dgm:t>
        <a:bodyPr/>
        <a:lstStyle/>
        <a:p>
          <a:endParaRPr lang="cs-CZ"/>
        </a:p>
      </dgm:t>
    </dgm:pt>
    <dgm:pt modelId="{474BF9FE-3DD0-4E73-8AD8-4C24B42BE1AD}" type="sibTrans" cxnId="{773A8CE4-FB98-445C-BF5E-7450015782F3}">
      <dgm:prSet/>
      <dgm:spPr/>
      <dgm:t>
        <a:bodyPr/>
        <a:lstStyle/>
        <a:p>
          <a:endParaRPr lang="cs-CZ"/>
        </a:p>
      </dgm:t>
    </dgm:pt>
    <dgm:pt modelId="{A1CE1409-7159-4A24-9C16-B541F26BDAE5}" type="pres">
      <dgm:prSet presAssocID="{83951233-6250-4440-9920-73095F2813B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3D883E-DB11-439D-A6FA-0FD2853DB0BC}" type="pres">
      <dgm:prSet presAssocID="{F52C2B56-02CF-4F09-A6B6-677A7457F443}" presName="parentText" presStyleLbl="node1" presStyleIdx="0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17CF6-3012-4CD6-B9D5-A4B98288404F}" type="pres">
      <dgm:prSet presAssocID="{02F004EE-A591-46A7-8B17-D9BBD528F069}" presName="spacer" presStyleCnt="0"/>
      <dgm:spPr/>
    </dgm:pt>
    <dgm:pt modelId="{90D43825-0161-48BC-8667-B86D739BAE7F}" type="pres">
      <dgm:prSet presAssocID="{6365706D-6236-44B9-A931-E11666B1D574}" presName="parentText" presStyleLbl="node1" presStyleIdx="1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89C4C8-2D9C-464A-99A3-1420E2D324F5}" type="pres">
      <dgm:prSet presAssocID="{47FD4E26-6D6A-4B80-9C72-C566A79E9EB9}" presName="spacer" presStyleCnt="0"/>
      <dgm:spPr/>
    </dgm:pt>
    <dgm:pt modelId="{4426E61D-12F8-4B79-9BCF-D979E8EEE811}" type="pres">
      <dgm:prSet presAssocID="{9D06CBD6-7D41-4D1D-99AD-C39CF86F34A7}" presName="parentText" presStyleLbl="node1" presStyleIdx="2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FD0D9C-E4F4-4C3A-824B-A4909B0FA9AC}" type="pres">
      <dgm:prSet presAssocID="{8AEF42F6-DE18-49D2-819F-4B89541936FC}" presName="spacer" presStyleCnt="0"/>
      <dgm:spPr/>
    </dgm:pt>
    <dgm:pt modelId="{8D71A97F-6D32-4A0C-9B93-009A0831D66F}" type="pres">
      <dgm:prSet presAssocID="{5932B62C-DBA7-4F2E-9FD0-13B31ADB2B23}" presName="parentText" presStyleLbl="node1" presStyleIdx="3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2B33B6-F436-4687-AC94-45D824200225}" type="pres">
      <dgm:prSet presAssocID="{5367BAE8-E10A-4465-AE6C-8450B01DF623}" presName="spacer" presStyleCnt="0"/>
      <dgm:spPr/>
    </dgm:pt>
    <dgm:pt modelId="{64CF04D7-B5F9-42D0-AD50-EDD0462D0115}" type="pres">
      <dgm:prSet presAssocID="{86541385-E157-4C88-848D-D20EEFA5EA88}" presName="parentText" presStyleLbl="node1" presStyleIdx="4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AB66DE-D9A5-4C47-8A30-B6533397E2B1}" type="pres">
      <dgm:prSet presAssocID="{E9D9396B-E68D-45E7-BA32-12AF2A79C3E7}" presName="spacer" presStyleCnt="0"/>
      <dgm:spPr/>
    </dgm:pt>
    <dgm:pt modelId="{1C6524C2-F6C1-4871-8BE7-DF6DAC0A02CA}" type="pres">
      <dgm:prSet presAssocID="{3937C63C-BB0E-42BF-BC7A-B99C65D869EE}" presName="parentText" presStyleLbl="node1" presStyleIdx="5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F98A46-F1C6-4F59-982A-744AB08D5DF1}" type="pres">
      <dgm:prSet presAssocID="{AF95E49B-9D08-47DC-91A6-0870F9F5735F}" presName="spacer" presStyleCnt="0"/>
      <dgm:spPr/>
    </dgm:pt>
    <dgm:pt modelId="{35E8B377-8D79-42D8-B8DF-54E413EB0A1D}" type="pres">
      <dgm:prSet presAssocID="{8BFADA0E-F96E-4F82-9C8F-70AC1A35D36F}" presName="parentText" presStyleLbl="node1" presStyleIdx="6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2B4AA9-5DD8-4A0E-8680-D79F1390870E}" type="pres">
      <dgm:prSet presAssocID="{589164F0-222D-4264-8A55-3555BF626C72}" presName="spacer" presStyleCnt="0"/>
      <dgm:spPr/>
    </dgm:pt>
    <dgm:pt modelId="{0F0A46E1-1CF6-4501-89D2-826872C55F63}" type="pres">
      <dgm:prSet presAssocID="{CF20705A-B29C-44B0-A9BD-ADC7F6B78CA3}" presName="parentText" presStyleLbl="node1" presStyleIdx="7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06E17B-ABF9-439B-8609-7869B01BBDA2}" type="pres">
      <dgm:prSet presAssocID="{4FEAA058-339E-4C90-866E-88172B724AAF}" presName="spacer" presStyleCnt="0"/>
      <dgm:spPr/>
    </dgm:pt>
    <dgm:pt modelId="{6CB26784-30DC-4215-9DF0-2A48500F98CE}" type="pres">
      <dgm:prSet presAssocID="{940C7A61-4D35-42ED-9DD2-5DA7F34BCBE7}" presName="parentText" presStyleLbl="node1" presStyleIdx="8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D0C6A5-AFE8-41BA-911E-24EFAA86785A}" type="pres">
      <dgm:prSet presAssocID="{BDE6F724-4F06-4022-9DF5-6C146B003387}" presName="spacer" presStyleCnt="0"/>
      <dgm:spPr/>
    </dgm:pt>
    <dgm:pt modelId="{011804E9-6BA4-48EE-994B-CF732C0BA45F}" type="pres">
      <dgm:prSet presAssocID="{93FCB37A-3AFB-44C3-BAF2-99DFE1C48EB0}" presName="parentText" presStyleLbl="node1" presStyleIdx="9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AD13F5-91D3-4276-A6D8-CDE21CF813E7}" type="presOf" srcId="{9D06CBD6-7D41-4D1D-99AD-C39CF86F34A7}" destId="{4426E61D-12F8-4B79-9BCF-D979E8EEE811}" srcOrd="0" destOrd="0" presId="urn:microsoft.com/office/officeart/2005/8/layout/vList2"/>
    <dgm:cxn modelId="{9BC7571D-8CB6-4506-906F-D17386328587}" srcId="{83951233-6250-4440-9920-73095F2813BB}" destId="{940C7A61-4D35-42ED-9DD2-5DA7F34BCBE7}" srcOrd="8" destOrd="0" parTransId="{66C90FBB-D78B-4994-94B5-02FEC2CCD867}" sibTransId="{BDE6F724-4F06-4022-9DF5-6C146B003387}"/>
    <dgm:cxn modelId="{4C47F19B-0FF7-47D9-9730-3563A7518B62}" srcId="{83951233-6250-4440-9920-73095F2813BB}" destId="{CF20705A-B29C-44B0-A9BD-ADC7F6B78CA3}" srcOrd="7" destOrd="0" parTransId="{47A0E8C4-58C0-4FCF-8BF2-7FBB8126A4B9}" sibTransId="{4FEAA058-339E-4C90-866E-88172B724AAF}"/>
    <dgm:cxn modelId="{08606334-66F9-4E0A-B5D7-42AA6BD49225}" srcId="{83951233-6250-4440-9920-73095F2813BB}" destId="{9D06CBD6-7D41-4D1D-99AD-C39CF86F34A7}" srcOrd="2" destOrd="0" parTransId="{0D37B5F1-566E-4862-A358-89F5EB2A21D2}" sibTransId="{8AEF42F6-DE18-49D2-819F-4B89541936FC}"/>
    <dgm:cxn modelId="{B083FFB4-7E7D-42C5-A3CB-95DE693CA5EB}" srcId="{83951233-6250-4440-9920-73095F2813BB}" destId="{8BFADA0E-F96E-4F82-9C8F-70AC1A35D36F}" srcOrd="6" destOrd="0" parTransId="{97B8812F-21F0-46DF-A38C-8B442638CB67}" sibTransId="{589164F0-222D-4264-8A55-3555BF626C72}"/>
    <dgm:cxn modelId="{7C895C22-7F2F-496A-A5B7-37C0F3C32C5F}" type="presOf" srcId="{6365706D-6236-44B9-A931-E11666B1D574}" destId="{90D43825-0161-48BC-8667-B86D739BAE7F}" srcOrd="0" destOrd="0" presId="urn:microsoft.com/office/officeart/2005/8/layout/vList2"/>
    <dgm:cxn modelId="{B6BC3CEF-710E-4B72-968F-595280F10400}" srcId="{83951233-6250-4440-9920-73095F2813BB}" destId="{5932B62C-DBA7-4F2E-9FD0-13B31ADB2B23}" srcOrd="3" destOrd="0" parTransId="{9E6EA19B-F770-4715-8A1C-70A01FA71862}" sibTransId="{5367BAE8-E10A-4465-AE6C-8450B01DF623}"/>
    <dgm:cxn modelId="{78A0161C-09E8-4DE6-AE26-00439CFB1771}" srcId="{83951233-6250-4440-9920-73095F2813BB}" destId="{86541385-E157-4C88-848D-D20EEFA5EA88}" srcOrd="4" destOrd="0" parTransId="{F163B14A-10A8-4FBE-AE64-B9485EA63D70}" sibTransId="{E9D9396B-E68D-45E7-BA32-12AF2A79C3E7}"/>
    <dgm:cxn modelId="{AC22516C-1C6F-4177-86FE-8F51B80908A8}" type="presOf" srcId="{83951233-6250-4440-9920-73095F2813BB}" destId="{A1CE1409-7159-4A24-9C16-B541F26BDAE5}" srcOrd="0" destOrd="0" presId="urn:microsoft.com/office/officeart/2005/8/layout/vList2"/>
    <dgm:cxn modelId="{0308E5DB-E0B9-43B4-8DDD-45E7518E2D1B}" type="presOf" srcId="{F52C2B56-02CF-4F09-A6B6-677A7457F443}" destId="{6F3D883E-DB11-439D-A6FA-0FD2853DB0BC}" srcOrd="0" destOrd="0" presId="urn:microsoft.com/office/officeart/2005/8/layout/vList2"/>
    <dgm:cxn modelId="{3A1FEBB8-279F-4FF5-BA8D-039ABD06F7E4}" type="presOf" srcId="{8BFADA0E-F96E-4F82-9C8F-70AC1A35D36F}" destId="{35E8B377-8D79-42D8-B8DF-54E413EB0A1D}" srcOrd="0" destOrd="0" presId="urn:microsoft.com/office/officeart/2005/8/layout/vList2"/>
    <dgm:cxn modelId="{7CB491CD-9C5A-4214-A93A-B0CD19BC989F}" type="presOf" srcId="{3937C63C-BB0E-42BF-BC7A-B99C65D869EE}" destId="{1C6524C2-F6C1-4871-8BE7-DF6DAC0A02CA}" srcOrd="0" destOrd="0" presId="urn:microsoft.com/office/officeart/2005/8/layout/vList2"/>
    <dgm:cxn modelId="{660C6B01-5B02-466F-9BDF-01B6F4B46474}" srcId="{83951233-6250-4440-9920-73095F2813BB}" destId="{6365706D-6236-44B9-A931-E11666B1D574}" srcOrd="1" destOrd="0" parTransId="{598FC5DD-CCCC-41E3-9B21-7F58DDE899D8}" sibTransId="{47FD4E26-6D6A-4B80-9C72-C566A79E9EB9}"/>
    <dgm:cxn modelId="{773A8CE4-FB98-445C-BF5E-7450015782F3}" srcId="{83951233-6250-4440-9920-73095F2813BB}" destId="{93FCB37A-3AFB-44C3-BAF2-99DFE1C48EB0}" srcOrd="9" destOrd="0" parTransId="{EC5A9377-D729-46C0-B942-9687E675D1B1}" sibTransId="{474BF9FE-3DD0-4E73-8AD8-4C24B42BE1AD}"/>
    <dgm:cxn modelId="{845126F3-4202-4570-8516-FFF2E02FACC8}" type="presOf" srcId="{93FCB37A-3AFB-44C3-BAF2-99DFE1C48EB0}" destId="{011804E9-6BA4-48EE-994B-CF732C0BA45F}" srcOrd="0" destOrd="0" presId="urn:microsoft.com/office/officeart/2005/8/layout/vList2"/>
    <dgm:cxn modelId="{EE58A64A-C948-4732-A727-4CE26B774FE9}" srcId="{83951233-6250-4440-9920-73095F2813BB}" destId="{3937C63C-BB0E-42BF-BC7A-B99C65D869EE}" srcOrd="5" destOrd="0" parTransId="{7B7CA24B-D7D3-4DC0-BCE6-E7EEC28B551A}" sibTransId="{AF95E49B-9D08-47DC-91A6-0870F9F5735F}"/>
    <dgm:cxn modelId="{0853AB55-0FB5-48DF-A1CC-775441154BDD}" type="presOf" srcId="{CF20705A-B29C-44B0-A9BD-ADC7F6B78CA3}" destId="{0F0A46E1-1CF6-4501-89D2-826872C55F63}" srcOrd="0" destOrd="0" presId="urn:microsoft.com/office/officeart/2005/8/layout/vList2"/>
    <dgm:cxn modelId="{B1CC5242-B3A1-4B1F-8512-DEA35E85FD5E}" type="presOf" srcId="{5932B62C-DBA7-4F2E-9FD0-13B31ADB2B23}" destId="{8D71A97F-6D32-4A0C-9B93-009A0831D66F}" srcOrd="0" destOrd="0" presId="urn:microsoft.com/office/officeart/2005/8/layout/vList2"/>
    <dgm:cxn modelId="{2A5B1548-AAA0-4840-83F6-C9FADB1A5E56}" type="presOf" srcId="{940C7A61-4D35-42ED-9DD2-5DA7F34BCBE7}" destId="{6CB26784-30DC-4215-9DF0-2A48500F98CE}" srcOrd="0" destOrd="0" presId="urn:microsoft.com/office/officeart/2005/8/layout/vList2"/>
    <dgm:cxn modelId="{ECDF65FE-80C6-4385-AC1A-70CE625EAD3B}" type="presOf" srcId="{86541385-E157-4C88-848D-D20EEFA5EA88}" destId="{64CF04D7-B5F9-42D0-AD50-EDD0462D0115}" srcOrd="0" destOrd="0" presId="urn:microsoft.com/office/officeart/2005/8/layout/vList2"/>
    <dgm:cxn modelId="{4B1EF975-4C72-4D79-8424-9B3278AABFF4}" srcId="{83951233-6250-4440-9920-73095F2813BB}" destId="{F52C2B56-02CF-4F09-A6B6-677A7457F443}" srcOrd="0" destOrd="0" parTransId="{06BAC69D-A8B5-4241-99CB-70A00AC40393}" sibTransId="{02F004EE-A591-46A7-8B17-D9BBD528F069}"/>
    <dgm:cxn modelId="{E9A1E0A7-84E4-4BC3-BA4E-FBA3177804ED}" type="presParOf" srcId="{A1CE1409-7159-4A24-9C16-B541F26BDAE5}" destId="{6F3D883E-DB11-439D-A6FA-0FD2853DB0BC}" srcOrd="0" destOrd="0" presId="urn:microsoft.com/office/officeart/2005/8/layout/vList2"/>
    <dgm:cxn modelId="{B4EEC117-8196-4BB6-8D2E-07AE7C9E26A7}" type="presParOf" srcId="{A1CE1409-7159-4A24-9C16-B541F26BDAE5}" destId="{72317CF6-3012-4CD6-B9D5-A4B98288404F}" srcOrd="1" destOrd="0" presId="urn:microsoft.com/office/officeart/2005/8/layout/vList2"/>
    <dgm:cxn modelId="{49A3C95C-66CB-4A30-9D10-CB1267ACD3B7}" type="presParOf" srcId="{A1CE1409-7159-4A24-9C16-B541F26BDAE5}" destId="{90D43825-0161-48BC-8667-B86D739BAE7F}" srcOrd="2" destOrd="0" presId="urn:microsoft.com/office/officeart/2005/8/layout/vList2"/>
    <dgm:cxn modelId="{3E72EBB4-365A-48D2-A9ED-8915D6D13519}" type="presParOf" srcId="{A1CE1409-7159-4A24-9C16-B541F26BDAE5}" destId="{E989C4C8-2D9C-464A-99A3-1420E2D324F5}" srcOrd="3" destOrd="0" presId="urn:microsoft.com/office/officeart/2005/8/layout/vList2"/>
    <dgm:cxn modelId="{F9827310-4A2E-47A1-9A0D-3926FF49FAEC}" type="presParOf" srcId="{A1CE1409-7159-4A24-9C16-B541F26BDAE5}" destId="{4426E61D-12F8-4B79-9BCF-D979E8EEE811}" srcOrd="4" destOrd="0" presId="urn:microsoft.com/office/officeart/2005/8/layout/vList2"/>
    <dgm:cxn modelId="{BCA43B7B-3487-428F-A351-4994A5F4026F}" type="presParOf" srcId="{A1CE1409-7159-4A24-9C16-B541F26BDAE5}" destId="{02FD0D9C-E4F4-4C3A-824B-A4909B0FA9AC}" srcOrd="5" destOrd="0" presId="urn:microsoft.com/office/officeart/2005/8/layout/vList2"/>
    <dgm:cxn modelId="{C9818009-440D-491C-AD7A-0DB8A0AFB04F}" type="presParOf" srcId="{A1CE1409-7159-4A24-9C16-B541F26BDAE5}" destId="{8D71A97F-6D32-4A0C-9B93-009A0831D66F}" srcOrd="6" destOrd="0" presId="urn:microsoft.com/office/officeart/2005/8/layout/vList2"/>
    <dgm:cxn modelId="{20A1998B-3A8A-4583-8AC2-65092D3E9F4E}" type="presParOf" srcId="{A1CE1409-7159-4A24-9C16-B541F26BDAE5}" destId="{312B33B6-F436-4687-AC94-45D824200225}" srcOrd="7" destOrd="0" presId="urn:microsoft.com/office/officeart/2005/8/layout/vList2"/>
    <dgm:cxn modelId="{C1DA6C8A-98B8-47DC-8D55-ED4D2A739635}" type="presParOf" srcId="{A1CE1409-7159-4A24-9C16-B541F26BDAE5}" destId="{64CF04D7-B5F9-42D0-AD50-EDD0462D0115}" srcOrd="8" destOrd="0" presId="urn:microsoft.com/office/officeart/2005/8/layout/vList2"/>
    <dgm:cxn modelId="{B0E7F59A-0E7D-4E23-A673-CE49062535B1}" type="presParOf" srcId="{A1CE1409-7159-4A24-9C16-B541F26BDAE5}" destId="{20AB66DE-D9A5-4C47-8A30-B6533397E2B1}" srcOrd="9" destOrd="0" presId="urn:microsoft.com/office/officeart/2005/8/layout/vList2"/>
    <dgm:cxn modelId="{41747DF6-4FF6-4DEF-8180-E7C6AC176720}" type="presParOf" srcId="{A1CE1409-7159-4A24-9C16-B541F26BDAE5}" destId="{1C6524C2-F6C1-4871-8BE7-DF6DAC0A02CA}" srcOrd="10" destOrd="0" presId="urn:microsoft.com/office/officeart/2005/8/layout/vList2"/>
    <dgm:cxn modelId="{B7C2FFF6-5A7F-41F2-99D7-BA7550B2D946}" type="presParOf" srcId="{A1CE1409-7159-4A24-9C16-B541F26BDAE5}" destId="{ACF98A46-F1C6-4F59-982A-744AB08D5DF1}" srcOrd="11" destOrd="0" presId="urn:microsoft.com/office/officeart/2005/8/layout/vList2"/>
    <dgm:cxn modelId="{445BEC5F-CFB5-4F97-B563-5E0CD3E0CFED}" type="presParOf" srcId="{A1CE1409-7159-4A24-9C16-B541F26BDAE5}" destId="{35E8B377-8D79-42D8-B8DF-54E413EB0A1D}" srcOrd="12" destOrd="0" presId="urn:microsoft.com/office/officeart/2005/8/layout/vList2"/>
    <dgm:cxn modelId="{DD0A7017-A06B-4A0E-BA91-3D07F35BEC69}" type="presParOf" srcId="{A1CE1409-7159-4A24-9C16-B541F26BDAE5}" destId="{FA2B4AA9-5DD8-4A0E-8680-D79F1390870E}" srcOrd="13" destOrd="0" presId="urn:microsoft.com/office/officeart/2005/8/layout/vList2"/>
    <dgm:cxn modelId="{07B9B93A-8BB1-4A5C-849A-0E106B293BF0}" type="presParOf" srcId="{A1CE1409-7159-4A24-9C16-B541F26BDAE5}" destId="{0F0A46E1-1CF6-4501-89D2-826872C55F63}" srcOrd="14" destOrd="0" presId="urn:microsoft.com/office/officeart/2005/8/layout/vList2"/>
    <dgm:cxn modelId="{EA98D528-6DE6-4012-A0C2-18C804052971}" type="presParOf" srcId="{A1CE1409-7159-4A24-9C16-B541F26BDAE5}" destId="{D706E17B-ABF9-439B-8609-7869B01BBDA2}" srcOrd="15" destOrd="0" presId="urn:microsoft.com/office/officeart/2005/8/layout/vList2"/>
    <dgm:cxn modelId="{C18E51C8-24E4-49BD-B1D2-D0D99630BC95}" type="presParOf" srcId="{A1CE1409-7159-4A24-9C16-B541F26BDAE5}" destId="{6CB26784-30DC-4215-9DF0-2A48500F98CE}" srcOrd="16" destOrd="0" presId="urn:microsoft.com/office/officeart/2005/8/layout/vList2"/>
    <dgm:cxn modelId="{80D9F739-B21A-43FA-8949-1AACC5D1B800}" type="presParOf" srcId="{A1CE1409-7159-4A24-9C16-B541F26BDAE5}" destId="{A0D0C6A5-AFE8-41BA-911E-24EFAA86785A}" srcOrd="17" destOrd="0" presId="urn:microsoft.com/office/officeart/2005/8/layout/vList2"/>
    <dgm:cxn modelId="{EEF09BE0-3272-435D-AFA8-F1C446FE2D85}" type="presParOf" srcId="{A1CE1409-7159-4A24-9C16-B541F26BDAE5}" destId="{011804E9-6BA4-48EE-994B-CF732C0BA45F}" srcOrd="18" destOrd="0" presId="urn:microsoft.com/office/officeart/2005/8/layout/vList2"/>
  </dgm:cxnLst>
  <dgm:bg>
    <a:solidFill>
      <a:schemeClr val="accent3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E911B9-4F03-43E5-9AA5-A99C112371E2}">
      <dsp:nvSpPr>
        <dsp:cNvPr id="0" name=""/>
        <dsp:cNvSpPr/>
      </dsp:nvSpPr>
      <dsp:spPr>
        <a:xfrm rot="5400000">
          <a:off x="783300" y="844502"/>
          <a:ext cx="1318524" cy="159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00256-E5AA-43E1-B1AF-D79E198AAE5D}">
      <dsp:nvSpPr>
        <dsp:cNvPr id="0" name=""/>
        <dsp:cNvSpPr/>
      </dsp:nvSpPr>
      <dsp:spPr>
        <a:xfrm>
          <a:off x="1085309" y="1089"/>
          <a:ext cx="1767852" cy="10607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ZERO</a:t>
          </a:r>
          <a:endParaRPr lang="cs-CZ" sz="4100" kern="1200" dirty="0"/>
        </a:p>
      </dsp:txBody>
      <dsp:txXfrm>
        <a:off x="1116376" y="32156"/>
        <a:ext cx="1705718" cy="998577"/>
      </dsp:txXfrm>
    </dsp:sp>
    <dsp:sp modelId="{79CBAA7E-D813-44D2-94ED-EBF05DB833F7}">
      <dsp:nvSpPr>
        <dsp:cNvPr id="0" name=""/>
        <dsp:cNvSpPr/>
      </dsp:nvSpPr>
      <dsp:spPr>
        <a:xfrm rot="5400000">
          <a:off x="783300" y="2170392"/>
          <a:ext cx="1318524" cy="159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7E40D-1272-487C-85C8-4A208F08AB4C}">
      <dsp:nvSpPr>
        <dsp:cNvPr id="0" name=""/>
        <dsp:cNvSpPr/>
      </dsp:nvSpPr>
      <dsp:spPr>
        <a:xfrm>
          <a:off x="1085309" y="1326979"/>
          <a:ext cx="1767852" cy="10607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ONE</a:t>
          </a:r>
          <a:endParaRPr lang="cs-CZ" sz="4100" kern="1200" dirty="0"/>
        </a:p>
      </dsp:txBody>
      <dsp:txXfrm>
        <a:off x="1116376" y="1358046"/>
        <a:ext cx="1705718" cy="998577"/>
      </dsp:txXfrm>
    </dsp:sp>
    <dsp:sp modelId="{6A7CDECF-F9AB-4322-B2C4-06BC59BBC1A3}">
      <dsp:nvSpPr>
        <dsp:cNvPr id="0" name=""/>
        <dsp:cNvSpPr/>
      </dsp:nvSpPr>
      <dsp:spPr>
        <a:xfrm rot="5400000">
          <a:off x="783300" y="3496281"/>
          <a:ext cx="1318524" cy="159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DCF47-641E-4143-9FEE-4A3B09139A81}">
      <dsp:nvSpPr>
        <dsp:cNvPr id="0" name=""/>
        <dsp:cNvSpPr/>
      </dsp:nvSpPr>
      <dsp:spPr>
        <a:xfrm>
          <a:off x="1085309" y="2652868"/>
          <a:ext cx="1767852" cy="10607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TWO</a:t>
          </a:r>
          <a:endParaRPr lang="cs-CZ" sz="4100" kern="1200" dirty="0"/>
        </a:p>
      </dsp:txBody>
      <dsp:txXfrm>
        <a:off x="1116376" y="2683935"/>
        <a:ext cx="1705718" cy="998577"/>
      </dsp:txXfrm>
    </dsp:sp>
    <dsp:sp modelId="{F18053FB-BEC1-4DE3-92C7-51EB240C6D7A}">
      <dsp:nvSpPr>
        <dsp:cNvPr id="0" name=""/>
        <dsp:cNvSpPr/>
      </dsp:nvSpPr>
      <dsp:spPr>
        <a:xfrm>
          <a:off x="1446245" y="4159226"/>
          <a:ext cx="2343878" cy="1591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ED06B-ED39-4646-B836-59EBEF24867A}">
      <dsp:nvSpPr>
        <dsp:cNvPr id="0" name=""/>
        <dsp:cNvSpPr/>
      </dsp:nvSpPr>
      <dsp:spPr>
        <a:xfrm>
          <a:off x="1085309" y="3978758"/>
          <a:ext cx="1767852" cy="10607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THREE</a:t>
          </a:r>
          <a:endParaRPr lang="cs-CZ" sz="4100" kern="1200" dirty="0"/>
        </a:p>
      </dsp:txBody>
      <dsp:txXfrm>
        <a:off x="1116376" y="4009825"/>
        <a:ext cx="1705718" cy="998577"/>
      </dsp:txXfrm>
    </dsp:sp>
    <dsp:sp modelId="{0EEB0DF4-565A-47E3-B6A7-A7C20A162856}">
      <dsp:nvSpPr>
        <dsp:cNvPr id="0" name=""/>
        <dsp:cNvSpPr/>
      </dsp:nvSpPr>
      <dsp:spPr>
        <a:xfrm rot="16200000">
          <a:off x="3134544" y="3496281"/>
          <a:ext cx="1318524" cy="15910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54A59-907F-46F0-A672-09BA52E8ACCC}">
      <dsp:nvSpPr>
        <dsp:cNvPr id="0" name=""/>
        <dsp:cNvSpPr/>
      </dsp:nvSpPr>
      <dsp:spPr>
        <a:xfrm>
          <a:off x="3436553" y="3978758"/>
          <a:ext cx="1767852" cy="10607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FOUR</a:t>
          </a:r>
          <a:endParaRPr lang="cs-CZ" sz="4100" kern="1200" dirty="0"/>
        </a:p>
      </dsp:txBody>
      <dsp:txXfrm>
        <a:off x="3467620" y="4009825"/>
        <a:ext cx="1705718" cy="998577"/>
      </dsp:txXfrm>
    </dsp:sp>
    <dsp:sp modelId="{1EF9891F-B414-4E81-A8C7-E0AC76EADF48}">
      <dsp:nvSpPr>
        <dsp:cNvPr id="0" name=""/>
        <dsp:cNvSpPr/>
      </dsp:nvSpPr>
      <dsp:spPr>
        <a:xfrm rot="16200000">
          <a:off x="3134544" y="2170392"/>
          <a:ext cx="1318524" cy="159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AF9A8-9452-475E-9DA7-A4BFDAD4D777}">
      <dsp:nvSpPr>
        <dsp:cNvPr id="0" name=""/>
        <dsp:cNvSpPr/>
      </dsp:nvSpPr>
      <dsp:spPr>
        <a:xfrm>
          <a:off x="3436553" y="2652868"/>
          <a:ext cx="1767852" cy="10607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FIVE</a:t>
          </a:r>
          <a:endParaRPr lang="cs-CZ" sz="4100" kern="1200" dirty="0"/>
        </a:p>
      </dsp:txBody>
      <dsp:txXfrm>
        <a:off x="3467620" y="2683935"/>
        <a:ext cx="1705718" cy="998577"/>
      </dsp:txXfrm>
    </dsp:sp>
    <dsp:sp modelId="{83A38230-88DD-4A4A-8D1A-D43EAAFCCC4C}">
      <dsp:nvSpPr>
        <dsp:cNvPr id="0" name=""/>
        <dsp:cNvSpPr/>
      </dsp:nvSpPr>
      <dsp:spPr>
        <a:xfrm rot="16200000">
          <a:off x="3134544" y="844502"/>
          <a:ext cx="1318524" cy="159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668F7-026B-4B85-A40C-49CC235B5577}">
      <dsp:nvSpPr>
        <dsp:cNvPr id="0" name=""/>
        <dsp:cNvSpPr/>
      </dsp:nvSpPr>
      <dsp:spPr>
        <a:xfrm>
          <a:off x="3436553" y="1326979"/>
          <a:ext cx="1767852" cy="10607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SIX </a:t>
          </a:r>
          <a:endParaRPr lang="cs-CZ" sz="4100" kern="1200" dirty="0"/>
        </a:p>
      </dsp:txBody>
      <dsp:txXfrm>
        <a:off x="3467620" y="1358046"/>
        <a:ext cx="1705718" cy="998577"/>
      </dsp:txXfrm>
    </dsp:sp>
    <dsp:sp modelId="{DFA480BD-8C14-44EF-B104-4726931E0F17}">
      <dsp:nvSpPr>
        <dsp:cNvPr id="0" name=""/>
        <dsp:cNvSpPr/>
      </dsp:nvSpPr>
      <dsp:spPr>
        <a:xfrm>
          <a:off x="3797489" y="181557"/>
          <a:ext cx="2343878" cy="159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E267E-8318-4AD0-AFF9-8B49C0B14367}">
      <dsp:nvSpPr>
        <dsp:cNvPr id="0" name=""/>
        <dsp:cNvSpPr/>
      </dsp:nvSpPr>
      <dsp:spPr>
        <a:xfrm>
          <a:off x="3436553" y="1089"/>
          <a:ext cx="1767852" cy="10607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SEVEN</a:t>
          </a:r>
          <a:endParaRPr lang="cs-CZ" sz="4100" kern="1200" dirty="0"/>
        </a:p>
      </dsp:txBody>
      <dsp:txXfrm>
        <a:off x="3467620" y="32156"/>
        <a:ext cx="1705718" cy="998577"/>
      </dsp:txXfrm>
    </dsp:sp>
    <dsp:sp modelId="{237F00D7-C6A0-4BCD-A34A-F197A1C82BDE}">
      <dsp:nvSpPr>
        <dsp:cNvPr id="0" name=""/>
        <dsp:cNvSpPr/>
      </dsp:nvSpPr>
      <dsp:spPr>
        <a:xfrm rot="5400000">
          <a:off x="5485788" y="844502"/>
          <a:ext cx="1318524" cy="1591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65116-97E1-4875-A26B-A4E5A609EAB2}">
      <dsp:nvSpPr>
        <dsp:cNvPr id="0" name=""/>
        <dsp:cNvSpPr/>
      </dsp:nvSpPr>
      <dsp:spPr>
        <a:xfrm>
          <a:off x="5787797" y="1089"/>
          <a:ext cx="1767852" cy="10607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EIGHT</a:t>
          </a:r>
          <a:endParaRPr lang="cs-CZ" sz="4100" kern="1200" dirty="0"/>
        </a:p>
      </dsp:txBody>
      <dsp:txXfrm>
        <a:off x="5818864" y="32156"/>
        <a:ext cx="1705718" cy="998577"/>
      </dsp:txXfrm>
    </dsp:sp>
    <dsp:sp modelId="{FA00CAE3-45B1-4C70-9BAD-A0F3B3055BBC}">
      <dsp:nvSpPr>
        <dsp:cNvPr id="0" name=""/>
        <dsp:cNvSpPr/>
      </dsp:nvSpPr>
      <dsp:spPr>
        <a:xfrm rot="5400000">
          <a:off x="5485788" y="2170392"/>
          <a:ext cx="1318524" cy="15910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10F8C-AFE2-4019-A4FD-0CE6993A4ED3}">
      <dsp:nvSpPr>
        <dsp:cNvPr id="0" name=""/>
        <dsp:cNvSpPr/>
      </dsp:nvSpPr>
      <dsp:spPr>
        <a:xfrm>
          <a:off x="5787797" y="1326979"/>
          <a:ext cx="1767852" cy="10607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NINE</a:t>
          </a:r>
          <a:endParaRPr lang="cs-CZ" sz="4100" kern="1200" dirty="0"/>
        </a:p>
      </dsp:txBody>
      <dsp:txXfrm>
        <a:off x="5818864" y="1358046"/>
        <a:ext cx="1705718" cy="998577"/>
      </dsp:txXfrm>
    </dsp:sp>
    <dsp:sp modelId="{0827D2DE-4E64-4299-A378-2B66E755AF11}">
      <dsp:nvSpPr>
        <dsp:cNvPr id="0" name=""/>
        <dsp:cNvSpPr/>
      </dsp:nvSpPr>
      <dsp:spPr>
        <a:xfrm>
          <a:off x="5787797" y="2652868"/>
          <a:ext cx="1767852" cy="10607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TEN</a:t>
          </a:r>
          <a:endParaRPr lang="cs-CZ" sz="4100" kern="1200" dirty="0"/>
        </a:p>
      </dsp:txBody>
      <dsp:txXfrm>
        <a:off x="5818864" y="2683935"/>
        <a:ext cx="1705718" cy="9985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346142-7C5F-40FB-92C7-7D7EC40F7108}">
      <dsp:nvSpPr>
        <dsp:cNvPr id="0" name=""/>
        <dsp:cNvSpPr/>
      </dsp:nvSpPr>
      <dsp:spPr>
        <a:xfrm>
          <a:off x="1727251" y="2467"/>
          <a:ext cx="1031753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F210C7-9969-4EE6-897D-1B24AE656828}">
      <dsp:nvSpPr>
        <dsp:cNvPr id="0" name=""/>
        <dsp:cNvSpPr/>
      </dsp:nvSpPr>
      <dsp:spPr>
        <a:xfrm>
          <a:off x="962" y="2467"/>
          <a:ext cx="1726288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NET</a:t>
          </a:r>
          <a:endParaRPr lang="cs-CZ" sz="2100" kern="4000" baseline="0" dirty="0">
            <a:latin typeface="Verdana" pitchFamily="34" charset="0"/>
          </a:endParaRPr>
        </a:p>
      </dsp:txBody>
      <dsp:txXfrm>
        <a:off x="21496" y="23001"/>
        <a:ext cx="1685220" cy="379583"/>
      </dsp:txXfrm>
    </dsp:sp>
    <dsp:sp modelId="{37CAB519-3D37-4A15-838B-8316DE078852}">
      <dsp:nvSpPr>
        <dsp:cNvPr id="0" name=""/>
        <dsp:cNvSpPr/>
      </dsp:nvSpPr>
      <dsp:spPr>
        <a:xfrm>
          <a:off x="1706761" y="465183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277114"/>
            <a:satOff val="-5310"/>
            <a:lumOff val="-449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1277114"/>
              <a:satOff val="-5310"/>
              <a:lumOff val="-44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DA65D-788A-40F6-A5BC-B6A363081B5C}">
      <dsp:nvSpPr>
        <dsp:cNvPr id="0" name=""/>
        <dsp:cNvSpPr/>
      </dsp:nvSpPr>
      <dsp:spPr>
        <a:xfrm>
          <a:off x="2046" y="465183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XSI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485717"/>
        <a:ext cx="1663646" cy="379583"/>
      </dsp:txXfrm>
    </dsp:sp>
    <dsp:sp modelId="{46705D0D-7A79-451D-90E6-164214905D5A}">
      <dsp:nvSpPr>
        <dsp:cNvPr id="0" name=""/>
        <dsp:cNvSpPr/>
      </dsp:nvSpPr>
      <dsp:spPr>
        <a:xfrm>
          <a:off x="1706761" y="927899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2554227"/>
            <a:satOff val="-10620"/>
            <a:lumOff val="-897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2554227"/>
              <a:satOff val="-10620"/>
              <a:lumOff val="-89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23AE2-AC7D-467A-A2E4-60E080B2067C}">
      <dsp:nvSpPr>
        <dsp:cNvPr id="0" name=""/>
        <dsp:cNvSpPr/>
      </dsp:nvSpPr>
      <dsp:spPr>
        <a:xfrm>
          <a:off x="2046" y="927899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NEVES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948433"/>
        <a:ext cx="1663646" cy="379583"/>
      </dsp:txXfrm>
    </dsp:sp>
    <dsp:sp modelId="{312A2A22-009A-4540-B4BA-A4514A550F0C}">
      <dsp:nvSpPr>
        <dsp:cNvPr id="0" name=""/>
        <dsp:cNvSpPr/>
      </dsp:nvSpPr>
      <dsp:spPr>
        <a:xfrm>
          <a:off x="1706761" y="1390616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3831341"/>
            <a:satOff val="-15929"/>
            <a:lumOff val="-1346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3831341"/>
              <a:satOff val="-15929"/>
              <a:lumOff val="-13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B9044-F037-412A-9C0B-523A2B50CB73}">
      <dsp:nvSpPr>
        <dsp:cNvPr id="0" name=""/>
        <dsp:cNvSpPr/>
      </dsp:nvSpPr>
      <dsp:spPr>
        <a:xfrm>
          <a:off x="2046" y="1390616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EIFV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1411150"/>
        <a:ext cx="1663646" cy="379583"/>
      </dsp:txXfrm>
    </dsp:sp>
    <dsp:sp modelId="{C2BDEE4E-BAF5-438C-B3CA-F91DCBE13F91}">
      <dsp:nvSpPr>
        <dsp:cNvPr id="0" name=""/>
        <dsp:cNvSpPr/>
      </dsp:nvSpPr>
      <dsp:spPr>
        <a:xfrm>
          <a:off x="1706761" y="1853332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5108454"/>
            <a:satOff val="-21239"/>
            <a:lumOff val="-1794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5108454"/>
              <a:satOff val="-21239"/>
              <a:lumOff val="-179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20720B-238F-4365-B08C-31E619394A6F}">
      <dsp:nvSpPr>
        <dsp:cNvPr id="0" name=""/>
        <dsp:cNvSpPr/>
      </dsp:nvSpPr>
      <dsp:spPr>
        <a:xfrm>
          <a:off x="2046" y="1853332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WOT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1873866"/>
        <a:ext cx="1663646" cy="379583"/>
      </dsp:txXfrm>
    </dsp:sp>
    <dsp:sp modelId="{04565EA0-4DDF-4D09-946C-DAD851901621}">
      <dsp:nvSpPr>
        <dsp:cNvPr id="0" name=""/>
        <dsp:cNvSpPr/>
      </dsp:nvSpPr>
      <dsp:spPr>
        <a:xfrm>
          <a:off x="1706761" y="2316048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6385568"/>
            <a:satOff val="-26549"/>
            <a:lumOff val="-2243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6385568"/>
              <a:satOff val="-26549"/>
              <a:lumOff val="-22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916766-EB9D-4A2E-A427-3045F7FA0D0A}">
      <dsp:nvSpPr>
        <dsp:cNvPr id="0" name=""/>
        <dsp:cNvSpPr/>
      </dsp:nvSpPr>
      <dsp:spPr>
        <a:xfrm>
          <a:off x="2046" y="2316048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NOE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2336582"/>
        <a:ext cx="1663646" cy="379583"/>
      </dsp:txXfrm>
    </dsp:sp>
    <dsp:sp modelId="{E7CEE172-310F-4487-8452-EDB8472164DF}">
      <dsp:nvSpPr>
        <dsp:cNvPr id="0" name=""/>
        <dsp:cNvSpPr/>
      </dsp:nvSpPr>
      <dsp:spPr>
        <a:xfrm>
          <a:off x="1706761" y="2778765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7662682"/>
            <a:satOff val="-31859"/>
            <a:lumOff val="-2691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7662682"/>
              <a:satOff val="-31859"/>
              <a:lumOff val="-269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88CC37-B69C-41AC-947A-1DC1EE307BE7}">
      <dsp:nvSpPr>
        <dsp:cNvPr id="0" name=""/>
        <dsp:cNvSpPr/>
      </dsp:nvSpPr>
      <dsp:spPr>
        <a:xfrm>
          <a:off x="2046" y="2778765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NNEI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2799299"/>
        <a:ext cx="1663646" cy="379583"/>
      </dsp:txXfrm>
    </dsp:sp>
    <dsp:sp modelId="{5E0587C4-BC7E-4B05-818B-8C1E5F0729A2}">
      <dsp:nvSpPr>
        <dsp:cNvPr id="0" name=""/>
        <dsp:cNvSpPr/>
      </dsp:nvSpPr>
      <dsp:spPr>
        <a:xfrm>
          <a:off x="1706761" y="3241481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8939795"/>
            <a:satOff val="-37169"/>
            <a:lumOff val="-3140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8939795"/>
              <a:satOff val="-37169"/>
              <a:lumOff val="-314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76515-A61E-4CA3-A3D1-CA246B90B91A}">
      <dsp:nvSpPr>
        <dsp:cNvPr id="0" name=""/>
        <dsp:cNvSpPr/>
      </dsp:nvSpPr>
      <dsp:spPr>
        <a:xfrm>
          <a:off x="2046" y="3241481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GETIH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3262015"/>
        <a:ext cx="1663646" cy="379583"/>
      </dsp:txXfrm>
    </dsp:sp>
    <dsp:sp modelId="{3DC26705-D5B2-4B4C-AA73-841471635207}">
      <dsp:nvSpPr>
        <dsp:cNvPr id="0" name=""/>
        <dsp:cNvSpPr/>
      </dsp:nvSpPr>
      <dsp:spPr>
        <a:xfrm>
          <a:off x="1706761" y="3704197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0216909"/>
            <a:satOff val="-42478"/>
            <a:lumOff val="-3588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10216909"/>
              <a:satOff val="-42478"/>
              <a:lumOff val="-35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DEC62-403D-4220-8261-A54CAD92E679}">
      <dsp:nvSpPr>
        <dsp:cNvPr id="0" name=""/>
        <dsp:cNvSpPr/>
      </dsp:nvSpPr>
      <dsp:spPr>
        <a:xfrm>
          <a:off x="2046" y="3704197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FURO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3724731"/>
        <a:ext cx="1663646" cy="379583"/>
      </dsp:txXfrm>
    </dsp:sp>
    <dsp:sp modelId="{7C75917C-5D5F-416F-A219-8D9EF880C825}">
      <dsp:nvSpPr>
        <dsp:cNvPr id="0" name=""/>
        <dsp:cNvSpPr/>
      </dsp:nvSpPr>
      <dsp:spPr>
        <a:xfrm>
          <a:off x="1706761" y="4166914"/>
          <a:ext cx="1051159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1494022"/>
            <a:satOff val="-47788"/>
            <a:lumOff val="-4037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11494022"/>
              <a:satOff val="-47788"/>
              <a:lumOff val="-40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C38A98-366F-4BAB-BDAA-8D3914245216}">
      <dsp:nvSpPr>
        <dsp:cNvPr id="0" name=""/>
        <dsp:cNvSpPr/>
      </dsp:nvSpPr>
      <dsp:spPr>
        <a:xfrm>
          <a:off x="2046" y="4166914"/>
          <a:ext cx="1704714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HETER</a:t>
          </a:r>
          <a:endParaRPr lang="cs-CZ" sz="2100" kern="4000" baseline="0" dirty="0">
            <a:latin typeface="Verdana" pitchFamily="34" charset="0"/>
          </a:endParaRPr>
        </a:p>
      </dsp:txBody>
      <dsp:txXfrm>
        <a:off x="22580" y="4187448"/>
        <a:ext cx="1663646" cy="379583"/>
      </dsp:txXfrm>
    </dsp:sp>
    <dsp:sp modelId="{DF243149-5B41-4D8F-8D85-FA0BE0A727E0}">
      <dsp:nvSpPr>
        <dsp:cNvPr id="0" name=""/>
        <dsp:cNvSpPr/>
      </dsp:nvSpPr>
      <dsp:spPr>
        <a:xfrm>
          <a:off x="1680201" y="4629630"/>
          <a:ext cx="1078651" cy="42065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2771136"/>
            <a:satOff val="-53098"/>
            <a:lumOff val="-4485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12771136"/>
              <a:satOff val="-53098"/>
              <a:lumOff val="-44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26935E-8960-4426-A4BD-BC4291D4719E}">
      <dsp:nvSpPr>
        <dsp:cNvPr id="0" name=""/>
        <dsp:cNvSpPr/>
      </dsp:nvSpPr>
      <dsp:spPr>
        <a:xfrm>
          <a:off x="1114" y="4629630"/>
          <a:ext cx="1679086" cy="420651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4000" baseline="0" dirty="0" smtClean="0">
              <a:latin typeface="Verdana" pitchFamily="34" charset="0"/>
            </a:rPr>
            <a:t>ROZE</a:t>
          </a:r>
          <a:endParaRPr lang="cs-CZ" sz="2100" kern="4000" baseline="0" dirty="0">
            <a:latin typeface="Verdana" pitchFamily="34" charset="0"/>
          </a:endParaRPr>
        </a:p>
      </dsp:txBody>
      <dsp:txXfrm>
        <a:off x="21648" y="4650164"/>
        <a:ext cx="1638018" cy="3795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3D883E-DB11-439D-A6FA-0FD2853DB0BC}">
      <dsp:nvSpPr>
        <dsp:cNvPr id="0" name=""/>
        <dsp:cNvSpPr/>
      </dsp:nvSpPr>
      <dsp:spPr>
        <a:xfrm>
          <a:off x="0" y="37257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TEN</a:t>
          </a:r>
          <a:endParaRPr lang="cs-CZ" sz="1700" kern="1200" dirty="0">
            <a:latin typeface="Verdana" pitchFamily="34" charset="0"/>
          </a:endParaRPr>
        </a:p>
      </dsp:txBody>
      <dsp:txXfrm>
        <a:off x="19904" y="57161"/>
        <a:ext cx="2648152" cy="367937"/>
      </dsp:txXfrm>
    </dsp:sp>
    <dsp:sp modelId="{90D43825-0161-48BC-8667-B86D739BAE7F}">
      <dsp:nvSpPr>
        <dsp:cNvPr id="0" name=""/>
        <dsp:cNvSpPr/>
      </dsp:nvSpPr>
      <dsp:spPr>
        <a:xfrm>
          <a:off x="0" y="493962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SIX</a:t>
          </a:r>
          <a:endParaRPr lang="cs-CZ" sz="1700" kern="1200" dirty="0">
            <a:latin typeface="Verdana" pitchFamily="34" charset="0"/>
          </a:endParaRPr>
        </a:p>
      </dsp:txBody>
      <dsp:txXfrm>
        <a:off x="19904" y="513866"/>
        <a:ext cx="2648152" cy="367937"/>
      </dsp:txXfrm>
    </dsp:sp>
    <dsp:sp modelId="{4426E61D-12F8-4B79-9BCF-D979E8EEE811}">
      <dsp:nvSpPr>
        <dsp:cNvPr id="0" name=""/>
        <dsp:cNvSpPr/>
      </dsp:nvSpPr>
      <dsp:spPr>
        <a:xfrm>
          <a:off x="0" y="950667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SEVEN</a:t>
          </a:r>
          <a:endParaRPr lang="cs-CZ" sz="1700" kern="1200" dirty="0">
            <a:latin typeface="Verdana" pitchFamily="34" charset="0"/>
          </a:endParaRPr>
        </a:p>
      </dsp:txBody>
      <dsp:txXfrm>
        <a:off x="19904" y="970571"/>
        <a:ext cx="2648152" cy="367937"/>
      </dsp:txXfrm>
    </dsp:sp>
    <dsp:sp modelId="{8D71A97F-6D32-4A0C-9B93-009A0831D66F}">
      <dsp:nvSpPr>
        <dsp:cNvPr id="0" name=""/>
        <dsp:cNvSpPr/>
      </dsp:nvSpPr>
      <dsp:spPr>
        <a:xfrm>
          <a:off x="0" y="1407372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FIVE</a:t>
          </a:r>
          <a:endParaRPr lang="cs-CZ" sz="1700" kern="1200" dirty="0">
            <a:latin typeface="Verdana" pitchFamily="34" charset="0"/>
          </a:endParaRPr>
        </a:p>
      </dsp:txBody>
      <dsp:txXfrm>
        <a:off x="19904" y="1427276"/>
        <a:ext cx="2648152" cy="367937"/>
      </dsp:txXfrm>
    </dsp:sp>
    <dsp:sp modelId="{64CF04D7-B5F9-42D0-AD50-EDD0462D0115}">
      <dsp:nvSpPr>
        <dsp:cNvPr id="0" name=""/>
        <dsp:cNvSpPr/>
      </dsp:nvSpPr>
      <dsp:spPr>
        <a:xfrm>
          <a:off x="0" y="1864077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TWO</a:t>
          </a:r>
          <a:endParaRPr lang="cs-CZ" sz="1700" kern="1200" dirty="0">
            <a:latin typeface="Verdana" pitchFamily="34" charset="0"/>
          </a:endParaRPr>
        </a:p>
      </dsp:txBody>
      <dsp:txXfrm>
        <a:off x="19904" y="1883981"/>
        <a:ext cx="2648152" cy="367937"/>
      </dsp:txXfrm>
    </dsp:sp>
    <dsp:sp modelId="{1C6524C2-F6C1-4871-8BE7-DF6DAC0A02CA}">
      <dsp:nvSpPr>
        <dsp:cNvPr id="0" name=""/>
        <dsp:cNvSpPr/>
      </dsp:nvSpPr>
      <dsp:spPr>
        <a:xfrm>
          <a:off x="0" y="2320782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ONE</a:t>
          </a:r>
          <a:endParaRPr lang="cs-CZ" sz="1700" kern="1200" dirty="0">
            <a:latin typeface="Verdana" pitchFamily="34" charset="0"/>
          </a:endParaRPr>
        </a:p>
      </dsp:txBody>
      <dsp:txXfrm>
        <a:off x="19904" y="2340686"/>
        <a:ext cx="2648152" cy="367937"/>
      </dsp:txXfrm>
    </dsp:sp>
    <dsp:sp modelId="{35E8B377-8D79-42D8-B8DF-54E413EB0A1D}">
      <dsp:nvSpPr>
        <dsp:cNvPr id="0" name=""/>
        <dsp:cNvSpPr/>
      </dsp:nvSpPr>
      <dsp:spPr>
        <a:xfrm>
          <a:off x="0" y="2777487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NINE</a:t>
          </a:r>
          <a:endParaRPr lang="cs-CZ" sz="1700" kern="1200" dirty="0">
            <a:latin typeface="Verdana" pitchFamily="34" charset="0"/>
          </a:endParaRPr>
        </a:p>
      </dsp:txBody>
      <dsp:txXfrm>
        <a:off x="19904" y="2797391"/>
        <a:ext cx="2648152" cy="367937"/>
      </dsp:txXfrm>
    </dsp:sp>
    <dsp:sp modelId="{0F0A46E1-1CF6-4501-89D2-826872C55F63}">
      <dsp:nvSpPr>
        <dsp:cNvPr id="0" name=""/>
        <dsp:cNvSpPr/>
      </dsp:nvSpPr>
      <dsp:spPr>
        <a:xfrm>
          <a:off x="0" y="3234192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EIGHT</a:t>
          </a:r>
          <a:endParaRPr lang="cs-CZ" sz="1700" kern="1200" dirty="0">
            <a:latin typeface="Verdana" pitchFamily="34" charset="0"/>
          </a:endParaRPr>
        </a:p>
      </dsp:txBody>
      <dsp:txXfrm>
        <a:off x="19904" y="3254096"/>
        <a:ext cx="2648152" cy="367937"/>
      </dsp:txXfrm>
    </dsp:sp>
    <dsp:sp modelId="{6CB26784-30DC-4215-9DF0-2A48500F98CE}">
      <dsp:nvSpPr>
        <dsp:cNvPr id="0" name=""/>
        <dsp:cNvSpPr/>
      </dsp:nvSpPr>
      <dsp:spPr>
        <a:xfrm>
          <a:off x="0" y="3690897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FOUR</a:t>
          </a:r>
          <a:endParaRPr lang="cs-CZ" sz="1700" kern="1200" dirty="0">
            <a:latin typeface="Verdana" pitchFamily="34" charset="0"/>
          </a:endParaRPr>
        </a:p>
      </dsp:txBody>
      <dsp:txXfrm>
        <a:off x="19904" y="3710801"/>
        <a:ext cx="2648152" cy="367937"/>
      </dsp:txXfrm>
    </dsp:sp>
    <dsp:sp modelId="{011804E9-6BA4-48EE-994B-CF732C0BA45F}">
      <dsp:nvSpPr>
        <dsp:cNvPr id="0" name=""/>
        <dsp:cNvSpPr/>
      </dsp:nvSpPr>
      <dsp:spPr>
        <a:xfrm>
          <a:off x="0" y="4147602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THREE</a:t>
          </a:r>
          <a:endParaRPr lang="cs-CZ" sz="1700" kern="1200" dirty="0">
            <a:latin typeface="Verdana" pitchFamily="34" charset="0"/>
          </a:endParaRPr>
        </a:p>
      </dsp:txBody>
      <dsp:txXfrm>
        <a:off x="19904" y="4167506"/>
        <a:ext cx="2648152" cy="367937"/>
      </dsp:txXfrm>
    </dsp:sp>
    <dsp:sp modelId="{BCEB12A6-4CC3-45F3-B0FB-2FFFC1CAFF48}">
      <dsp:nvSpPr>
        <dsp:cNvPr id="0" name=""/>
        <dsp:cNvSpPr/>
      </dsp:nvSpPr>
      <dsp:spPr>
        <a:xfrm>
          <a:off x="0" y="4604307"/>
          <a:ext cx="2687960" cy="407745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atin typeface="Verdana" pitchFamily="34" charset="0"/>
            </a:rPr>
            <a:t>ZERO</a:t>
          </a:r>
          <a:endParaRPr lang="cs-CZ" sz="1700" kern="1200" dirty="0">
            <a:latin typeface="Verdana" pitchFamily="34" charset="0"/>
          </a:endParaRPr>
        </a:p>
      </dsp:txBody>
      <dsp:txXfrm>
        <a:off x="19904" y="4624211"/>
        <a:ext cx="2648152" cy="3679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E911B9-4F03-43E5-9AA5-A99C112371E2}">
      <dsp:nvSpPr>
        <dsp:cNvPr id="0" name=""/>
        <dsp:cNvSpPr/>
      </dsp:nvSpPr>
      <dsp:spPr>
        <a:xfrm rot="5400000">
          <a:off x="783300" y="844502"/>
          <a:ext cx="1318524" cy="159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00256-E5AA-43E1-B1AF-D79E198AAE5D}">
      <dsp:nvSpPr>
        <dsp:cNvPr id="0" name=""/>
        <dsp:cNvSpPr/>
      </dsp:nvSpPr>
      <dsp:spPr>
        <a:xfrm>
          <a:off x="1085309" y="1089"/>
          <a:ext cx="1767852" cy="10607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ELEVEN</a:t>
          </a:r>
          <a:endParaRPr lang="cs-CZ" sz="2500" kern="1200" dirty="0"/>
        </a:p>
      </dsp:txBody>
      <dsp:txXfrm>
        <a:off x="1116376" y="32156"/>
        <a:ext cx="1705718" cy="998577"/>
      </dsp:txXfrm>
    </dsp:sp>
    <dsp:sp modelId="{79CBAA7E-D813-44D2-94ED-EBF05DB833F7}">
      <dsp:nvSpPr>
        <dsp:cNvPr id="0" name=""/>
        <dsp:cNvSpPr/>
      </dsp:nvSpPr>
      <dsp:spPr>
        <a:xfrm rot="5400000">
          <a:off x="783300" y="2170392"/>
          <a:ext cx="1318524" cy="159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7E40D-1272-487C-85C8-4A208F08AB4C}">
      <dsp:nvSpPr>
        <dsp:cNvPr id="0" name=""/>
        <dsp:cNvSpPr/>
      </dsp:nvSpPr>
      <dsp:spPr>
        <a:xfrm>
          <a:off x="1085309" y="1326979"/>
          <a:ext cx="1767852" cy="10607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TWELVE</a:t>
          </a:r>
          <a:endParaRPr lang="cs-CZ" sz="2500" kern="1200" dirty="0"/>
        </a:p>
      </dsp:txBody>
      <dsp:txXfrm>
        <a:off x="1116376" y="1358046"/>
        <a:ext cx="1705718" cy="998577"/>
      </dsp:txXfrm>
    </dsp:sp>
    <dsp:sp modelId="{6A7CDECF-F9AB-4322-B2C4-06BC59BBC1A3}">
      <dsp:nvSpPr>
        <dsp:cNvPr id="0" name=""/>
        <dsp:cNvSpPr/>
      </dsp:nvSpPr>
      <dsp:spPr>
        <a:xfrm rot="5400000">
          <a:off x="783300" y="3496281"/>
          <a:ext cx="1318524" cy="159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DCF47-641E-4143-9FEE-4A3B09139A81}">
      <dsp:nvSpPr>
        <dsp:cNvPr id="0" name=""/>
        <dsp:cNvSpPr/>
      </dsp:nvSpPr>
      <dsp:spPr>
        <a:xfrm>
          <a:off x="1085309" y="2652868"/>
          <a:ext cx="1767852" cy="10607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THIRTEEN</a:t>
          </a:r>
          <a:endParaRPr lang="cs-CZ" sz="2500" kern="1200" dirty="0"/>
        </a:p>
      </dsp:txBody>
      <dsp:txXfrm>
        <a:off x="1116376" y="2683935"/>
        <a:ext cx="1705718" cy="998577"/>
      </dsp:txXfrm>
    </dsp:sp>
    <dsp:sp modelId="{F18053FB-BEC1-4DE3-92C7-51EB240C6D7A}">
      <dsp:nvSpPr>
        <dsp:cNvPr id="0" name=""/>
        <dsp:cNvSpPr/>
      </dsp:nvSpPr>
      <dsp:spPr>
        <a:xfrm>
          <a:off x="1446245" y="4159226"/>
          <a:ext cx="2343878" cy="1591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ED06B-ED39-4646-B836-59EBEF24867A}">
      <dsp:nvSpPr>
        <dsp:cNvPr id="0" name=""/>
        <dsp:cNvSpPr/>
      </dsp:nvSpPr>
      <dsp:spPr>
        <a:xfrm>
          <a:off x="1085309" y="3978758"/>
          <a:ext cx="1767852" cy="10607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FOURTEEN</a:t>
          </a:r>
          <a:endParaRPr lang="cs-CZ" sz="2500" kern="1200" dirty="0"/>
        </a:p>
      </dsp:txBody>
      <dsp:txXfrm>
        <a:off x="1116376" y="4009825"/>
        <a:ext cx="1705718" cy="998577"/>
      </dsp:txXfrm>
    </dsp:sp>
    <dsp:sp modelId="{0EEB0DF4-565A-47E3-B6A7-A7C20A162856}">
      <dsp:nvSpPr>
        <dsp:cNvPr id="0" name=""/>
        <dsp:cNvSpPr/>
      </dsp:nvSpPr>
      <dsp:spPr>
        <a:xfrm rot="16200000">
          <a:off x="3134544" y="3496281"/>
          <a:ext cx="1318524" cy="15910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54A59-907F-46F0-A672-09BA52E8ACCC}">
      <dsp:nvSpPr>
        <dsp:cNvPr id="0" name=""/>
        <dsp:cNvSpPr/>
      </dsp:nvSpPr>
      <dsp:spPr>
        <a:xfrm>
          <a:off x="3436553" y="3978758"/>
          <a:ext cx="1767852" cy="10607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FIFTEEN</a:t>
          </a:r>
          <a:endParaRPr lang="cs-CZ" sz="2500" kern="1200" dirty="0"/>
        </a:p>
      </dsp:txBody>
      <dsp:txXfrm>
        <a:off x="3467620" y="4009825"/>
        <a:ext cx="1705718" cy="998577"/>
      </dsp:txXfrm>
    </dsp:sp>
    <dsp:sp modelId="{1EF9891F-B414-4E81-A8C7-E0AC76EADF48}">
      <dsp:nvSpPr>
        <dsp:cNvPr id="0" name=""/>
        <dsp:cNvSpPr/>
      </dsp:nvSpPr>
      <dsp:spPr>
        <a:xfrm rot="16200000">
          <a:off x="3134544" y="2170392"/>
          <a:ext cx="1318524" cy="159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AF9A8-9452-475E-9DA7-A4BFDAD4D777}">
      <dsp:nvSpPr>
        <dsp:cNvPr id="0" name=""/>
        <dsp:cNvSpPr/>
      </dsp:nvSpPr>
      <dsp:spPr>
        <a:xfrm>
          <a:off x="3436553" y="2652868"/>
          <a:ext cx="1767852" cy="10607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SIXTEEN</a:t>
          </a:r>
          <a:endParaRPr lang="cs-CZ" sz="2500" kern="1200" dirty="0"/>
        </a:p>
      </dsp:txBody>
      <dsp:txXfrm>
        <a:off x="3467620" y="2683935"/>
        <a:ext cx="1705718" cy="998577"/>
      </dsp:txXfrm>
    </dsp:sp>
    <dsp:sp modelId="{83A38230-88DD-4A4A-8D1A-D43EAAFCCC4C}">
      <dsp:nvSpPr>
        <dsp:cNvPr id="0" name=""/>
        <dsp:cNvSpPr/>
      </dsp:nvSpPr>
      <dsp:spPr>
        <a:xfrm rot="16200000">
          <a:off x="3134544" y="844502"/>
          <a:ext cx="1318524" cy="159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668F7-026B-4B85-A40C-49CC235B5577}">
      <dsp:nvSpPr>
        <dsp:cNvPr id="0" name=""/>
        <dsp:cNvSpPr/>
      </dsp:nvSpPr>
      <dsp:spPr>
        <a:xfrm>
          <a:off x="3436553" y="1326979"/>
          <a:ext cx="1767852" cy="10607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SEVENTEEN</a:t>
          </a:r>
          <a:endParaRPr lang="cs-CZ" sz="2500" kern="1200" dirty="0"/>
        </a:p>
      </dsp:txBody>
      <dsp:txXfrm>
        <a:off x="3467620" y="1358046"/>
        <a:ext cx="1705718" cy="998577"/>
      </dsp:txXfrm>
    </dsp:sp>
    <dsp:sp modelId="{DFA480BD-8C14-44EF-B104-4726931E0F17}">
      <dsp:nvSpPr>
        <dsp:cNvPr id="0" name=""/>
        <dsp:cNvSpPr/>
      </dsp:nvSpPr>
      <dsp:spPr>
        <a:xfrm>
          <a:off x="3797489" y="181557"/>
          <a:ext cx="2343878" cy="159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E267E-8318-4AD0-AFF9-8B49C0B14367}">
      <dsp:nvSpPr>
        <dsp:cNvPr id="0" name=""/>
        <dsp:cNvSpPr/>
      </dsp:nvSpPr>
      <dsp:spPr>
        <a:xfrm>
          <a:off x="3436553" y="1089"/>
          <a:ext cx="1767852" cy="10607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EIGHTEEN</a:t>
          </a:r>
          <a:endParaRPr lang="cs-CZ" sz="2500" kern="1200" dirty="0"/>
        </a:p>
      </dsp:txBody>
      <dsp:txXfrm>
        <a:off x="3467620" y="32156"/>
        <a:ext cx="1705718" cy="998577"/>
      </dsp:txXfrm>
    </dsp:sp>
    <dsp:sp modelId="{237F00D7-C6A0-4BCD-A34A-F197A1C82BDE}">
      <dsp:nvSpPr>
        <dsp:cNvPr id="0" name=""/>
        <dsp:cNvSpPr/>
      </dsp:nvSpPr>
      <dsp:spPr>
        <a:xfrm rot="5400000">
          <a:off x="5485788" y="844502"/>
          <a:ext cx="1318524" cy="1591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65116-97E1-4875-A26B-A4E5A609EAB2}">
      <dsp:nvSpPr>
        <dsp:cNvPr id="0" name=""/>
        <dsp:cNvSpPr/>
      </dsp:nvSpPr>
      <dsp:spPr>
        <a:xfrm>
          <a:off x="5787797" y="1089"/>
          <a:ext cx="1767852" cy="10607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NINETEEN</a:t>
          </a:r>
          <a:endParaRPr lang="cs-CZ" sz="2500" kern="1200" dirty="0"/>
        </a:p>
      </dsp:txBody>
      <dsp:txXfrm>
        <a:off x="5818864" y="32156"/>
        <a:ext cx="1705718" cy="998577"/>
      </dsp:txXfrm>
    </dsp:sp>
    <dsp:sp modelId="{27710F8C-AFE2-4019-A4FD-0CE6993A4ED3}">
      <dsp:nvSpPr>
        <dsp:cNvPr id="0" name=""/>
        <dsp:cNvSpPr/>
      </dsp:nvSpPr>
      <dsp:spPr>
        <a:xfrm>
          <a:off x="5787797" y="1326979"/>
          <a:ext cx="1767852" cy="10607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TWENTY</a:t>
          </a:r>
          <a:endParaRPr lang="cs-CZ" sz="2500" kern="1200" dirty="0"/>
        </a:p>
      </dsp:txBody>
      <dsp:txXfrm>
        <a:off x="5818864" y="1358046"/>
        <a:ext cx="1705718" cy="9985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FB7EC-1549-434E-B9DF-F11DE307E584}">
      <dsp:nvSpPr>
        <dsp:cNvPr id="0" name=""/>
        <dsp:cNvSpPr/>
      </dsp:nvSpPr>
      <dsp:spPr>
        <a:xfrm>
          <a:off x="25093" y="1413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seven</a:t>
          </a:r>
          <a:endParaRPr lang="cs-CZ" sz="4000" kern="1200" dirty="0"/>
        </a:p>
      </dsp:txBody>
      <dsp:txXfrm>
        <a:off x="25093" y="1413"/>
        <a:ext cx="1418149" cy="850889"/>
      </dsp:txXfrm>
    </dsp:sp>
    <dsp:sp modelId="{D4975A4E-6665-4F51-AD7E-061726EB69FF}">
      <dsp:nvSpPr>
        <dsp:cNvPr id="0" name=""/>
        <dsp:cNvSpPr/>
      </dsp:nvSpPr>
      <dsp:spPr>
        <a:xfrm>
          <a:off x="25093" y="994118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five</a:t>
          </a:r>
          <a:endParaRPr lang="cs-CZ" sz="4000" kern="1200" dirty="0"/>
        </a:p>
      </dsp:txBody>
      <dsp:txXfrm>
        <a:off x="25093" y="994118"/>
        <a:ext cx="1418149" cy="850889"/>
      </dsp:txXfrm>
    </dsp:sp>
    <dsp:sp modelId="{88103B58-88E7-41CF-93A3-A6AFF0258522}">
      <dsp:nvSpPr>
        <dsp:cNvPr id="0" name=""/>
        <dsp:cNvSpPr/>
      </dsp:nvSpPr>
      <dsp:spPr>
        <a:xfrm>
          <a:off x="25093" y="1986823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nine</a:t>
          </a:r>
          <a:endParaRPr lang="cs-CZ" sz="4000" kern="1200" dirty="0"/>
        </a:p>
      </dsp:txBody>
      <dsp:txXfrm>
        <a:off x="25093" y="1986823"/>
        <a:ext cx="1418149" cy="850889"/>
      </dsp:txXfrm>
    </dsp:sp>
    <dsp:sp modelId="{508B41E4-8C9D-43E0-B576-80671F5BD779}">
      <dsp:nvSpPr>
        <dsp:cNvPr id="0" name=""/>
        <dsp:cNvSpPr/>
      </dsp:nvSpPr>
      <dsp:spPr>
        <a:xfrm>
          <a:off x="25093" y="2979527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ten</a:t>
          </a:r>
          <a:endParaRPr lang="cs-CZ" sz="4000" kern="1200" dirty="0"/>
        </a:p>
      </dsp:txBody>
      <dsp:txXfrm>
        <a:off x="25093" y="2979527"/>
        <a:ext cx="1418149" cy="850889"/>
      </dsp:txXfrm>
    </dsp:sp>
    <dsp:sp modelId="{FDFE3FC3-4E1D-4E5B-839E-9A2485D59283}">
      <dsp:nvSpPr>
        <dsp:cNvPr id="0" name=""/>
        <dsp:cNvSpPr/>
      </dsp:nvSpPr>
      <dsp:spPr>
        <a:xfrm>
          <a:off x="25093" y="3972232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eight</a:t>
          </a:r>
          <a:endParaRPr lang="cs-CZ" sz="4000" kern="1200" dirty="0"/>
        </a:p>
      </dsp:txBody>
      <dsp:txXfrm>
        <a:off x="25093" y="3972232"/>
        <a:ext cx="1418149" cy="8508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FB7EC-1549-434E-B9DF-F11DE307E584}">
      <dsp:nvSpPr>
        <dsp:cNvPr id="0" name=""/>
        <dsp:cNvSpPr/>
      </dsp:nvSpPr>
      <dsp:spPr>
        <a:xfrm>
          <a:off x="72009" y="2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err="1" smtClean="0"/>
            <a:t>seven</a:t>
          </a:r>
          <a:endParaRPr lang="cs-CZ" sz="3900" kern="1200" dirty="0"/>
        </a:p>
      </dsp:txBody>
      <dsp:txXfrm>
        <a:off x="72009" y="2"/>
        <a:ext cx="1407109" cy="844265"/>
      </dsp:txXfrm>
    </dsp:sp>
    <dsp:sp modelId="{D4975A4E-6665-4F51-AD7E-061726EB69FF}">
      <dsp:nvSpPr>
        <dsp:cNvPr id="0" name=""/>
        <dsp:cNvSpPr/>
      </dsp:nvSpPr>
      <dsp:spPr>
        <a:xfrm>
          <a:off x="124537" y="987571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err="1" smtClean="0"/>
            <a:t>six</a:t>
          </a:r>
          <a:endParaRPr lang="cs-CZ" sz="3900" kern="1200" dirty="0"/>
        </a:p>
      </dsp:txBody>
      <dsp:txXfrm>
        <a:off x="124537" y="987571"/>
        <a:ext cx="1407109" cy="844265"/>
      </dsp:txXfrm>
    </dsp:sp>
    <dsp:sp modelId="{88103B58-88E7-41CF-93A3-A6AFF0258522}">
      <dsp:nvSpPr>
        <dsp:cNvPr id="0" name=""/>
        <dsp:cNvSpPr/>
      </dsp:nvSpPr>
      <dsp:spPr>
        <a:xfrm>
          <a:off x="124537" y="1972547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err="1" smtClean="0"/>
            <a:t>three</a:t>
          </a:r>
          <a:endParaRPr lang="cs-CZ" sz="3900" kern="1200" dirty="0"/>
        </a:p>
      </dsp:txBody>
      <dsp:txXfrm>
        <a:off x="124537" y="1972547"/>
        <a:ext cx="1407109" cy="844265"/>
      </dsp:txXfrm>
    </dsp:sp>
    <dsp:sp modelId="{508B41E4-8C9D-43E0-B576-80671F5BD779}">
      <dsp:nvSpPr>
        <dsp:cNvPr id="0" name=""/>
        <dsp:cNvSpPr/>
      </dsp:nvSpPr>
      <dsp:spPr>
        <a:xfrm>
          <a:off x="124537" y="2957524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ten</a:t>
          </a:r>
          <a:endParaRPr lang="cs-CZ" sz="3900" kern="1200" dirty="0"/>
        </a:p>
      </dsp:txBody>
      <dsp:txXfrm>
        <a:off x="124537" y="2957524"/>
        <a:ext cx="1407109" cy="844265"/>
      </dsp:txXfrm>
    </dsp:sp>
    <dsp:sp modelId="{FDFE3FC3-4E1D-4E5B-839E-9A2485D59283}">
      <dsp:nvSpPr>
        <dsp:cNvPr id="0" name=""/>
        <dsp:cNvSpPr/>
      </dsp:nvSpPr>
      <dsp:spPr>
        <a:xfrm>
          <a:off x="124537" y="3942500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err="1" smtClean="0"/>
            <a:t>eight</a:t>
          </a:r>
          <a:endParaRPr lang="cs-CZ" sz="3900" kern="1200" dirty="0"/>
        </a:p>
      </dsp:txBody>
      <dsp:txXfrm>
        <a:off x="124537" y="3942500"/>
        <a:ext cx="1407109" cy="84426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FB7EC-1549-434E-B9DF-F11DE307E584}">
      <dsp:nvSpPr>
        <dsp:cNvPr id="0" name=""/>
        <dsp:cNvSpPr/>
      </dsp:nvSpPr>
      <dsp:spPr>
        <a:xfrm>
          <a:off x="144012" y="2"/>
          <a:ext cx="2625431" cy="845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fourteen</a:t>
          </a:r>
          <a:endParaRPr lang="cs-CZ" sz="4200" kern="1200" dirty="0"/>
        </a:p>
      </dsp:txBody>
      <dsp:txXfrm>
        <a:off x="144012" y="2"/>
        <a:ext cx="2625431" cy="845046"/>
      </dsp:txXfrm>
    </dsp:sp>
    <dsp:sp modelId="{D4975A4E-6665-4F51-AD7E-061726EB69FF}">
      <dsp:nvSpPr>
        <dsp:cNvPr id="0" name=""/>
        <dsp:cNvSpPr/>
      </dsp:nvSpPr>
      <dsp:spPr>
        <a:xfrm>
          <a:off x="163448" y="986270"/>
          <a:ext cx="2625431" cy="84504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eleven</a:t>
          </a:r>
          <a:endParaRPr lang="cs-CZ" sz="4200" kern="1200" dirty="0"/>
        </a:p>
      </dsp:txBody>
      <dsp:txXfrm>
        <a:off x="163448" y="986270"/>
        <a:ext cx="2625431" cy="845046"/>
      </dsp:txXfrm>
    </dsp:sp>
    <dsp:sp modelId="{88103B58-88E7-41CF-93A3-A6AFF0258522}">
      <dsp:nvSpPr>
        <dsp:cNvPr id="0" name=""/>
        <dsp:cNvSpPr/>
      </dsp:nvSpPr>
      <dsp:spPr>
        <a:xfrm>
          <a:off x="163448" y="1972157"/>
          <a:ext cx="2625431" cy="84504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twelve</a:t>
          </a:r>
          <a:endParaRPr lang="cs-CZ" sz="4200" kern="1200" dirty="0"/>
        </a:p>
      </dsp:txBody>
      <dsp:txXfrm>
        <a:off x="163448" y="1972157"/>
        <a:ext cx="2625431" cy="845046"/>
      </dsp:txXfrm>
    </dsp:sp>
    <dsp:sp modelId="{508B41E4-8C9D-43E0-B576-80671F5BD779}">
      <dsp:nvSpPr>
        <dsp:cNvPr id="0" name=""/>
        <dsp:cNvSpPr/>
      </dsp:nvSpPr>
      <dsp:spPr>
        <a:xfrm>
          <a:off x="163448" y="2958044"/>
          <a:ext cx="2625431" cy="8450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twenty</a:t>
          </a:r>
          <a:endParaRPr lang="cs-CZ" sz="4200" kern="1200" dirty="0"/>
        </a:p>
      </dsp:txBody>
      <dsp:txXfrm>
        <a:off x="163448" y="2958044"/>
        <a:ext cx="2625431" cy="845046"/>
      </dsp:txXfrm>
    </dsp:sp>
    <dsp:sp modelId="{FDFE3FC3-4E1D-4E5B-839E-9A2485D59283}">
      <dsp:nvSpPr>
        <dsp:cNvPr id="0" name=""/>
        <dsp:cNvSpPr/>
      </dsp:nvSpPr>
      <dsp:spPr>
        <a:xfrm>
          <a:off x="163448" y="3943931"/>
          <a:ext cx="2625431" cy="84504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sixteen</a:t>
          </a:r>
          <a:endParaRPr lang="cs-CZ" sz="4200" kern="1200" dirty="0"/>
        </a:p>
      </dsp:txBody>
      <dsp:txXfrm>
        <a:off x="163448" y="3943931"/>
        <a:ext cx="2625431" cy="84504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FB7EC-1549-434E-B9DF-F11DE307E584}">
      <dsp:nvSpPr>
        <dsp:cNvPr id="0" name=""/>
        <dsp:cNvSpPr/>
      </dsp:nvSpPr>
      <dsp:spPr>
        <a:xfrm>
          <a:off x="25093" y="1413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ten</a:t>
          </a:r>
          <a:endParaRPr lang="cs-CZ" sz="4000" kern="1200" dirty="0"/>
        </a:p>
      </dsp:txBody>
      <dsp:txXfrm>
        <a:off x="25093" y="1413"/>
        <a:ext cx="1418149" cy="850889"/>
      </dsp:txXfrm>
    </dsp:sp>
    <dsp:sp modelId="{D4975A4E-6665-4F51-AD7E-061726EB69FF}">
      <dsp:nvSpPr>
        <dsp:cNvPr id="0" name=""/>
        <dsp:cNvSpPr/>
      </dsp:nvSpPr>
      <dsp:spPr>
        <a:xfrm>
          <a:off x="25093" y="994118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five</a:t>
          </a:r>
          <a:endParaRPr lang="cs-CZ" sz="4000" kern="1200" dirty="0"/>
        </a:p>
      </dsp:txBody>
      <dsp:txXfrm>
        <a:off x="25093" y="994118"/>
        <a:ext cx="1418149" cy="850889"/>
      </dsp:txXfrm>
    </dsp:sp>
    <dsp:sp modelId="{88103B58-88E7-41CF-93A3-A6AFF0258522}">
      <dsp:nvSpPr>
        <dsp:cNvPr id="0" name=""/>
        <dsp:cNvSpPr/>
      </dsp:nvSpPr>
      <dsp:spPr>
        <a:xfrm>
          <a:off x="25093" y="1986823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eight</a:t>
          </a:r>
          <a:endParaRPr lang="cs-CZ" sz="4000" kern="1200" dirty="0"/>
        </a:p>
      </dsp:txBody>
      <dsp:txXfrm>
        <a:off x="25093" y="1986823"/>
        <a:ext cx="1418149" cy="850889"/>
      </dsp:txXfrm>
    </dsp:sp>
    <dsp:sp modelId="{508B41E4-8C9D-43E0-B576-80671F5BD779}">
      <dsp:nvSpPr>
        <dsp:cNvPr id="0" name=""/>
        <dsp:cNvSpPr/>
      </dsp:nvSpPr>
      <dsp:spPr>
        <a:xfrm>
          <a:off x="25093" y="2979527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seven</a:t>
          </a:r>
          <a:endParaRPr lang="cs-CZ" sz="4000" kern="1200" dirty="0"/>
        </a:p>
      </dsp:txBody>
      <dsp:txXfrm>
        <a:off x="25093" y="2979527"/>
        <a:ext cx="1418149" cy="850889"/>
      </dsp:txXfrm>
    </dsp:sp>
    <dsp:sp modelId="{FDFE3FC3-4E1D-4E5B-839E-9A2485D59283}">
      <dsp:nvSpPr>
        <dsp:cNvPr id="0" name=""/>
        <dsp:cNvSpPr/>
      </dsp:nvSpPr>
      <dsp:spPr>
        <a:xfrm>
          <a:off x="25093" y="3972232"/>
          <a:ext cx="1418149" cy="8508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nine</a:t>
          </a:r>
          <a:endParaRPr lang="cs-CZ" sz="4000" kern="1200" dirty="0"/>
        </a:p>
      </dsp:txBody>
      <dsp:txXfrm>
        <a:off x="25093" y="3972232"/>
        <a:ext cx="1418149" cy="8508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FB7EC-1549-434E-B9DF-F11DE307E584}">
      <dsp:nvSpPr>
        <dsp:cNvPr id="0" name=""/>
        <dsp:cNvSpPr/>
      </dsp:nvSpPr>
      <dsp:spPr>
        <a:xfrm>
          <a:off x="72009" y="2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nine</a:t>
          </a:r>
          <a:endParaRPr lang="cs-CZ" sz="4200" kern="1200" dirty="0"/>
        </a:p>
      </dsp:txBody>
      <dsp:txXfrm>
        <a:off x="72009" y="2"/>
        <a:ext cx="1407109" cy="844265"/>
      </dsp:txXfrm>
    </dsp:sp>
    <dsp:sp modelId="{D4975A4E-6665-4F51-AD7E-061726EB69FF}">
      <dsp:nvSpPr>
        <dsp:cNvPr id="0" name=""/>
        <dsp:cNvSpPr/>
      </dsp:nvSpPr>
      <dsp:spPr>
        <a:xfrm>
          <a:off x="124537" y="987571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ten</a:t>
          </a:r>
          <a:endParaRPr lang="cs-CZ" sz="4200" kern="1200" dirty="0"/>
        </a:p>
      </dsp:txBody>
      <dsp:txXfrm>
        <a:off x="124537" y="987571"/>
        <a:ext cx="1407109" cy="844265"/>
      </dsp:txXfrm>
    </dsp:sp>
    <dsp:sp modelId="{88103B58-88E7-41CF-93A3-A6AFF0258522}">
      <dsp:nvSpPr>
        <dsp:cNvPr id="0" name=""/>
        <dsp:cNvSpPr/>
      </dsp:nvSpPr>
      <dsp:spPr>
        <a:xfrm>
          <a:off x="124537" y="1972547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nine</a:t>
          </a:r>
          <a:endParaRPr lang="cs-CZ" sz="4200" kern="1200" dirty="0"/>
        </a:p>
      </dsp:txBody>
      <dsp:txXfrm>
        <a:off x="124537" y="1972547"/>
        <a:ext cx="1407109" cy="844265"/>
      </dsp:txXfrm>
    </dsp:sp>
    <dsp:sp modelId="{508B41E4-8C9D-43E0-B576-80671F5BD779}">
      <dsp:nvSpPr>
        <dsp:cNvPr id="0" name=""/>
        <dsp:cNvSpPr/>
      </dsp:nvSpPr>
      <dsp:spPr>
        <a:xfrm>
          <a:off x="124537" y="2957524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six</a:t>
          </a:r>
          <a:endParaRPr lang="cs-CZ" sz="4200" kern="1200" dirty="0"/>
        </a:p>
      </dsp:txBody>
      <dsp:txXfrm>
        <a:off x="124537" y="2957524"/>
        <a:ext cx="1407109" cy="844265"/>
      </dsp:txXfrm>
    </dsp:sp>
    <dsp:sp modelId="{FDFE3FC3-4E1D-4E5B-839E-9A2485D59283}">
      <dsp:nvSpPr>
        <dsp:cNvPr id="0" name=""/>
        <dsp:cNvSpPr/>
      </dsp:nvSpPr>
      <dsp:spPr>
        <a:xfrm>
          <a:off x="124537" y="3942500"/>
          <a:ext cx="1407109" cy="8442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nine</a:t>
          </a:r>
          <a:endParaRPr lang="cs-CZ" sz="4200" kern="1200" dirty="0"/>
        </a:p>
      </dsp:txBody>
      <dsp:txXfrm>
        <a:off x="124537" y="3942500"/>
        <a:ext cx="1407109" cy="84426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FB7EC-1549-434E-B9DF-F11DE307E584}">
      <dsp:nvSpPr>
        <dsp:cNvPr id="0" name=""/>
        <dsp:cNvSpPr/>
      </dsp:nvSpPr>
      <dsp:spPr>
        <a:xfrm>
          <a:off x="144012" y="2"/>
          <a:ext cx="2625431" cy="845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nineteen</a:t>
          </a:r>
          <a:endParaRPr lang="cs-CZ" sz="4200" kern="1200" dirty="0"/>
        </a:p>
      </dsp:txBody>
      <dsp:txXfrm>
        <a:off x="144012" y="2"/>
        <a:ext cx="2625431" cy="845046"/>
      </dsp:txXfrm>
    </dsp:sp>
    <dsp:sp modelId="{D4975A4E-6665-4F51-AD7E-061726EB69FF}">
      <dsp:nvSpPr>
        <dsp:cNvPr id="0" name=""/>
        <dsp:cNvSpPr/>
      </dsp:nvSpPr>
      <dsp:spPr>
        <a:xfrm>
          <a:off x="163448" y="986270"/>
          <a:ext cx="2625431" cy="84504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fifteen</a:t>
          </a:r>
          <a:endParaRPr lang="cs-CZ" sz="4200" kern="1200" dirty="0"/>
        </a:p>
      </dsp:txBody>
      <dsp:txXfrm>
        <a:off x="163448" y="986270"/>
        <a:ext cx="2625431" cy="845046"/>
      </dsp:txXfrm>
    </dsp:sp>
    <dsp:sp modelId="{88103B58-88E7-41CF-93A3-A6AFF0258522}">
      <dsp:nvSpPr>
        <dsp:cNvPr id="0" name=""/>
        <dsp:cNvSpPr/>
      </dsp:nvSpPr>
      <dsp:spPr>
        <a:xfrm>
          <a:off x="163448" y="1972157"/>
          <a:ext cx="2625431" cy="84504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seventeen</a:t>
          </a:r>
          <a:endParaRPr lang="cs-CZ" sz="4200" kern="1200" dirty="0"/>
        </a:p>
      </dsp:txBody>
      <dsp:txXfrm>
        <a:off x="163448" y="1972157"/>
        <a:ext cx="2625431" cy="845046"/>
      </dsp:txXfrm>
    </dsp:sp>
    <dsp:sp modelId="{508B41E4-8C9D-43E0-B576-80671F5BD779}">
      <dsp:nvSpPr>
        <dsp:cNvPr id="0" name=""/>
        <dsp:cNvSpPr/>
      </dsp:nvSpPr>
      <dsp:spPr>
        <a:xfrm>
          <a:off x="163448" y="2958044"/>
          <a:ext cx="2625431" cy="8450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thirteen</a:t>
          </a:r>
          <a:endParaRPr lang="cs-CZ" sz="4200" kern="1200" dirty="0"/>
        </a:p>
      </dsp:txBody>
      <dsp:txXfrm>
        <a:off x="163448" y="2958044"/>
        <a:ext cx="2625431" cy="845046"/>
      </dsp:txXfrm>
    </dsp:sp>
    <dsp:sp modelId="{FDFE3FC3-4E1D-4E5B-839E-9A2485D59283}">
      <dsp:nvSpPr>
        <dsp:cNvPr id="0" name=""/>
        <dsp:cNvSpPr/>
      </dsp:nvSpPr>
      <dsp:spPr>
        <a:xfrm>
          <a:off x="163448" y="3943931"/>
          <a:ext cx="2625431" cy="84504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eighteen</a:t>
          </a:r>
          <a:endParaRPr lang="cs-CZ" sz="4200" kern="1200" dirty="0"/>
        </a:p>
      </dsp:txBody>
      <dsp:txXfrm>
        <a:off x="163448" y="3943931"/>
        <a:ext cx="2625431" cy="84504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346142-7C5F-40FB-92C7-7D7EC40F7108}">
      <dsp:nvSpPr>
        <dsp:cNvPr id="0" name=""/>
        <dsp:cNvSpPr/>
      </dsp:nvSpPr>
      <dsp:spPr>
        <a:xfrm>
          <a:off x="1727251" y="1881"/>
          <a:ext cx="1031753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F210C7-9969-4EE6-897D-1B24AE656828}">
      <dsp:nvSpPr>
        <dsp:cNvPr id="0" name=""/>
        <dsp:cNvSpPr/>
      </dsp:nvSpPr>
      <dsp:spPr>
        <a:xfrm>
          <a:off x="962" y="1881"/>
          <a:ext cx="1726288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twlv</a:t>
          </a:r>
          <a:endParaRPr lang="cs-CZ" sz="2300" kern="4000" baseline="0" dirty="0">
            <a:latin typeface="Verdana" pitchFamily="34" charset="0"/>
          </a:endParaRPr>
        </a:p>
      </dsp:txBody>
      <dsp:txXfrm>
        <a:off x="23574" y="24493"/>
        <a:ext cx="1681064" cy="417985"/>
      </dsp:txXfrm>
    </dsp:sp>
    <dsp:sp modelId="{37CAB519-3D37-4A15-838B-8316DE078852}">
      <dsp:nvSpPr>
        <dsp:cNvPr id="0" name=""/>
        <dsp:cNvSpPr/>
      </dsp:nvSpPr>
      <dsp:spPr>
        <a:xfrm>
          <a:off x="1706761" y="511411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419015"/>
            <a:satOff val="-5900"/>
            <a:lumOff val="-498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1419015"/>
              <a:satOff val="-5900"/>
              <a:lumOff val="-49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DA65D-788A-40F6-A5BC-B6A363081B5C}">
      <dsp:nvSpPr>
        <dsp:cNvPr id="0" name=""/>
        <dsp:cNvSpPr/>
      </dsp:nvSpPr>
      <dsp:spPr>
        <a:xfrm>
          <a:off x="2046" y="511411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nntn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534023"/>
        <a:ext cx="1659490" cy="417985"/>
      </dsp:txXfrm>
    </dsp:sp>
    <dsp:sp modelId="{46705D0D-7A79-451D-90E6-164214905D5A}">
      <dsp:nvSpPr>
        <dsp:cNvPr id="0" name=""/>
        <dsp:cNvSpPr/>
      </dsp:nvSpPr>
      <dsp:spPr>
        <a:xfrm>
          <a:off x="1706761" y="1020942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2838030"/>
            <a:satOff val="-11800"/>
            <a:lumOff val="-997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2838030"/>
              <a:satOff val="-11800"/>
              <a:lumOff val="-99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23AE2-AC7D-467A-A2E4-60E080B2067C}">
      <dsp:nvSpPr>
        <dsp:cNvPr id="0" name=""/>
        <dsp:cNvSpPr/>
      </dsp:nvSpPr>
      <dsp:spPr>
        <a:xfrm>
          <a:off x="2046" y="1020942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frtn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1043554"/>
        <a:ext cx="1659490" cy="417985"/>
      </dsp:txXfrm>
    </dsp:sp>
    <dsp:sp modelId="{312A2A22-009A-4540-B4BA-A4514A550F0C}">
      <dsp:nvSpPr>
        <dsp:cNvPr id="0" name=""/>
        <dsp:cNvSpPr/>
      </dsp:nvSpPr>
      <dsp:spPr>
        <a:xfrm>
          <a:off x="1706761" y="1530473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4257046"/>
            <a:satOff val="-17699"/>
            <a:lumOff val="-1495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4257046"/>
              <a:satOff val="-17699"/>
              <a:lumOff val="-14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B9044-F037-412A-9C0B-523A2B50CB73}">
      <dsp:nvSpPr>
        <dsp:cNvPr id="0" name=""/>
        <dsp:cNvSpPr/>
      </dsp:nvSpPr>
      <dsp:spPr>
        <a:xfrm>
          <a:off x="2046" y="1530473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ghtn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1553085"/>
        <a:ext cx="1659490" cy="417985"/>
      </dsp:txXfrm>
    </dsp:sp>
    <dsp:sp modelId="{C2BDEE4E-BAF5-438C-B3CA-F91DCBE13F91}">
      <dsp:nvSpPr>
        <dsp:cNvPr id="0" name=""/>
        <dsp:cNvSpPr/>
      </dsp:nvSpPr>
      <dsp:spPr>
        <a:xfrm>
          <a:off x="1706761" y="2040004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5676060"/>
            <a:satOff val="-23599"/>
            <a:lumOff val="-1993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5676060"/>
              <a:satOff val="-23599"/>
              <a:lumOff val="-199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20720B-238F-4365-B08C-31E619394A6F}">
      <dsp:nvSpPr>
        <dsp:cNvPr id="0" name=""/>
        <dsp:cNvSpPr/>
      </dsp:nvSpPr>
      <dsp:spPr>
        <a:xfrm>
          <a:off x="2046" y="2040004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thrtn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2062616"/>
        <a:ext cx="1659490" cy="417985"/>
      </dsp:txXfrm>
    </dsp:sp>
    <dsp:sp modelId="{04565EA0-4DDF-4D09-946C-DAD851901621}">
      <dsp:nvSpPr>
        <dsp:cNvPr id="0" name=""/>
        <dsp:cNvSpPr/>
      </dsp:nvSpPr>
      <dsp:spPr>
        <a:xfrm>
          <a:off x="1706761" y="2549534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7095076"/>
            <a:satOff val="-29499"/>
            <a:lumOff val="-2492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7095076"/>
              <a:satOff val="-29499"/>
              <a:lumOff val="-24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916766-EB9D-4A2E-A427-3045F7FA0D0A}">
      <dsp:nvSpPr>
        <dsp:cNvPr id="0" name=""/>
        <dsp:cNvSpPr/>
      </dsp:nvSpPr>
      <dsp:spPr>
        <a:xfrm>
          <a:off x="2046" y="2549534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sxtn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2572146"/>
        <a:ext cx="1659490" cy="417985"/>
      </dsp:txXfrm>
    </dsp:sp>
    <dsp:sp modelId="{E7CEE172-310F-4487-8452-EDB8472164DF}">
      <dsp:nvSpPr>
        <dsp:cNvPr id="0" name=""/>
        <dsp:cNvSpPr/>
      </dsp:nvSpPr>
      <dsp:spPr>
        <a:xfrm>
          <a:off x="1706761" y="3059065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8514091"/>
            <a:satOff val="-35399"/>
            <a:lumOff val="-2990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8514091"/>
              <a:satOff val="-35399"/>
              <a:lumOff val="-29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88CC37-B69C-41AC-947A-1DC1EE307BE7}">
      <dsp:nvSpPr>
        <dsp:cNvPr id="0" name=""/>
        <dsp:cNvSpPr/>
      </dsp:nvSpPr>
      <dsp:spPr>
        <a:xfrm>
          <a:off x="2046" y="3059065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twnt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3081677"/>
        <a:ext cx="1659490" cy="417985"/>
      </dsp:txXfrm>
    </dsp:sp>
    <dsp:sp modelId="{5E0587C4-BC7E-4B05-818B-8C1E5F0729A2}">
      <dsp:nvSpPr>
        <dsp:cNvPr id="0" name=""/>
        <dsp:cNvSpPr/>
      </dsp:nvSpPr>
      <dsp:spPr>
        <a:xfrm>
          <a:off x="1706761" y="3568596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9933105"/>
            <a:satOff val="-41298"/>
            <a:lumOff val="-3488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9933105"/>
              <a:satOff val="-41298"/>
              <a:lumOff val="-34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76515-A61E-4CA3-A3D1-CA246B90B91A}">
      <dsp:nvSpPr>
        <dsp:cNvPr id="0" name=""/>
        <dsp:cNvSpPr/>
      </dsp:nvSpPr>
      <dsp:spPr>
        <a:xfrm>
          <a:off x="2046" y="3568596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svntn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3591208"/>
        <a:ext cx="1659490" cy="417985"/>
      </dsp:txXfrm>
    </dsp:sp>
    <dsp:sp modelId="{3DC26705-D5B2-4B4C-AA73-841471635207}">
      <dsp:nvSpPr>
        <dsp:cNvPr id="0" name=""/>
        <dsp:cNvSpPr/>
      </dsp:nvSpPr>
      <dsp:spPr>
        <a:xfrm>
          <a:off x="1706761" y="4078127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1352121"/>
            <a:satOff val="-47198"/>
            <a:lumOff val="-3987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11352121"/>
              <a:satOff val="-47198"/>
              <a:lumOff val="-398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DEC62-403D-4220-8261-A54CAD92E679}">
      <dsp:nvSpPr>
        <dsp:cNvPr id="0" name=""/>
        <dsp:cNvSpPr/>
      </dsp:nvSpPr>
      <dsp:spPr>
        <a:xfrm>
          <a:off x="2046" y="4078127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fftn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4100739"/>
        <a:ext cx="1659490" cy="417985"/>
      </dsp:txXfrm>
    </dsp:sp>
    <dsp:sp modelId="{7C75917C-5D5F-416F-A219-8D9EF880C825}">
      <dsp:nvSpPr>
        <dsp:cNvPr id="0" name=""/>
        <dsp:cNvSpPr/>
      </dsp:nvSpPr>
      <dsp:spPr>
        <a:xfrm>
          <a:off x="1706761" y="4587658"/>
          <a:ext cx="1051159" cy="463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2771136"/>
            <a:satOff val="-53098"/>
            <a:lumOff val="-4485"/>
            <a:alphaOff val="0"/>
          </a:schemeClr>
        </a:solidFill>
        <a:ln w="10000" cap="flat" cmpd="sng" algn="ctr">
          <a:solidFill>
            <a:schemeClr val="accent3">
              <a:tint val="40000"/>
              <a:alpha val="90000"/>
              <a:hueOff val="12771136"/>
              <a:satOff val="-53098"/>
              <a:lumOff val="-44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C38A98-366F-4BAB-BDAA-8D3914245216}">
      <dsp:nvSpPr>
        <dsp:cNvPr id="0" name=""/>
        <dsp:cNvSpPr/>
      </dsp:nvSpPr>
      <dsp:spPr>
        <a:xfrm>
          <a:off x="2046" y="4587658"/>
          <a:ext cx="1704714" cy="463209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4000" baseline="0" dirty="0" err="1" smtClean="0">
              <a:latin typeface="Verdana" pitchFamily="34" charset="0"/>
            </a:rPr>
            <a:t>lvn</a:t>
          </a:r>
          <a:endParaRPr lang="cs-CZ" sz="2300" kern="4000" baseline="0" dirty="0">
            <a:latin typeface="Verdana" pitchFamily="34" charset="0"/>
          </a:endParaRPr>
        </a:p>
      </dsp:txBody>
      <dsp:txXfrm>
        <a:off x="24658" y="4610270"/>
        <a:ext cx="1659490" cy="41798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3D883E-DB11-439D-A6FA-0FD2853DB0BC}">
      <dsp:nvSpPr>
        <dsp:cNvPr id="0" name=""/>
        <dsp:cNvSpPr/>
      </dsp:nvSpPr>
      <dsp:spPr>
        <a:xfrm>
          <a:off x="0" y="132724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twelve</a:t>
          </a:r>
          <a:endParaRPr lang="cs-CZ" sz="1800" kern="1200" dirty="0">
            <a:latin typeface="Verdana" pitchFamily="34" charset="0"/>
          </a:endParaRPr>
        </a:p>
      </dsp:txBody>
      <dsp:txXfrm>
        <a:off x="21075" y="153799"/>
        <a:ext cx="2645810" cy="389580"/>
      </dsp:txXfrm>
    </dsp:sp>
    <dsp:sp modelId="{90D43825-0161-48BC-8667-B86D739BAE7F}">
      <dsp:nvSpPr>
        <dsp:cNvPr id="0" name=""/>
        <dsp:cNvSpPr/>
      </dsp:nvSpPr>
      <dsp:spPr>
        <a:xfrm>
          <a:off x="0" y="616294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nineteen</a:t>
          </a:r>
          <a:endParaRPr lang="cs-CZ" sz="1800" kern="1200" dirty="0">
            <a:latin typeface="Verdana" pitchFamily="34" charset="0"/>
          </a:endParaRPr>
        </a:p>
      </dsp:txBody>
      <dsp:txXfrm>
        <a:off x="21075" y="637369"/>
        <a:ext cx="2645810" cy="389580"/>
      </dsp:txXfrm>
    </dsp:sp>
    <dsp:sp modelId="{4426E61D-12F8-4B79-9BCF-D979E8EEE811}">
      <dsp:nvSpPr>
        <dsp:cNvPr id="0" name=""/>
        <dsp:cNvSpPr/>
      </dsp:nvSpPr>
      <dsp:spPr>
        <a:xfrm>
          <a:off x="0" y="1099865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fourteen</a:t>
          </a:r>
          <a:endParaRPr lang="cs-CZ" sz="1800" kern="1200" dirty="0">
            <a:latin typeface="Verdana" pitchFamily="34" charset="0"/>
          </a:endParaRPr>
        </a:p>
      </dsp:txBody>
      <dsp:txXfrm>
        <a:off x="21075" y="1120940"/>
        <a:ext cx="2645810" cy="389580"/>
      </dsp:txXfrm>
    </dsp:sp>
    <dsp:sp modelId="{8D71A97F-6D32-4A0C-9B93-009A0831D66F}">
      <dsp:nvSpPr>
        <dsp:cNvPr id="0" name=""/>
        <dsp:cNvSpPr/>
      </dsp:nvSpPr>
      <dsp:spPr>
        <a:xfrm>
          <a:off x="0" y="1583434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eighteen</a:t>
          </a:r>
          <a:endParaRPr lang="cs-CZ" sz="1800" kern="1200" dirty="0">
            <a:latin typeface="Verdana" pitchFamily="34" charset="0"/>
          </a:endParaRPr>
        </a:p>
      </dsp:txBody>
      <dsp:txXfrm>
        <a:off x="21075" y="1604509"/>
        <a:ext cx="2645810" cy="389580"/>
      </dsp:txXfrm>
    </dsp:sp>
    <dsp:sp modelId="{64CF04D7-B5F9-42D0-AD50-EDD0462D0115}">
      <dsp:nvSpPr>
        <dsp:cNvPr id="0" name=""/>
        <dsp:cNvSpPr/>
      </dsp:nvSpPr>
      <dsp:spPr>
        <a:xfrm>
          <a:off x="0" y="2067004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thirteen</a:t>
          </a:r>
          <a:endParaRPr lang="cs-CZ" sz="1800" kern="1200" dirty="0">
            <a:latin typeface="Verdana" pitchFamily="34" charset="0"/>
          </a:endParaRPr>
        </a:p>
      </dsp:txBody>
      <dsp:txXfrm>
        <a:off x="21075" y="2088079"/>
        <a:ext cx="2645810" cy="389580"/>
      </dsp:txXfrm>
    </dsp:sp>
    <dsp:sp modelId="{1C6524C2-F6C1-4871-8BE7-DF6DAC0A02CA}">
      <dsp:nvSpPr>
        <dsp:cNvPr id="0" name=""/>
        <dsp:cNvSpPr/>
      </dsp:nvSpPr>
      <dsp:spPr>
        <a:xfrm>
          <a:off x="0" y="2550574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sixteen</a:t>
          </a:r>
          <a:endParaRPr lang="cs-CZ" sz="1800" kern="1200" dirty="0">
            <a:latin typeface="Verdana" pitchFamily="34" charset="0"/>
          </a:endParaRPr>
        </a:p>
      </dsp:txBody>
      <dsp:txXfrm>
        <a:off x="21075" y="2571649"/>
        <a:ext cx="2645810" cy="389580"/>
      </dsp:txXfrm>
    </dsp:sp>
    <dsp:sp modelId="{35E8B377-8D79-42D8-B8DF-54E413EB0A1D}">
      <dsp:nvSpPr>
        <dsp:cNvPr id="0" name=""/>
        <dsp:cNvSpPr/>
      </dsp:nvSpPr>
      <dsp:spPr>
        <a:xfrm>
          <a:off x="0" y="3034144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twenty</a:t>
          </a:r>
          <a:endParaRPr lang="cs-CZ" sz="1800" kern="1200" dirty="0">
            <a:latin typeface="Verdana" pitchFamily="34" charset="0"/>
          </a:endParaRPr>
        </a:p>
      </dsp:txBody>
      <dsp:txXfrm>
        <a:off x="21075" y="3055219"/>
        <a:ext cx="2645810" cy="389580"/>
      </dsp:txXfrm>
    </dsp:sp>
    <dsp:sp modelId="{0F0A46E1-1CF6-4501-89D2-826872C55F63}">
      <dsp:nvSpPr>
        <dsp:cNvPr id="0" name=""/>
        <dsp:cNvSpPr/>
      </dsp:nvSpPr>
      <dsp:spPr>
        <a:xfrm>
          <a:off x="0" y="3517715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seventeen</a:t>
          </a:r>
          <a:endParaRPr lang="cs-CZ" sz="1800" kern="1200" dirty="0">
            <a:latin typeface="Verdana" pitchFamily="34" charset="0"/>
          </a:endParaRPr>
        </a:p>
      </dsp:txBody>
      <dsp:txXfrm>
        <a:off x="21075" y="3538790"/>
        <a:ext cx="2645810" cy="389580"/>
      </dsp:txXfrm>
    </dsp:sp>
    <dsp:sp modelId="{6CB26784-30DC-4215-9DF0-2A48500F98CE}">
      <dsp:nvSpPr>
        <dsp:cNvPr id="0" name=""/>
        <dsp:cNvSpPr/>
      </dsp:nvSpPr>
      <dsp:spPr>
        <a:xfrm>
          <a:off x="0" y="4001285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fifteen</a:t>
          </a:r>
          <a:endParaRPr lang="cs-CZ" sz="1800" kern="1200" dirty="0">
            <a:latin typeface="Verdana" pitchFamily="34" charset="0"/>
          </a:endParaRPr>
        </a:p>
      </dsp:txBody>
      <dsp:txXfrm>
        <a:off x="21075" y="4022360"/>
        <a:ext cx="2645810" cy="389580"/>
      </dsp:txXfrm>
    </dsp:sp>
    <dsp:sp modelId="{011804E9-6BA4-48EE-994B-CF732C0BA45F}">
      <dsp:nvSpPr>
        <dsp:cNvPr id="0" name=""/>
        <dsp:cNvSpPr/>
      </dsp:nvSpPr>
      <dsp:spPr>
        <a:xfrm>
          <a:off x="0" y="4484855"/>
          <a:ext cx="2687960" cy="431730"/>
        </a:xfrm>
        <a:prstGeom prst="roundRect">
          <a:avLst/>
        </a:prstGeom>
        <a:solidFill>
          <a:schemeClr val="bg1"/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>
              <a:latin typeface="Verdana" pitchFamily="34" charset="0"/>
            </a:rPr>
            <a:t>eleven</a:t>
          </a:r>
          <a:endParaRPr lang="cs-CZ" sz="1800" kern="1200" dirty="0">
            <a:latin typeface="Verdana" pitchFamily="34" charset="0"/>
          </a:endParaRPr>
        </a:p>
      </dsp:txBody>
      <dsp:txXfrm>
        <a:off x="21075" y="4505930"/>
        <a:ext cx="2645810" cy="38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#6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5F150D-E6A4-4AC8-9635-A181316D07C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0FE87BF-7F87-448E-9FA6-2F62BDA13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836503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Numbers</a:t>
            </a:r>
            <a:r>
              <a:rPr lang="cs-CZ" sz="3200" b="1" dirty="0" smtClean="0">
                <a:solidFill>
                  <a:schemeClr val="tx1"/>
                </a:solidFill>
              </a:rPr>
              <a:t>  0 - 20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1797221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 ZŠP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Numbers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0 - 20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7. 10. 2011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 zaměřen na představení číslovek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od 1 do 20. Následně jsou anglické tvary číslovek procvičovány. (přesmyčky, jednoduché početní příklady)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0 - 20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79512" y="1556792"/>
          <a:ext cx="864096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0 - 10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4400256-E5AA-43E1-B1AF-D79E198AA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74400256-E5AA-43E1-B1AF-D79E198AA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74400256-E5AA-43E1-B1AF-D79E198AA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5E911B9-4F03-43E5-9AA5-A99C112371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F5E911B9-4F03-43E5-9AA5-A99C112371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F5E911B9-4F03-43E5-9AA5-A99C112371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C7E40D-1272-487C-85C8-4A208F08A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31C7E40D-1272-487C-85C8-4A208F08A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31C7E40D-1272-487C-85C8-4A208F08A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9CBAA7E-D813-44D2-94ED-EBF05DB83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graphicEl>
                                              <a:dgm id="{79CBAA7E-D813-44D2-94ED-EBF05DB83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graphicEl>
                                              <a:dgm id="{79CBAA7E-D813-44D2-94ED-EBF05DB83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1DCF47-641E-4143-9FEE-4A3B0913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graphicEl>
                                              <a:dgm id="{6E1DCF47-641E-4143-9FEE-4A3B0913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graphicEl>
                                              <a:dgm id="{6E1DCF47-641E-4143-9FEE-4A3B0913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7CDECF-F9AB-4322-B2C4-06BC59BBC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graphicEl>
                                              <a:dgm id="{6A7CDECF-F9AB-4322-B2C4-06BC59BBC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graphicEl>
                                              <a:dgm id="{6A7CDECF-F9AB-4322-B2C4-06BC59BBC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EED06B-ED39-4646-B836-59EBEF248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graphicEl>
                                              <a:dgm id="{8FEED06B-ED39-4646-B836-59EBEF248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graphicEl>
                                              <a:dgm id="{8FEED06B-ED39-4646-B836-59EBEF248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18053FB-BEC1-4DE3-92C7-51EB240C6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graphicEl>
                                              <a:dgm id="{F18053FB-BEC1-4DE3-92C7-51EB240C6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graphicEl>
                                              <a:dgm id="{F18053FB-BEC1-4DE3-92C7-51EB240C6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8B54A59-907F-46F0-A672-09BA52E8A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graphicEl>
                                              <a:dgm id="{A8B54A59-907F-46F0-A672-09BA52E8A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graphicEl>
                                              <a:dgm id="{A8B54A59-907F-46F0-A672-09BA52E8A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EB0DF4-565A-47E3-B6A7-A7C20A162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graphicEl>
                                              <a:dgm id="{0EEB0DF4-565A-47E3-B6A7-A7C20A162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graphicEl>
                                              <a:dgm id="{0EEB0DF4-565A-47E3-B6A7-A7C20A162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6DAF9A8-9452-475E-9DA7-A4BFDAD4D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graphicEl>
                                              <a:dgm id="{76DAF9A8-9452-475E-9DA7-A4BFDAD4D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graphicEl>
                                              <a:dgm id="{76DAF9A8-9452-475E-9DA7-A4BFDAD4D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EF9891F-B414-4E81-A8C7-E0AC76EAD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graphicEl>
                                              <a:dgm id="{1EF9891F-B414-4E81-A8C7-E0AC76EAD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graphicEl>
                                              <a:dgm id="{1EF9891F-B414-4E81-A8C7-E0AC76EAD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20668F7-026B-4B85-A40C-49CC235B55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graphicEl>
                                              <a:dgm id="{720668F7-026B-4B85-A40C-49CC235B55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graphicEl>
                                              <a:dgm id="{720668F7-026B-4B85-A40C-49CC235B55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A38230-88DD-4A4A-8D1A-D43EAAFCCC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graphicEl>
                                              <a:dgm id="{83A38230-88DD-4A4A-8D1A-D43EAAFCCC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graphicEl>
                                              <a:dgm id="{83A38230-88DD-4A4A-8D1A-D43EAAFCCC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3E267E-8318-4AD0-AFF9-8B49C0B14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>
                                            <p:graphicEl>
                                              <a:dgm id="{083E267E-8318-4AD0-AFF9-8B49C0B14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>
                                            <p:graphicEl>
                                              <a:dgm id="{083E267E-8318-4AD0-AFF9-8B49C0B14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A480BD-8C14-44EF-B104-4726931E0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>
                                            <p:graphicEl>
                                              <a:dgm id="{DFA480BD-8C14-44EF-B104-4726931E0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>
                                            <p:graphicEl>
                                              <a:dgm id="{DFA480BD-8C14-44EF-B104-4726931E0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165116-97E1-4875-A26B-A4E5A609E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graphicEl>
                                              <a:dgm id="{30165116-97E1-4875-A26B-A4E5A609E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">
                                            <p:graphicEl>
                                              <a:dgm id="{30165116-97E1-4875-A26B-A4E5A609E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7F00D7-C6A0-4BCD-A34A-F197A1C82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">
                                            <p:graphicEl>
                                              <a:dgm id="{237F00D7-C6A0-4BCD-A34A-F197A1C82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">
                                            <p:graphicEl>
                                              <a:dgm id="{237F00D7-C6A0-4BCD-A34A-F197A1C82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710F8C-AFE2-4019-A4FD-0CE6993A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graphicEl>
                                              <a:dgm id="{27710F8C-AFE2-4019-A4FD-0CE6993A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">
                                            <p:graphicEl>
                                              <a:dgm id="{27710F8C-AFE2-4019-A4FD-0CE6993A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00CAE3-45B1-4C70-9BAD-A0F3B3055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">
                                            <p:graphicEl>
                                              <a:dgm id="{FA00CAE3-45B1-4C70-9BAD-A0F3B3055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">
                                            <p:graphicEl>
                                              <a:dgm id="{FA00CAE3-45B1-4C70-9BAD-A0F3B3055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27D2DE-4E64-4299-A378-2B66E755A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">
                                            <p:graphicEl>
                                              <a:dgm id="{0827D2DE-4E64-4299-A378-2B66E755A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">
                                            <p:graphicEl>
                                              <a:dgm id="{0827D2DE-4E64-4299-A378-2B66E755A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7281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67544" y="5373216"/>
            <a:ext cx="3528392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feet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77281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932040" y="5373216"/>
            <a:ext cx="3816424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apples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949280"/>
            <a:ext cx="352839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six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feet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5949280"/>
            <a:ext cx="381642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four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apples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373216"/>
            <a:ext cx="3744416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dogs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5373216"/>
            <a:ext cx="3960440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fingers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949280"/>
            <a:ext cx="3744416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one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dog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949280"/>
            <a:ext cx="396044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ten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fingers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331236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700808"/>
            <a:ext cx="3383657" cy="3383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373216"/>
            <a:ext cx="3744416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fish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5373216"/>
            <a:ext cx="3960440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pencils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949280"/>
            <a:ext cx="3744416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two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fish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949280"/>
            <a:ext cx="396044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eight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pencils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1683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844824"/>
            <a:ext cx="3311649" cy="3311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373216"/>
            <a:ext cx="4104456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children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5373216"/>
            <a:ext cx="3960440" cy="646331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pairs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of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shoes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949280"/>
            <a:ext cx="4104456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three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children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6093296"/>
            <a:ext cx="396044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nine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pairs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of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shoes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338437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772816"/>
            <a:ext cx="3455665" cy="3455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373216"/>
            <a:ext cx="3888432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flowers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5373216"/>
            <a:ext cx="3960440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Verdana" pitchFamily="34" charset="0"/>
              </a:rPr>
              <a:t>How</a:t>
            </a:r>
            <a:r>
              <a:rPr lang="cs-CZ" dirty="0" smtClean="0">
                <a:latin typeface="Verdana" pitchFamily="34" charset="0"/>
              </a:rPr>
              <a:t> many </a:t>
            </a:r>
            <a:r>
              <a:rPr lang="cs-CZ" dirty="0" err="1" smtClean="0">
                <a:latin typeface="Verdana" pitchFamily="34" charset="0"/>
              </a:rPr>
              <a:t>stones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you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?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949280"/>
            <a:ext cx="388843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five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flowers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949280"/>
            <a:ext cx="396044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I </a:t>
            </a:r>
            <a:r>
              <a:rPr lang="cs-CZ" dirty="0" err="1" smtClean="0">
                <a:latin typeface="Verdana" pitchFamily="34" charset="0"/>
              </a:rPr>
              <a:t>can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dirty="0" err="1" smtClean="0">
                <a:latin typeface="Verdana" pitchFamily="34" charset="0"/>
              </a:rPr>
              <a:t>see</a:t>
            </a:r>
            <a:r>
              <a:rPr lang="cs-CZ" dirty="0" smtClean="0"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seven</a:t>
            </a:r>
            <a:r>
              <a:rPr lang="cs-CZ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Verdana" pitchFamily="34" charset="0"/>
              </a:rPr>
              <a:t>stones</a:t>
            </a:r>
            <a:r>
              <a:rPr lang="cs-CZ" dirty="0" smtClean="0">
                <a:latin typeface="Verdana" pitchFamily="34" charset="0"/>
              </a:rPr>
              <a:t>.</a:t>
            </a:r>
            <a:endParaRPr lang="cs-CZ" dirty="0">
              <a:latin typeface="Verdan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338437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700808"/>
            <a:ext cx="3455665" cy="3455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Vyřešte přesmyčky: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331640" y="1628800"/>
          <a:ext cx="2759968" cy="5052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788024" y="1673424"/>
          <a:ext cx="2687960" cy="5049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3D883E-DB11-439D-A6FA-0FD2853DB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F3D883E-DB11-439D-A6FA-0FD2853DB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F3D883E-DB11-439D-A6FA-0FD2853DB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D43825-0161-48BC-8667-B86D739BA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90D43825-0161-48BC-8667-B86D739BA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90D43825-0161-48BC-8667-B86D739BA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26E61D-12F8-4B79-9BCF-D979E8EEE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4426E61D-12F8-4B79-9BCF-D979E8EEE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4426E61D-12F8-4B79-9BCF-D979E8EEE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71A97F-6D32-4A0C-9B93-009A0831D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8D71A97F-6D32-4A0C-9B93-009A0831D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8D71A97F-6D32-4A0C-9B93-009A0831D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CF04D7-B5F9-42D0-AD50-EDD0462D0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64CF04D7-B5F9-42D0-AD50-EDD0462D0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64CF04D7-B5F9-42D0-AD50-EDD0462D0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6524C2-F6C1-4871-8BE7-DF6DAC0A0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1C6524C2-F6C1-4871-8BE7-DF6DAC0A0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1C6524C2-F6C1-4871-8BE7-DF6DAC0A0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5E8B377-8D79-42D8-B8DF-54E413EB0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35E8B377-8D79-42D8-B8DF-54E413EB0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35E8B377-8D79-42D8-B8DF-54E413EB0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0A46E1-1CF6-4501-89D2-826872C55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0F0A46E1-1CF6-4501-89D2-826872C55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0F0A46E1-1CF6-4501-89D2-826872C55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B26784-30DC-4215-9DF0-2A48500F98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6CB26784-30DC-4215-9DF0-2A48500F98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6CB26784-30DC-4215-9DF0-2A48500F98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1804E9-6BA4-48EE-994B-CF732C0BA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011804E9-6BA4-48EE-994B-CF732C0BA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011804E9-6BA4-48EE-994B-CF732C0BA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EB12A6-4CC3-45F3-B0FB-2FFFC1CAF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BCEB12A6-4CC3-45F3-B0FB-2FFFC1CAF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BCEB12A6-4CC3-45F3-B0FB-2FFFC1CAF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79512" y="1556792"/>
          <a:ext cx="864096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11 -20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4400256-E5AA-43E1-B1AF-D79E198AA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74400256-E5AA-43E1-B1AF-D79E198AA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74400256-E5AA-43E1-B1AF-D79E198AA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5E911B9-4F03-43E5-9AA5-A99C112371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F5E911B9-4F03-43E5-9AA5-A99C112371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F5E911B9-4F03-43E5-9AA5-A99C112371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C7E40D-1272-487C-85C8-4A208F08A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31C7E40D-1272-487C-85C8-4A208F08A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31C7E40D-1272-487C-85C8-4A208F08A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9CBAA7E-D813-44D2-94ED-EBF05DB83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graphicEl>
                                              <a:dgm id="{79CBAA7E-D813-44D2-94ED-EBF05DB83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graphicEl>
                                              <a:dgm id="{79CBAA7E-D813-44D2-94ED-EBF05DB83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1DCF47-641E-4143-9FEE-4A3B0913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graphicEl>
                                              <a:dgm id="{6E1DCF47-641E-4143-9FEE-4A3B0913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graphicEl>
                                              <a:dgm id="{6E1DCF47-641E-4143-9FEE-4A3B09139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7CDECF-F9AB-4322-B2C4-06BC59BBC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graphicEl>
                                              <a:dgm id="{6A7CDECF-F9AB-4322-B2C4-06BC59BBC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graphicEl>
                                              <a:dgm id="{6A7CDECF-F9AB-4322-B2C4-06BC59BBC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EED06B-ED39-4646-B836-59EBEF248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graphicEl>
                                              <a:dgm id="{8FEED06B-ED39-4646-B836-59EBEF248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graphicEl>
                                              <a:dgm id="{8FEED06B-ED39-4646-B836-59EBEF248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18053FB-BEC1-4DE3-92C7-51EB240C6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graphicEl>
                                              <a:dgm id="{F18053FB-BEC1-4DE3-92C7-51EB240C6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graphicEl>
                                              <a:dgm id="{F18053FB-BEC1-4DE3-92C7-51EB240C6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8B54A59-907F-46F0-A672-09BA52E8A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graphicEl>
                                              <a:dgm id="{A8B54A59-907F-46F0-A672-09BA52E8A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graphicEl>
                                              <a:dgm id="{A8B54A59-907F-46F0-A672-09BA52E8A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EB0DF4-565A-47E3-B6A7-A7C20A162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graphicEl>
                                              <a:dgm id="{0EEB0DF4-565A-47E3-B6A7-A7C20A162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graphicEl>
                                              <a:dgm id="{0EEB0DF4-565A-47E3-B6A7-A7C20A162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6DAF9A8-9452-475E-9DA7-A4BFDAD4D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graphicEl>
                                              <a:dgm id="{76DAF9A8-9452-475E-9DA7-A4BFDAD4D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graphicEl>
                                              <a:dgm id="{76DAF9A8-9452-475E-9DA7-A4BFDAD4D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EF9891F-B414-4E81-A8C7-E0AC76EAD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graphicEl>
                                              <a:dgm id="{1EF9891F-B414-4E81-A8C7-E0AC76EAD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graphicEl>
                                              <a:dgm id="{1EF9891F-B414-4E81-A8C7-E0AC76EADF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20668F7-026B-4B85-A40C-49CC235B55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graphicEl>
                                              <a:dgm id="{720668F7-026B-4B85-A40C-49CC235B55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graphicEl>
                                              <a:dgm id="{720668F7-026B-4B85-A40C-49CC235B55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A38230-88DD-4A4A-8D1A-D43EAAFCCC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graphicEl>
                                              <a:dgm id="{83A38230-88DD-4A4A-8D1A-D43EAAFCCC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graphicEl>
                                              <a:dgm id="{83A38230-88DD-4A4A-8D1A-D43EAAFCCC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3E267E-8318-4AD0-AFF9-8B49C0B14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>
                                            <p:graphicEl>
                                              <a:dgm id="{083E267E-8318-4AD0-AFF9-8B49C0B14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>
                                            <p:graphicEl>
                                              <a:dgm id="{083E267E-8318-4AD0-AFF9-8B49C0B14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A480BD-8C14-44EF-B104-4726931E0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>
                                            <p:graphicEl>
                                              <a:dgm id="{DFA480BD-8C14-44EF-B104-4726931E0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>
                                            <p:graphicEl>
                                              <a:dgm id="{DFA480BD-8C14-44EF-B104-4726931E0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165116-97E1-4875-A26B-A4E5A609E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graphicEl>
                                              <a:dgm id="{30165116-97E1-4875-A26B-A4E5A609E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">
                                            <p:graphicEl>
                                              <a:dgm id="{30165116-97E1-4875-A26B-A4E5A609E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7F00D7-C6A0-4BCD-A34A-F197A1C82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">
                                            <p:graphicEl>
                                              <a:dgm id="{237F00D7-C6A0-4BCD-A34A-F197A1C82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">
                                            <p:graphicEl>
                                              <a:dgm id="{237F00D7-C6A0-4BCD-A34A-F197A1C82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710F8C-AFE2-4019-A4FD-0CE6993A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graphicEl>
                                              <a:dgm id="{27710F8C-AFE2-4019-A4FD-0CE6993A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">
                                            <p:graphicEl>
                                              <a:dgm id="{27710F8C-AFE2-4019-A4FD-0CE6993A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899592" y="1844824"/>
          <a:ext cx="1468337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3419872" y="1844824"/>
          <a:ext cx="1656184" cy="4789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5940152" y="1844824"/>
          <a:ext cx="2952328" cy="4789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9" name="Plus 8"/>
          <p:cNvSpPr/>
          <p:nvPr/>
        </p:nvSpPr>
        <p:spPr>
          <a:xfrm>
            <a:off x="2627784" y="1988840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us 9"/>
          <p:cNvSpPr/>
          <p:nvPr/>
        </p:nvSpPr>
        <p:spPr>
          <a:xfrm>
            <a:off x="2699792" y="4005064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us 10"/>
          <p:cNvSpPr/>
          <p:nvPr/>
        </p:nvSpPr>
        <p:spPr>
          <a:xfrm>
            <a:off x="2699792" y="2996952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2699792" y="4941168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699792" y="5949280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292080" y="2060848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292080" y="3068960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Je rovno 15"/>
          <p:cNvSpPr/>
          <p:nvPr/>
        </p:nvSpPr>
        <p:spPr>
          <a:xfrm>
            <a:off x="5292080" y="4077072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Je rovno 16"/>
          <p:cNvSpPr/>
          <p:nvPr/>
        </p:nvSpPr>
        <p:spPr>
          <a:xfrm>
            <a:off x="5292080" y="5013176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Je rovno 17"/>
          <p:cNvSpPr/>
          <p:nvPr/>
        </p:nvSpPr>
        <p:spPr>
          <a:xfrm>
            <a:off x="5292080" y="5949280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EBFB7EC-1549-434E-B9DF-F11DE307E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6EBFB7EC-1549-434E-B9DF-F11DE307E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6EBFB7EC-1549-434E-B9DF-F11DE307E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4975A4E-6665-4F51-AD7E-061726EB6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D4975A4E-6665-4F51-AD7E-061726EB6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D4975A4E-6665-4F51-AD7E-061726EB6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8103B58-88E7-41CF-93A3-A6AFF0258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88103B58-88E7-41CF-93A3-A6AFF0258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88103B58-88E7-41CF-93A3-A6AFF0258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8B41E4-8C9D-43E0-B576-80671F5BD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508B41E4-8C9D-43E0-B576-80671F5BD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508B41E4-8C9D-43E0-B576-80671F5BD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DFE3FC3-4E1D-4E5B-839E-9A2485D592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FDFE3FC3-4E1D-4E5B-839E-9A2485D592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FDFE3FC3-4E1D-4E5B-839E-9A2485D592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899592" y="1844824"/>
          <a:ext cx="1468337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3419872" y="1844824"/>
          <a:ext cx="1656184" cy="4789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5940152" y="1844824"/>
          <a:ext cx="2952328" cy="4789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9" name="Plus 8"/>
          <p:cNvSpPr/>
          <p:nvPr/>
        </p:nvSpPr>
        <p:spPr>
          <a:xfrm>
            <a:off x="2627784" y="1988840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us 9"/>
          <p:cNvSpPr/>
          <p:nvPr/>
        </p:nvSpPr>
        <p:spPr>
          <a:xfrm>
            <a:off x="2699792" y="4005064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us 10"/>
          <p:cNvSpPr/>
          <p:nvPr/>
        </p:nvSpPr>
        <p:spPr>
          <a:xfrm>
            <a:off x="2699792" y="2996952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2699792" y="4941168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699792" y="5949280"/>
            <a:ext cx="554360" cy="554360"/>
          </a:xfrm>
          <a:prstGeom prst="mathPl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292080" y="2060848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292080" y="3068960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Je rovno 15"/>
          <p:cNvSpPr/>
          <p:nvPr/>
        </p:nvSpPr>
        <p:spPr>
          <a:xfrm>
            <a:off x="5292080" y="4077072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Je rovno 16"/>
          <p:cNvSpPr/>
          <p:nvPr/>
        </p:nvSpPr>
        <p:spPr>
          <a:xfrm>
            <a:off x="5292080" y="5013176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Je rovno 17"/>
          <p:cNvSpPr/>
          <p:nvPr/>
        </p:nvSpPr>
        <p:spPr>
          <a:xfrm>
            <a:off x="5292080" y="5949280"/>
            <a:ext cx="432048" cy="432048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EBFB7EC-1549-434E-B9DF-F11DE307E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6EBFB7EC-1549-434E-B9DF-F11DE307E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6EBFB7EC-1549-434E-B9DF-F11DE307E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4975A4E-6665-4F51-AD7E-061726EB6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D4975A4E-6665-4F51-AD7E-061726EB6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D4975A4E-6665-4F51-AD7E-061726EB6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8103B58-88E7-41CF-93A3-A6AFF0258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88103B58-88E7-41CF-93A3-A6AFF0258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88103B58-88E7-41CF-93A3-A6AFF0258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8B41E4-8C9D-43E0-B576-80671F5BD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508B41E4-8C9D-43E0-B576-80671F5BD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508B41E4-8C9D-43E0-B576-80671F5BD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DFE3FC3-4E1D-4E5B-839E-9A2485D592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FDFE3FC3-4E1D-4E5B-839E-9A2485D592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FDFE3FC3-4E1D-4E5B-839E-9A2485D592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Doplňte samohlásky: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331640" y="1628800"/>
          <a:ext cx="2759968" cy="5052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788024" y="1673424"/>
          <a:ext cx="2687960" cy="5049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3D883E-DB11-439D-A6FA-0FD2853DB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F3D883E-DB11-439D-A6FA-0FD2853DB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F3D883E-DB11-439D-A6FA-0FD2853DB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D43825-0161-48BC-8667-B86D739BA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90D43825-0161-48BC-8667-B86D739BA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90D43825-0161-48BC-8667-B86D739BA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26E61D-12F8-4B79-9BCF-D979E8EEE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4426E61D-12F8-4B79-9BCF-D979E8EEE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4426E61D-12F8-4B79-9BCF-D979E8EEE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71A97F-6D32-4A0C-9B93-009A0831D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8D71A97F-6D32-4A0C-9B93-009A0831D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8D71A97F-6D32-4A0C-9B93-009A0831D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CF04D7-B5F9-42D0-AD50-EDD0462D0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64CF04D7-B5F9-42D0-AD50-EDD0462D0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64CF04D7-B5F9-42D0-AD50-EDD0462D0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6524C2-F6C1-4871-8BE7-DF6DAC0A0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1C6524C2-F6C1-4871-8BE7-DF6DAC0A0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1C6524C2-F6C1-4871-8BE7-DF6DAC0A0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5E8B377-8D79-42D8-B8DF-54E413EB0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35E8B377-8D79-42D8-B8DF-54E413EB0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35E8B377-8D79-42D8-B8DF-54E413EB0A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0A46E1-1CF6-4501-89D2-826872C55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0F0A46E1-1CF6-4501-89D2-826872C55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0F0A46E1-1CF6-4501-89D2-826872C55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B26784-30DC-4215-9DF0-2A48500F98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6CB26784-30DC-4215-9DF0-2A48500F98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6CB26784-30DC-4215-9DF0-2A48500F98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1804E9-6BA4-48EE-994B-CF732C0BA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011804E9-6BA4-48EE-994B-CF732C0BA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011804E9-6BA4-48EE-994B-CF732C0BA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Přehled zdrojů: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60648"/>
          </a:xfrm>
        </p:spPr>
        <p:txBody>
          <a:bodyPr/>
          <a:lstStyle/>
          <a:p>
            <a:pPr>
              <a:buNone/>
            </a:pPr>
            <a:r>
              <a:rPr lang="cs-CZ" sz="1200" i="1" dirty="0" smtClean="0">
                <a:latin typeface="Verdana" pitchFamily="34" charset="0"/>
              </a:rPr>
              <a:t>Všechny použité obrázky - Www.office.</a:t>
            </a:r>
            <a:r>
              <a:rPr lang="cs-CZ" sz="1200" i="1" dirty="0" err="1" smtClean="0">
                <a:latin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</a:rPr>
              <a:t> [online]. c2011 [cit. </a:t>
            </a:r>
            <a:r>
              <a:rPr lang="cs-CZ" sz="1200" dirty="0" smtClean="0">
                <a:latin typeface="Verdana" pitchFamily="34" charset="0"/>
              </a:rPr>
              <a:t>2011-10-07]. </a:t>
            </a:r>
            <a:endParaRPr lang="cs-CZ" sz="1200" dirty="0" smtClean="0">
              <a:latin typeface="Verdan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104</TotalTime>
  <Words>368</Words>
  <Application>Microsoft Office PowerPoint</Application>
  <PresentationFormat>Předvádění na obrazovce (4:3)</PresentationFormat>
  <Paragraphs>147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Medián</vt:lpstr>
      <vt:lpstr>Anglický jazyk – cvičení na podporu konverzace </vt:lpstr>
      <vt:lpstr>Numbers 0 - 20</vt:lpstr>
      <vt:lpstr>Numbers 0 - 10</vt:lpstr>
      <vt:lpstr>How many?</vt:lpstr>
      <vt:lpstr>How many?</vt:lpstr>
      <vt:lpstr>How many?</vt:lpstr>
      <vt:lpstr>How many?</vt:lpstr>
      <vt:lpstr>How many?</vt:lpstr>
      <vt:lpstr>    Vyřešte přesmyčky:</vt:lpstr>
      <vt:lpstr>Numbers 11 -20</vt:lpstr>
      <vt:lpstr>Count:</vt:lpstr>
      <vt:lpstr>Count:</vt:lpstr>
      <vt:lpstr>    Doplňte samohlásky:</vt:lpstr>
      <vt:lpstr>Přehled zdrojů: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0 - 20</dc:title>
  <dc:creator>kozlovsky</dc:creator>
  <cp:lastModifiedBy>Petr Kozlovský</cp:lastModifiedBy>
  <cp:revision>13</cp:revision>
  <dcterms:created xsi:type="dcterms:W3CDTF">2011-11-03T11:30:01Z</dcterms:created>
  <dcterms:modified xsi:type="dcterms:W3CDTF">2011-12-19T15:07:27Z</dcterms:modified>
</cp:coreProperties>
</file>