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C993DB-0BC4-4B67-BE38-E1FAA55C5172}" type="datetimeFigureOut">
              <a:rPr lang="cs-CZ" smtClean="0"/>
              <a:pPr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2D2F5F-EC9A-49B6-8F4D-B41D3200F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2823212"/>
              </p:ext>
            </p:extLst>
          </p:nvPr>
        </p:nvGraphicFramePr>
        <p:xfrm>
          <a:off x="2123728" y="-99392"/>
          <a:ext cx="5764213" cy="6792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3" imgW="5902889" imgH="6969177" progId="Word.Document.12">
                  <p:embed/>
                </p:oleObj>
              </mc:Choice>
              <mc:Fallback>
                <p:oleObj name="Dokument" r:id="rId3" imgW="5902889" imgH="6969177" progId="Word.Document.12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3728" y="-99392"/>
                        <a:ext cx="5764213" cy="67929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9980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404664"/>
            <a:ext cx="44871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PROCENTA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35123"/>
            <a:ext cx="8490209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Procentová část větší </a:t>
            </a:r>
          </a:p>
          <a:p>
            <a:pPr algn="ctr"/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než základ</a:t>
            </a:r>
            <a:endParaRPr lang="cs-CZ" sz="6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7410" name="Picture 2" descr="C:\Users\Volechovi\AppData\Local\Microsoft\Windows\Temporary Internet Files\Content.IE5\XR57HZ44\MC9002388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3214686"/>
            <a:ext cx="2178904" cy="33575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7399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730" y="194737"/>
            <a:ext cx="54088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Urči procentovou část: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628800"/>
            <a:ext cx="3826689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150% z 200 cm</a:t>
            </a:r>
          </a:p>
          <a:p>
            <a:r>
              <a:rPr lang="cs-CZ" sz="4400" dirty="0" smtClean="0"/>
              <a:t>200% z 85 km</a:t>
            </a:r>
          </a:p>
          <a:p>
            <a:r>
              <a:rPr lang="cs-CZ" sz="4400" dirty="0" smtClean="0"/>
              <a:t>120% z 100 kg</a:t>
            </a:r>
          </a:p>
          <a:p>
            <a:r>
              <a:rPr lang="cs-CZ" sz="4400" dirty="0" smtClean="0"/>
              <a:t>300% z 5 l</a:t>
            </a:r>
          </a:p>
          <a:p>
            <a:r>
              <a:rPr lang="cs-CZ" sz="4400" dirty="0" smtClean="0"/>
              <a:t>125% z 500 g</a:t>
            </a:r>
          </a:p>
          <a:p>
            <a:r>
              <a:rPr lang="cs-CZ" sz="4400" dirty="0" smtClean="0"/>
              <a:t>200% z 0,5 ml</a:t>
            </a:r>
          </a:p>
          <a:p>
            <a:r>
              <a:rPr lang="cs-CZ" sz="4400" dirty="0" smtClean="0"/>
              <a:t>110% z 0,1t</a:t>
            </a:r>
          </a:p>
          <a:p>
            <a:endParaRPr lang="cs-CZ" sz="4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5687918" y="194737"/>
            <a:ext cx="3182865" cy="1152128"/>
            <a:chOff x="5421582" y="1268760"/>
            <a:chExt cx="3182865" cy="1152128"/>
          </a:xfrm>
        </p:grpSpPr>
        <p:sp>
          <p:nvSpPr>
            <p:cNvPr id="7" name="Ovál 6"/>
            <p:cNvSpPr/>
            <p:nvPr/>
          </p:nvSpPr>
          <p:spPr>
            <a:xfrm>
              <a:off x="5421582" y="1268760"/>
              <a:ext cx="3182865" cy="1152128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543008" y="1640830"/>
              <a:ext cx="28825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Žák zapisuje perem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6988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268760"/>
            <a:ext cx="45720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400" dirty="0"/>
              <a:t>150% z 200 cm</a:t>
            </a:r>
          </a:p>
          <a:p>
            <a:r>
              <a:rPr lang="cs-CZ" sz="4400" dirty="0"/>
              <a:t>200% z 85 km</a:t>
            </a:r>
          </a:p>
          <a:p>
            <a:r>
              <a:rPr lang="cs-CZ" sz="4400" dirty="0"/>
              <a:t>120% z 100 kg</a:t>
            </a:r>
          </a:p>
          <a:p>
            <a:r>
              <a:rPr lang="cs-CZ" sz="4400" dirty="0"/>
              <a:t>300% z 5 l</a:t>
            </a:r>
          </a:p>
          <a:p>
            <a:r>
              <a:rPr lang="cs-CZ" sz="4400" dirty="0"/>
              <a:t>125% z 500 g</a:t>
            </a:r>
          </a:p>
          <a:p>
            <a:r>
              <a:rPr lang="cs-CZ" sz="4400" dirty="0"/>
              <a:t>200% z 0,5 ml</a:t>
            </a:r>
          </a:p>
          <a:p>
            <a:r>
              <a:rPr lang="cs-CZ" sz="4400" dirty="0"/>
              <a:t>110% z </a:t>
            </a:r>
            <a:r>
              <a:rPr lang="cs-CZ" sz="4400" dirty="0" smtClean="0"/>
              <a:t>1 000 t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1106" y="122729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1268760"/>
            <a:ext cx="246413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= 150 cm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= 170 km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= 120 kg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= 15 l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= 6625 g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= 1 ml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= 1 100 t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6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3879" y="141290"/>
            <a:ext cx="16834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Úloha: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787908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Cena broušené vázy byla zvýšena</a:t>
            </a:r>
          </a:p>
          <a:p>
            <a:r>
              <a:rPr lang="cs-CZ" sz="4000" dirty="0"/>
              <a:t>n</a:t>
            </a:r>
            <a:r>
              <a:rPr lang="cs-CZ" sz="4000" dirty="0" smtClean="0"/>
              <a:t>a 120% své původní ceny.</a:t>
            </a:r>
          </a:p>
          <a:p>
            <a:r>
              <a:rPr lang="cs-CZ" sz="4000" dirty="0" smtClean="0"/>
              <a:t>Původní cena byla 1 250 Kč. Kolik</a:t>
            </a:r>
          </a:p>
          <a:p>
            <a:r>
              <a:rPr lang="cs-CZ" sz="4000" dirty="0" smtClean="0"/>
              <a:t>korun stojí váza nyní?</a:t>
            </a:r>
          </a:p>
          <a:p>
            <a:endParaRPr lang="cs-CZ" sz="4000" dirty="0"/>
          </a:p>
        </p:txBody>
      </p:sp>
      <p:pic>
        <p:nvPicPr>
          <p:cNvPr id="14338" name="Picture 2" descr="C:\Users\Volechovi\AppData\Local\Microsoft\Windows\Temporary Internet Files\Content.IE5\XR57HZ44\MC9003619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56964" y="3357562"/>
            <a:ext cx="3187036" cy="3260303"/>
          </a:xfrm>
          <a:prstGeom prst="rect">
            <a:avLst/>
          </a:prstGeom>
          <a:noFill/>
        </p:spPr>
      </p:pic>
      <p:pic>
        <p:nvPicPr>
          <p:cNvPr id="14339" name="Picture 3" descr="C:\Users\Volechovi\AppData\Local\Microsoft\Windows\Temporary Internet Files\Content.IE5\BXG16LC0\MC9004350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6598563">
            <a:off x="465098" y="4047036"/>
            <a:ext cx="1841500" cy="993775"/>
          </a:xfrm>
          <a:prstGeom prst="rect">
            <a:avLst/>
          </a:prstGeom>
          <a:noFill/>
        </p:spPr>
      </p:pic>
      <p:pic>
        <p:nvPicPr>
          <p:cNvPr id="14340" name="Picture 4" descr="C:\Users\Volechovi\AppData\Local\Microsoft\Windows\Temporary Internet Files\Content.IE5\BXG16LC0\MC9004350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469737">
            <a:off x="822201" y="4396155"/>
            <a:ext cx="1841500" cy="993775"/>
          </a:xfrm>
          <a:prstGeom prst="rect">
            <a:avLst/>
          </a:prstGeom>
          <a:noFill/>
        </p:spPr>
      </p:pic>
      <p:pic>
        <p:nvPicPr>
          <p:cNvPr id="14341" name="Picture 5" descr="C:\Users\Volechovi\AppData\Local\Microsoft\Windows\Temporary Internet Files\Content.IE5\BXG16LC0\MC9004350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005737">
            <a:off x="1036602" y="4833440"/>
            <a:ext cx="1841500" cy="993775"/>
          </a:xfrm>
          <a:prstGeom prst="rect">
            <a:avLst/>
          </a:prstGeom>
          <a:noFill/>
        </p:spPr>
      </p:pic>
      <p:pic>
        <p:nvPicPr>
          <p:cNvPr id="14342" name="Picture 6" descr="C:\Users\Volechovi\AppData\Local\Microsoft\Windows\Temporary Internet Files\Content.IE5\BXG16LC0\MC9004350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906041">
            <a:off x="1036602" y="5124348"/>
            <a:ext cx="1841500" cy="9937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9663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00834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797526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100 %......................1 250 Kč</a:t>
            </a:r>
          </a:p>
          <a:p>
            <a:r>
              <a:rPr lang="cs-CZ" sz="4000" dirty="0" smtClean="0"/>
              <a:t>1 %.........................12,50 Kč</a:t>
            </a:r>
          </a:p>
          <a:p>
            <a:r>
              <a:rPr lang="cs-CZ" sz="4000" dirty="0" smtClean="0"/>
              <a:t>120%.......120.12,5Kč = 1 500 Kč</a:t>
            </a:r>
          </a:p>
          <a:p>
            <a:endParaRPr lang="cs-CZ" sz="4000" dirty="0"/>
          </a:p>
          <a:p>
            <a:r>
              <a:rPr lang="cs-CZ" sz="4000" b="1" dirty="0" smtClean="0"/>
              <a:t>Současná cena vázy je 1 500 Kč.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264921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323528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063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150</TotalTime>
  <Words>187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9</cp:revision>
  <dcterms:created xsi:type="dcterms:W3CDTF">2014-04-05T14:02:16Z</dcterms:created>
  <dcterms:modified xsi:type="dcterms:W3CDTF">2014-04-09T14:51:04Z</dcterms:modified>
</cp:coreProperties>
</file>