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74" r:id="rId2"/>
    <p:sldId id="264" r:id="rId3"/>
    <p:sldId id="256" r:id="rId4"/>
    <p:sldId id="265" r:id="rId5"/>
    <p:sldId id="266" r:id="rId6"/>
    <p:sldId id="272" r:id="rId7"/>
    <p:sldId id="273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70" d="100"/>
          <a:sy n="70" d="100"/>
        </p:scale>
        <p:origin x="-1164" y="-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ED37BA9-4179-4177-AD92-8E656640D5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018929-55DD-47E2-AF50-16D013FBD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4373453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073B7-245D-4CB4-AA20-63C16BD61BC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C5ACB-8D9E-438F-A29D-0234192DB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737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8F4B1-15D2-473A-BEFD-CD00189D359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163C4-BA8A-42B4-84C2-10A64622C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269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9732C-BD93-4DC0-967A-EAD652804F77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48636-34F7-4D0A-ABC0-C5E73ED51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1025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04C39-213B-45FD-A828-A87AEC4C86EE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BD7A4-961A-4290-BDF2-B5F56569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562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3C24A-7EA2-4826-B5F5-4FE3FD18AE5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FA781-4A84-4EA1-BF98-041D3F5B2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1887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78F14-C542-458A-895A-72DB9E01C99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09562-8246-445A-BAAD-418C298E5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778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C9FCB-7408-4FBA-BF3B-3F45F42135B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5B1E9-4256-4429-9AA1-855F8499B5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375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882DC-40A6-434E-9252-CFD0672B175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4E3AB-6B7F-450F-B648-F5D08737D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3154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5420D-9676-44D0-BD11-BE69262771CB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5011B-B2D8-42E4-A158-2A58ECC05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0668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D296A-D1D5-418E-832B-18D58E32F2D9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A9FC0-342A-4C1B-B9A0-B7C24FF89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114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6D658-195F-4637-972E-D33066FB35B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CEA16-B15B-4E5F-98C9-F031A297D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069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0674F5-69DA-42AA-AF50-C3E07B18F22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12332B-F052-4E62-85DA-802F2EA73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2095252"/>
              </p:ext>
            </p:extLst>
          </p:nvPr>
        </p:nvGraphicFramePr>
        <p:xfrm>
          <a:off x="1835696" y="1984976"/>
          <a:ext cx="5687467" cy="4385664"/>
        </p:xfrm>
        <a:graphic>
          <a:graphicData uri="http://schemas.openxmlformats.org/drawingml/2006/table">
            <a:tbl>
              <a:tblPr/>
              <a:tblGrid>
                <a:gridCol w="1964083"/>
                <a:gridCol w="3723384"/>
              </a:tblGrid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Textový editor, žák se orientuje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prostředí editoru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868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31..5.2012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textový editor (aplikace) sloužící          k úpravám prostého textu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nemění vzhled obsahu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zaměřen na vytvoření obsahu (zdrojový kód)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pracuje na všech platformách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poznámkový blok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textový procesor (aplikace) sloužící     k vytváření formátovaného textu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smtClean="0">
                <a:solidFill>
                  <a:schemeClr val="tx1"/>
                </a:solidFill>
              </a:rPr>
              <a:t>mění vzhled obsahu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smtClean="0">
                <a:solidFill>
                  <a:schemeClr val="tx1"/>
                </a:solidFill>
              </a:rPr>
              <a:t>používají metodu WYSIWYG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smtClean="0">
                <a:solidFill>
                  <a:schemeClr val="tx1"/>
                </a:solidFill>
              </a:rPr>
              <a:t>do textu uloženy doplňující informace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smtClean="0">
                <a:solidFill>
                  <a:schemeClr val="tx1"/>
                </a:solidFill>
              </a:rPr>
              <a:t>možno vkládat obrázky, tabulky atd.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r>
              <a:rPr lang="cs-CZ" smtClean="0">
                <a:solidFill>
                  <a:schemeClr val="tx1"/>
                </a:solidFill>
              </a:rPr>
              <a:t>Microsoft Word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endParaRPr lang="cs-CZ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8261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Poznámkový blok</a:t>
            </a: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24" t="12051" r="59828" b="47780"/>
          <a:stretch>
            <a:fillRect/>
          </a:stretch>
        </p:blipFill>
        <p:spPr bwMode="auto">
          <a:xfrm>
            <a:off x="1152525" y="2857500"/>
            <a:ext cx="6838950" cy="3600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8261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MS WORD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endParaRPr lang="cs-CZ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5453" b="77669"/>
          <a:stretch>
            <a:fillRect/>
          </a:stretch>
        </p:blipFill>
        <p:spPr bwMode="auto">
          <a:xfrm>
            <a:off x="1143000" y="2928938"/>
            <a:ext cx="6840538" cy="3600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8261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MS WORD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endParaRPr lang="cs-CZ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711" b="79282"/>
          <a:stretch>
            <a:fillRect/>
          </a:stretch>
        </p:blipFill>
        <p:spPr bwMode="auto">
          <a:xfrm>
            <a:off x="1152525" y="3055938"/>
            <a:ext cx="6838950" cy="3600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8261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MS WORD</a:t>
            </a:r>
          </a:p>
          <a:p>
            <a:pPr marL="914400" lvl="1" indent="-457200" algn="l" eaLnBrk="1" hangingPunct="1">
              <a:buFont typeface="Calibri" pitchFamily="34" charset="0"/>
              <a:buChar char="―"/>
            </a:pPr>
            <a:endParaRPr lang="cs-CZ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2077" b="79359"/>
          <a:stretch>
            <a:fillRect/>
          </a:stretch>
        </p:blipFill>
        <p:spPr bwMode="auto">
          <a:xfrm>
            <a:off x="1152525" y="3055938"/>
            <a:ext cx="6838950" cy="3600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Textový editor, procesor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82613"/>
          </a:xfrm>
        </p:spPr>
        <p:txBody>
          <a:bodyPr/>
          <a:lstStyle/>
          <a:p>
            <a:pPr marL="457200" indent="-457200" algn="l" eaLnBrk="1" hangingPunct="1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MS WORD</a:t>
            </a:r>
          </a:p>
          <a:p>
            <a:pPr marL="914400" lvl="1" indent="-457200" algn="l" eaLnBrk="1" hangingPunct="1"/>
            <a:endParaRPr lang="cs-CZ" smtClean="0">
              <a:solidFill>
                <a:schemeClr val="tx1"/>
              </a:solidFill>
            </a:endParaRPr>
          </a:p>
          <a:p>
            <a:pPr marL="914400" lvl="1" indent="-457200" algn="l" eaLnBrk="1" hangingPunct="1">
              <a:buFont typeface="Arial" charset="0"/>
              <a:buChar char="•"/>
            </a:pPr>
            <a:endParaRPr lang="cs-CZ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380" r="9007" b="78935"/>
          <a:stretch>
            <a:fillRect/>
          </a:stretch>
        </p:blipFill>
        <p:spPr bwMode="auto">
          <a:xfrm>
            <a:off x="1152525" y="3048000"/>
            <a:ext cx="6838950" cy="3600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</TotalTime>
  <Words>145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Textový editor, procesor</vt:lpstr>
      <vt:lpstr>Textový editor, procesor</vt:lpstr>
      <vt:lpstr>Textový editor, procesor</vt:lpstr>
      <vt:lpstr>Textový editor, procesor</vt:lpstr>
      <vt:lpstr>Textový editor, procesor</vt:lpstr>
      <vt:lpstr>Textový editor, procesor</vt:lpstr>
      <vt:lpstr>Textový editor, procesor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57</cp:revision>
  <dcterms:created xsi:type="dcterms:W3CDTF">2012-06-06T17:43:45Z</dcterms:created>
  <dcterms:modified xsi:type="dcterms:W3CDTF">2014-04-09T07:12:18Z</dcterms:modified>
</cp:coreProperties>
</file>