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338" r:id="rId2"/>
    <p:sldId id="332" r:id="rId3"/>
    <p:sldId id="334" r:id="rId4"/>
    <p:sldId id="264" r:id="rId5"/>
    <p:sldId id="335" r:id="rId6"/>
    <p:sldId id="336" r:id="rId7"/>
    <p:sldId id="337" r:id="rId8"/>
    <p:sldId id="33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963152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 WORD, žák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se orientuje</a:t>
                      </a:r>
                      <a:r>
                        <a:rPr lang="cs-CZ" sz="1400" baseline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systém </a:t>
                      </a: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menu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31..5.2012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záhlaví aplikace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hlavní menu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panely nástrojů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pracovní plocha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stavový řádek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err="1" smtClean="0"/>
              <a:t>posuvníky</a:t>
            </a:r>
            <a:endParaRPr lang="cs-CZ" sz="3200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hlavní menu: Soubor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-331" t="2960" r="80265" b="66173"/>
          <a:stretch>
            <a:fillRect/>
          </a:stretch>
        </p:blipFill>
        <p:spPr bwMode="auto">
          <a:xfrm>
            <a:off x="1152000" y="287274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hlavní menu: Úpravy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t="2748" r="76241" b="66174"/>
          <a:stretch>
            <a:fillRect/>
          </a:stretch>
        </p:blipFill>
        <p:spPr bwMode="auto">
          <a:xfrm>
            <a:off x="1152000" y="286893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hlavní menu: Zobrazit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t="2748" r="82330" b="65751"/>
          <a:stretch>
            <a:fillRect/>
          </a:stretch>
        </p:blipFill>
        <p:spPr bwMode="auto">
          <a:xfrm>
            <a:off x="1152000" y="286131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hlavní menu: Vložit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t="2537" r="81006" b="60465"/>
          <a:stretch>
            <a:fillRect/>
          </a:stretch>
        </p:blipFill>
        <p:spPr bwMode="auto">
          <a:xfrm>
            <a:off x="1152000" y="276225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hlavní menu: Formát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31" t="2114" r="77616" b="66173"/>
          <a:stretch>
            <a:fillRect/>
          </a:stretch>
        </p:blipFill>
        <p:spPr bwMode="auto">
          <a:xfrm>
            <a:off x="1152000" y="285750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hlavní menu: Tabulka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9729" t="2748" r="68167" b="63425"/>
          <a:stretch>
            <a:fillRect/>
          </a:stretch>
        </p:blipFill>
        <p:spPr bwMode="auto">
          <a:xfrm>
            <a:off x="1152000" y="281940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113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MS WORD, prostředí</vt:lpstr>
      <vt:lpstr>MS WORD, prostředí</vt:lpstr>
      <vt:lpstr>MS WORD, prostředí</vt:lpstr>
      <vt:lpstr>MS WORD, prostředí</vt:lpstr>
      <vt:lpstr>MS WORD, prostředí</vt:lpstr>
      <vt:lpstr>MS WORD, prostředí</vt:lpstr>
      <vt:lpstr>MS WORD, prostředí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kasparek</cp:lastModifiedBy>
  <cp:revision>76</cp:revision>
  <dcterms:created xsi:type="dcterms:W3CDTF">2012-06-06T17:43:45Z</dcterms:created>
  <dcterms:modified xsi:type="dcterms:W3CDTF">2014-04-09T07:14:00Z</dcterms:modified>
</cp:coreProperties>
</file>