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345" r:id="rId2"/>
    <p:sldId id="332" r:id="rId3"/>
    <p:sldId id="338" r:id="rId4"/>
    <p:sldId id="339" r:id="rId5"/>
    <p:sldId id="340" r:id="rId6"/>
    <p:sldId id="341" r:id="rId7"/>
    <p:sldId id="342" r:id="rId8"/>
    <p:sldId id="343" r:id="rId9"/>
    <p:sldId id="34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80" d="100"/>
          <a:sy n="80" d="100"/>
        </p:scale>
        <p:origin x="-864" y="-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1428043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Ing.Jaroslav Kašpárek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 WORD, žák ovládá základy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formátování 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31..5.2012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467544" y="404664"/>
            <a:ext cx="8676456" cy="1224136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písmo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43216" t="17548" r="20072" b="22621"/>
          <a:stretch>
            <a:fillRect/>
          </a:stretch>
        </p:blipFill>
        <p:spPr bwMode="auto">
          <a:xfrm>
            <a:off x="1152000" y="2857496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odstavec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27068" t="18816" r="34446" b="20085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tabulátory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27995" t="25581" r="46086" b="29810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odrážky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22435" t="25581" r="34150" b="27273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vlastní odrážky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5672" t="24101" r="38358" b="23274"/>
          <a:stretch>
            <a:fillRect/>
          </a:stretch>
        </p:blipFill>
        <p:spPr bwMode="auto">
          <a:xfrm>
            <a:off x="2178827" y="3000371"/>
            <a:ext cx="4786346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číslování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22568" t="25581" r="34782" b="27273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ohraničení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21377" t="22199" r="28632" b="25370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stínování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20847" t="22410" r="29012" b="25581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582</TotalTime>
  <Words>113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MS WORD, práce s textem 1</vt:lpstr>
      <vt:lpstr>MS WORD, práce s textem 1</vt:lpstr>
      <vt:lpstr>MS WORD, práce s textem 1</vt:lpstr>
      <vt:lpstr>MS WORD, práce s textem 1</vt:lpstr>
      <vt:lpstr>MS WORD, práce s textem 1</vt:lpstr>
      <vt:lpstr>MS WORD, práce s textem 1</vt:lpstr>
      <vt:lpstr>MS WORD, práce s textem 1</vt:lpstr>
      <vt:lpstr>MS WORD, práce s textem 1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Kasparek</dc:creator>
  <cp:lastModifiedBy>kasparek</cp:lastModifiedBy>
  <cp:revision>86</cp:revision>
  <dcterms:created xsi:type="dcterms:W3CDTF">2012-06-06T17:43:45Z</dcterms:created>
  <dcterms:modified xsi:type="dcterms:W3CDTF">2014-04-09T07:15:20Z</dcterms:modified>
</cp:coreProperties>
</file>