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handoutMasterIdLst>
    <p:handoutMasterId r:id="rId12"/>
  </p:handoutMasterIdLst>
  <p:sldIdLst>
    <p:sldId id="300" r:id="rId3"/>
    <p:sldId id="264" r:id="rId4"/>
    <p:sldId id="293" r:id="rId5"/>
    <p:sldId id="294" r:id="rId6"/>
    <p:sldId id="295" r:id="rId7"/>
    <p:sldId id="296" r:id="rId8"/>
    <p:sldId id="297" r:id="rId9"/>
    <p:sldId id="298" r:id="rId10"/>
    <p:sldId id="299" r:id="rId1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4" autoAdjust="0"/>
    <p:restoredTop sz="94671" autoAdjust="0"/>
  </p:normalViewPr>
  <p:slideViewPr>
    <p:cSldViewPr>
      <p:cViewPr>
        <p:scale>
          <a:sx n="80" d="100"/>
          <a:sy n="80" d="100"/>
        </p:scale>
        <p:origin x="-864" y="-60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2874" y="-84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96D79B8E-C7C6-4486-B185-18B044831BDC}" type="datetimeFigureOut">
              <a:rPr lang="cs-CZ"/>
              <a:pPr>
                <a:defRPr/>
              </a:pPr>
              <a:t>9.4.2014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4383D419-A09A-472F-9526-6FD48F1B237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769824241"/>
      </p:ext>
    </p:extLst>
  </p:cSld>
  <p:clrMap bg1="dk1" tx1="lt1" bg2="dk2" tx2="lt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574616-0F0D-4592-B53F-E091673B24B5}" type="datetimeFigureOut">
              <a:rPr lang="cs-CZ"/>
              <a:pPr>
                <a:defRPr/>
              </a:pPr>
              <a:t>9.4.2014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B13F77-F1C4-4577-A94A-03C20CC2187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6D3FF9-477A-4AA1-9519-C86C1C4E54D4}" type="datetimeFigureOut">
              <a:rPr lang="cs-CZ"/>
              <a:pPr>
                <a:defRPr/>
              </a:pPr>
              <a:t>9.4.2014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6E1F01-325E-47DD-8F23-96AE0696900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DBE02B-9409-4E6A-8F06-A09D7DCBC93F}" type="datetimeFigureOut">
              <a:rPr lang="cs-CZ"/>
              <a:pPr>
                <a:defRPr/>
              </a:pPr>
              <a:t>9.4.2014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535EDF-7D1A-473A-8FE3-5048FAFF41B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F26C12-5A7A-426B-B3C8-CED543257003}" type="datetimeFigureOut">
              <a:rPr lang="cs-CZ"/>
              <a:pPr>
                <a:defRPr/>
              </a:pPr>
              <a:t>9.4.2014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B7F795-A717-4749-8227-F60FCEDDE32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BA2DE9-BA56-4833-AC71-F50CEFA2CCBC}" type="datetimeFigureOut">
              <a:rPr lang="cs-CZ"/>
              <a:pPr>
                <a:defRPr/>
              </a:pPr>
              <a:t>9.4.2014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C2C371-DF60-4D4B-BB18-2088973C711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C672DD-81B0-4955-BC64-455BC7648212}" type="datetimeFigureOut">
              <a:rPr lang="cs-CZ"/>
              <a:pPr>
                <a:defRPr/>
              </a:pPr>
              <a:t>9.4.2014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DD5116-816B-4631-9A2A-2E3687D4FDF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DE0C11-D05A-4601-B354-71FDFC023546}" type="datetimeFigureOut">
              <a:rPr lang="cs-CZ"/>
              <a:pPr>
                <a:defRPr/>
              </a:pPr>
              <a:t>9.4.2014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1F7067-B7D4-443F-BB72-EA44EF62CF1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B06715-C763-4F58-8AB1-CB23483BC481}" type="datetimeFigureOut">
              <a:rPr lang="cs-CZ"/>
              <a:pPr>
                <a:defRPr/>
              </a:pPr>
              <a:t>9.4.2014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FFEA62-81DB-4A9A-A7D8-BDC407B12E5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717AF8-3543-4EDD-82C9-FC2EDA7FA2E8}" type="datetimeFigureOut">
              <a:rPr lang="cs-CZ"/>
              <a:pPr>
                <a:defRPr/>
              </a:pPr>
              <a:t>9.4.2014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1F3C82-7F11-421C-B2DD-5057658E5F0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810AD8-CDDD-4C69-ADD5-B8179C9100EC}" type="datetimeFigureOut">
              <a:rPr lang="cs-CZ"/>
              <a:pPr>
                <a:defRPr/>
              </a:pPr>
              <a:t>9.4.2014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DB32B3-1B47-4AAC-9EC1-4FB72017C37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9E9B19-5F51-488B-AA08-86B07B5714E5}" type="datetimeFigureOut">
              <a:rPr lang="cs-CZ"/>
              <a:pPr>
                <a:defRPr/>
              </a:pPr>
              <a:t>9.4.2014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2B606E-C539-4AF6-9DD6-DD5FDBEF2AB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C073B7-245D-4CB4-AA20-63C16BD61BC3}" type="datetimeFigureOut">
              <a:rPr lang="cs-CZ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9.4.2014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5C5ACB-8D9E-438F-A29D-0234192DB1E9}" type="slidenum">
              <a:rPr lang="cs-CZ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82904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68F4B1-15D2-473A-BEFD-CD00189D3594}" type="datetimeFigureOut">
              <a:rPr lang="cs-CZ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9.4.2014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B163C4-BA8A-42B4-84C2-10A64622C0FD}" type="slidenum">
              <a:rPr lang="cs-CZ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7176809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C9732C-BD93-4DC0-967A-EAD652804F77}" type="datetimeFigureOut">
              <a:rPr lang="cs-CZ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9.4.2014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748636-34F7-4D0A-ABC0-C5E73ED516A9}" type="slidenum">
              <a:rPr lang="cs-CZ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1841749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A04C39-213B-45FD-A828-A87AEC4C86EE}" type="datetimeFigureOut">
              <a:rPr lang="cs-CZ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9.4.2014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ABD7A4-961A-4290-BDF2-B5F56569E322}" type="slidenum">
              <a:rPr lang="cs-CZ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7531668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73C24A-7EA2-4826-B5F5-4FE3FD18AE54}" type="datetimeFigureOut">
              <a:rPr lang="cs-CZ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9.4.2014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CFA781-4A84-4EA1-BF98-041D3F5B2C2A}" type="slidenum">
              <a:rPr lang="cs-CZ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62493517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F78F14-C542-458A-895A-72DB9E01C991}" type="datetimeFigureOut">
              <a:rPr lang="cs-CZ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9.4.2014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B09562-8246-445A-BAAD-418C298E55DB}" type="slidenum">
              <a:rPr lang="cs-CZ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890560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8C9FCB-7408-4FBA-BF3B-3F45F42135BA}" type="datetimeFigureOut">
              <a:rPr lang="cs-CZ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9.4.2014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55B1E9-4256-4429-9AA1-855F8499B5FB}" type="slidenum">
              <a:rPr lang="cs-CZ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6473312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1882DC-40A6-434E-9252-CFD0672B1752}" type="datetimeFigureOut">
              <a:rPr lang="cs-CZ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9.4.2014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44E3AB-6B7F-450F-B648-F5D08737D558}" type="slidenum">
              <a:rPr lang="cs-CZ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435063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A5420D-9676-44D0-BD11-BE69262771CB}" type="datetimeFigureOut">
              <a:rPr lang="cs-CZ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9.4.2014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C5011B-B2D8-42E4-A158-2A58ECC054B4}" type="slidenum">
              <a:rPr lang="cs-CZ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86220936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5D296A-D1D5-418E-832B-18D58E32F2D9}" type="datetimeFigureOut">
              <a:rPr lang="cs-CZ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9.4.2014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CA9FC0-342A-4C1B-B9A0-B7C24FF89140}" type="slidenum">
              <a:rPr lang="cs-CZ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2660868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F6D658-195F-4637-972E-D33066FB35B3}" type="datetimeFigureOut">
              <a:rPr lang="cs-CZ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9.4.2014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9CEA16-B15B-4E5F-98C9-F031A297DA0C}" type="slidenum">
              <a:rPr lang="cs-CZ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866355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F3DDE02-C954-4E10-8D66-F2C7B95EEDEA}" type="datetimeFigureOut">
              <a:rPr lang="cs-CZ"/>
              <a:pPr>
                <a:defRPr/>
              </a:pPr>
              <a:t>9.4.2014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FC71DD9-2E61-4E85-BCA9-6436DA64157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E0674F5-69DA-42AA-AF50-C3E07B18F22A}" type="datetimeFigureOut">
              <a:rPr lang="cs-CZ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9.4.2014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F12332B-F052-4E62-85DA-802F2EA732D7}" type="slidenum">
              <a:rPr lang="cs-CZ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4385198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886866057"/>
              </p:ext>
            </p:extLst>
          </p:nvPr>
        </p:nvGraphicFramePr>
        <p:xfrm>
          <a:off x="1619250" y="1844675"/>
          <a:ext cx="5903913" cy="4525965"/>
        </p:xfrm>
        <a:graphic>
          <a:graphicData uri="http://schemas.openxmlformats.org/drawingml/2006/table">
            <a:tbl>
              <a:tblPr/>
              <a:tblGrid>
                <a:gridCol w="2038829"/>
                <a:gridCol w="3865084"/>
              </a:tblGrid>
              <a:tr h="50288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0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OP VK 1.5 25549863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00"/>
                    </a:solidFill>
                  </a:tcPr>
                </a:tc>
              </a:tr>
              <a:tr h="50288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 projektu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Moderní škola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</a:tr>
              <a:tr h="50288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6F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Soukromá střední škola podnikání a managementu, o.p.s.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6F6"/>
                    </a:solidFill>
                  </a:tcPr>
                </a:tc>
              </a:tr>
              <a:tr h="50288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Předmět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Informační a komunikační technologie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</a:tr>
              <a:tr h="50288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Téma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6F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MS-OFFICE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6F6"/>
                    </a:solidFill>
                  </a:tcPr>
                </a:tc>
              </a:tr>
              <a:tr h="50288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1.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</a:tr>
              <a:tr h="50288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Jméno autora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6F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Ing.Jaroslav Kašpárek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6F6"/>
                    </a:solidFill>
                  </a:tcPr>
                </a:tc>
              </a:tr>
              <a:tr h="50288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Anotace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MS WORD,</a:t>
                      </a:r>
                      <a:r>
                        <a:rPr lang="cs-CZ" sz="1400" baseline="0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žák </a:t>
                      </a:r>
                      <a:r>
                        <a:rPr lang="cs-CZ" sz="1400" baseline="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nainstaluje aplikaci</a:t>
                      </a:r>
                      <a:endParaRPr lang="cs-CZ" sz="14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</a:tr>
              <a:tr h="50288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tvorby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1.6.2012</a:t>
                      </a:r>
                      <a:endParaRPr lang="cs-CZ" sz="14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</a:tr>
            </a:tbl>
          </a:graphicData>
        </a:graphic>
      </p:graphicFrame>
      <p:grpSp>
        <p:nvGrpSpPr>
          <p:cNvPr id="4" name="Skupina 3"/>
          <p:cNvGrpSpPr>
            <a:grpSpLocks/>
          </p:cNvGrpSpPr>
          <p:nvPr/>
        </p:nvGrpSpPr>
        <p:grpSpPr bwMode="auto">
          <a:xfrm>
            <a:off x="179512" y="188640"/>
            <a:ext cx="8810624" cy="1355576"/>
            <a:chOff x="0" y="0"/>
            <a:chExt cx="88837" cy="15314"/>
          </a:xfrm>
        </p:grpSpPr>
        <p:pic>
          <p:nvPicPr>
            <p:cNvPr id="5" name="Obrázek 4" descr="Výřez obrazovky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9922" y="0"/>
              <a:ext cx="66141" cy="15314"/>
            </a:xfrm>
            <a:prstGeom prst="rect">
              <a:avLst/>
            </a:prstGeom>
            <a:noFill/>
          </p:spPr>
        </p:pic>
        <p:pic>
          <p:nvPicPr>
            <p:cNvPr id="6" name="Obrázek 5" descr="loga soukrškolyvjpeg.jpg"/>
            <p:cNvPicPr>
              <a:picLocks noChangeAspect="1"/>
            </p:cNvPicPr>
            <p:nvPr/>
          </p:nvPicPr>
          <p:blipFill>
            <a:blip r:embed="rId3" cstate="print"/>
            <a:srcRect r="73221" b="6723"/>
            <a:stretch>
              <a:fillRect/>
            </a:stretch>
          </p:blipFill>
          <p:spPr bwMode="auto">
            <a:xfrm>
              <a:off x="0" y="0"/>
              <a:ext cx="9922" cy="9984"/>
            </a:xfrm>
            <a:prstGeom prst="rect">
              <a:avLst/>
            </a:prstGeom>
            <a:noFill/>
          </p:spPr>
        </p:pic>
        <p:pic>
          <p:nvPicPr>
            <p:cNvPr id="7" name="Obrázek 6" descr="loga soukrškolyvjpeg.jpg"/>
            <p:cNvPicPr>
              <a:picLocks noChangeAspect="1"/>
            </p:cNvPicPr>
            <p:nvPr/>
          </p:nvPicPr>
          <p:blipFill>
            <a:blip r:embed="rId4" cstate="print"/>
            <a:srcRect l="86334" b="10297"/>
            <a:stretch>
              <a:fillRect/>
            </a:stretch>
          </p:blipFill>
          <p:spPr bwMode="auto">
            <a:xfrm>
              <a:off x="76063" y="0"/>
              <a:ext cx="12774" cy="15314"/>
            </a:xfrm>
            <a:prstGeom prst="rect">
              <a:avLst/>
            </a:prstGeom>
            <a:noFill/>
          </p:spPr>
        </p:pic>
        <p:sp>
          <p:nvSpPr>
            <p:cNvPr id="8" name="Obdélník 7"/>
            <p:cNvSpPr>
              <a:spLocks noChangeArrowheads="1"/>
            </p:cNvSpPr>
            <p:nvPr/>
          </p:nvSpPr>
          <p:spPr bwMode="auto">
            <a:xfrm>
              <a:off x="0" y="9984"/>
              <a:ext cx="9922" cy="5330"/>
            </a:xfrm>
            <a:prstGeom prst="rect">
              <a:avLst/>
            </a:prstGeom>
            <a:solidFill>
              <a:srgbClr val="FFFFFF"/>
            </a:solidFill>
            <a:ln w="25400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8416558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611188" y="404813"/>
            <a:ext cx="7772400" cy="1470025"/>
          </a:xfrm>
        </p:spPr>
        <p:txBody>
          <a:bodyPr/>
          <a:lstStyle/>
          <a:p>
            <a:r>
              <a:rPr lang="cs-CZ" dirty="0" smtClean="0"/>
              <a:t>MS WORD, instalace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971550" y="2060575"/>
            <a:ext cx="6985000" cy="511169"/>
          </a:xfrm>
        </p:spPr>
        <p:txBody>
          <a:bodyPr/>
          <a:lstStyle/>
          <a:p>
            <a:pPr marL="457200" indent="-457200" algn="l">
              <a:buFont typeface="Arial" charset="0"/>
              <a:buChar char="•"/>
            </a:pPr>
            <a:r>
              <a:rPr lang="cs-CZ" dirty="0" smtClean="0">
                <a:solidFill>
                  <a:schemeClr val="tx1"/>
                </a:solidFill>
              </a:rPr>
              <a:t>Spuštění instalace, </a:t>
            </a:r>
            <a:r>
              <a:rPr lang="cs-CZ" dirty="0" err="1" smtClean="0">
                <a:solidFill>
                  <a:schemeClr val="tx1"/>
                </a:solidFill>
              </a:rPr>
              <a:t>setup.exe</a:t>
            </a:r>
            <a:r>
              <a:rPr lang="cs-CZ" dirty="0" smtClean="0">
                <a:solidFill>
                  <a:schemeClr val="tx1"/>
                </a:solidFill>
              </a:rPr>
              <a:t>, klíč</a:t>
            </a:r>
          </a:p>
          <a:p>
            <a:pPr marL="914400" lvl="1" indent="-457200" algn="l">
              <a:buFont typeface="Calibri" pitchFamily="34" charset="0"/>
              <a:buChar char="―"/>
            </a:pPr>
            <a:endParaRPr lang="cs-CZ" dirty="0" smtClean="0">
              <a:solidFill>
                <a:schemeClr val="tx1"/>
              </a:solidFill>
            </a:endParaRPr>
          </a:p>
          <a:p>
            <a:pPr marL="914400" lvl="1" indent="-457200" algn="l">
              <a:buFont typeface="Arial" pitchFamily="34" charset="0"/>
              <a:buChar char="•"/>
            </a:pPr>
            <a:endParaRPr lang="cs-CZ" dirty="0" smtClean="0">
              <a:solidFill>
                <a:schemeClr val="tx1"/>
              </a:solidFill>
            </a:endParaRPr>
          </a:p>
        </p:txBody>
      </p:sp>
      <p:pic>
        <p:nvPicPr>
          <p:cNvPr id="4" name="Obrázek 3"/>
          <p:cNvPicPr/>
          <p:nvPr/>
        </p:nvPicPr>
        <p:blipFill>
          <a:blip r:embed="rId2" cstate="print"/>
          <a:srcRect l="27333" t="16702" r="26953" b="20507"/>
          <a:stretch>
            <a:fillRect/>
          </a:stretch>
        </p:blipFill>
        <p:spPr bwMode="auto">
          <a:xfrm>
            <a:off x="1152000" y="3000372"/>
            <a:ext cx="6840000" cy="3240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611188" y="404813"/>
            <a:ext cx="7772400" cy="1470025"/>
          </a:xfrm>
        </p:spPr>
        <p:txBody>
          <a:bodyPr/>
          <a:lstStyle/>
          <a:p>
            <a:r>
              <a:rPr lang="cs-CZ" dirty="0" smtClean="0"/>
              <a:t>MS WORD, instalace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971550" y="2060575"/>
            <a:ext cx="6985000" cy="511169"/>
          </a:xfrm>
        </p:spPr>
        <p:txBody>
          <a:bodyPr/>
          <a:lstStyle/>
          <a:p>
            <a:pPr marL="457200" indent="-457200" algn="l">
              <a:buFont typeface="Arial" charset="0"/>
              <a:buChar char="•"/>
            </a:pPr>
            <a:r>
              <a:rPr lang="cs-CZ" dirty="0" smtClean="0">
                <a:solidFill>
                  <a:schemeClr val="tx1"/>
                </a:solidFill>
              </a:rPr>
              <a:t>Informace o uživateli</a:t>
            </a:r>
          </a:p>
          <a:p>
            <a:pPr marL="914400" lvl="1" indent="-457200" algn="l">
              <a:buFont typeface="Calibri" pitchFamily="34" charset="0"/>
              <a:buChar char="―"/>
            </a:pPr>
            <a:endParaRPr lang="cs-CZ" dirty="0" smtClean="0">
              <a:solidFill>
                <a:schemeClr val="tx1"/>
              </a:solidFill>
            </a:endParaRPr>
          </a:p>
          <a:p>
            <a:pPr marL="914400" lvl="1" indent="-457200" algn="l">
              <a:buFont typeface="Arial" pitchFamily="34" charset="0"/>
              <a:buChar char="•"/>
            </a:pPr>
            <a:endParaRPr lang="cs-CZ" dirty="0" smtClean="0">
              <a:solidFill>
                <a:schemeClr val="tx1"/>
              </a:solidFill>
            </a:endParaRPr>
          </a:p>
        </p:txBody>
      </p:sp>
      <p:pic>
        <p:nvPicPr>
          <p:cNvPr id="5" name="Obrázek 4"/>
          <p:cNvPicPr/>
          <p:nvPr/>
        </p:nvPicPr>
        <p:blipFill>
          <a:blip r:embed="rId2" cstate="print"/>
          <a:srcRect l="30510" t="24313" r="24398" b="13208"/>
          <a:stretch>
            <a:fillRect/>
          </a:stretch>
        </p:blipFill>
        <p:spPr bwMode="auto">
          <a:xfrm>
            <a:off x="1152000" y="3000372"/>
            <a:ext cx="6840000" cy="3240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611188" y="404813"/>
            <a:ext cx="7772400" cy="1470025"/>
          </a:xfrm>
        </p:spPr>
        <p:txBody>
          <a:bodyPr/>
          <a:lstStyle/>
          <a:p>
            <a:r>
              <a:rPr lang="cs-CZ" dirty="0" smtClean="0"/>
              <a:t>MS WORD, instalace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971550" y="2060575"/>
            <a:ext cx="6985000" cy="511169"/>
          </a:xfrm>
        </p:spPr>
        <p:txBody>
          <a:bodyPr/>
          <a:lstStyle/>
          <a:p>
            <a:pPr marL="457200" indent="-457200" algn="l">
              <a:buFont typeface="Arial" charset="0"/>
              <a:buChar char="•"/>
            </a:pPr>
            <a:r>
              <a:rPr lang="cs-CZ" dirty="0" smtClean="0">
                <a:solidFill>
                  <a:schemeClr val="tx1"/>
                </a:solidFill>
              </a:rPr>
              <a:t>Licenční podmínky</a:t>
            </a:r>
          </a:p>
          <a:p>
            <a:pPr marL="914400" lvl="1" indent="-457200" algn="l">
              <a:buFont typeface="Calibri" pitchFamily="34" charset="0"/>
              <a:buChar char="―"/>
            </a:pPr>
            <a:endParaRPr lang="cs-CZ" dirty="0" smtClean="0">
              <a:solidFill>
                <a:schemeClr val="tx1"/>
              </a:solidFill>
            </a:endParaRPr>
          </a:p>
          <a:p>
            <a:pPr marL="914400" lvl="1" indent="-457200" algn="l">
              <a:buFont typeface="Arial" pitchFamily="34" charset="0"/>
              <a:buChar char="•"/>
            </a:pPr>
            <a:endParaRPr lang="cs-CZ" dirty="0" smtClean="0">
              <a:solidFill>
                <a:schemeClr val="tx1"/>
              </a:solidFill>
            </a:endParaRPr>
          </a:p>
        </p:txBody>
      </p:sp>
      <p:pic>
        <p:nvPicPr>
          <p:cNvPr id="5" name="Obrázek 4"/>
          <p:cNvPicPr/>
          <p:nvPr/>
        </p:nvPicPr>
        <p:blipFill>
          <a:blip r:embed="rId2" cstate="print"/>
          <a:srcRect l="30113" t="23890" r="24046" b="13632"/>
          <a:stretch>
            <a:fillRect/>
          </a:stretch>
        </p:blipFill>
        <p:spPr bwMode="auto">
          <a:xfrm>
            <a:off x="1152000" y="3000372"/>
            <a:ext cx="6840000" cy="32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611188" y="404813"/>
            <a:ext cx="7772400" cy="1470025"/>
          </a:xfrm>
        </p:spPr>
        <p:txBody>
          <a:bodyPr/>
          <a:lstStyle/>
          <a:p>
            <a:r>
              <a:rPr lang="cs-CZ" dirty="0" smtClean="0"/>
              <a:t>MS WORD, instalace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971550" y="2060575"/>
            <a:ext cx="6985000" cy="511169"/>
          </a:xfrm>
        </p:spPr>
        <p:txBody>
          <a:bodyPr/>
          <a:lstStyle/>
          <a:p>
            <a:pPr marL="457200" indent="-457200" algn="l">
              <a:buFont typeface="Arial" charset="0"/>
              <a:buChar char="•"/>
            </a:pPr>
            <a:r>
              <a:rPr lang="cs-CZ" dirty="0" smtClean="0">
                <a:solidFill>
                  <a:schemeClr val="tx1"/>
                </a:solidFill>
              </a:rPr>
              <a:t>Typ instalace</a:t>
            </a:r>
          </a:p>
          <a:p>
            <a:pPr marL="914400" lvl="1" indent="-457200" algn="l">
              <a:buFont typeface="Calibri" pitchFamily="34" charset="0"/>
              <a:buChar char="―"/>
            </a:pPr>
            <a:endParaRPr lang="cs-CZ" dirty="0" smtClean="0">
              <a:solidFill>
                <a:schemeClr val="tx1"/>
              </a:solidFill>
            </a:endParaRPr>
          </a:p>
          <a:p>
            <a:pPr marL="914400" lvl="1" indent="-457200" algn="l">
              <a:buFont typeface="Arial" pitchFamily="34" charset="0"/>
              <a:buChar char="•"/>
            </a:pPr>
            <a:endParaRPr lang="cs-CZ" dirty="0" smtClean="0">
              <a:solidFill>
                <a:schemeClr val="tx1"/>
              </a:solidFill>
            </a:endParaRPr>
          </a:p>
        </p:txBody>
      </p:sp>
      <p:pic>
        <p:nvPicPr>
          <p:cNvPr id="5" name="Obrázek 4"/>
          <p:cNvPicPr/>
          <p:nvPr/>
        </p:nvPicPr>
        <p:blipFill>
          <a:blip r:embed="rId2" cstate="print"/>
          <a:srcRect l="30245" t="23890" r="24156" b="13531"/>
          <a:stretch>
            <a:fillRect/>
          </a:stretch>
        </p:blipFill>
        <p:spPr bwMode="auto">
          <a:xfrm>
            <a:off x="1152000" y="3000372"/>
            <a:ext cx="6840000" cy="3240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611188" y="404813"/>
            <a:ext cx="7772400" cy="1470025"/>
          </a:xfrm>
        </p:spPr>
        <p:txBody>
          <a:bodyPr/>
          <a:lstStyle/>
          <a:p>
            <a:r>
              <a:rPr lang="cs-CZ" dirty="0" smtClean="0"/>
              <a:t>MS WORD, instalace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971550" y="2060575"/>
            <a:ext cx="6985000" cy="511169"/>
          </a:xfrm>
        </p:spPr>
        <p:txBody>
          <a:bodyPr/>
          <a:lstStyle/>
          <a:p>
            <a:pPr marL="457200" indent="-457200" algn="l">
              <a:buFont typeface="Arial" charset="0"/>
              <a:buChar char="•"/>
            </a:pPr>
            <a:r>
              <a:rPr lang="cs-CZ" dirty="0" smtClean="0">
                <a:solidFill>
                  <a:schemeClr val="tx1"/>
                </a:solidFill>
              </a:rPr>
              <a:t>Výběr aplikace</a:t>
            </a:r>
          </a:p>
          <a:p>
            <a:pPr marL="914400" lvl="1" indent="-457200" algn="l">
              <a:buFont typeface="Calibri" pitchFamily="34" charset="0"/>
              <a:buChar char="―"/>
            </a:pPr>
            <a:endParaRPr lang="cs-CZ" dirty="0" smtClean="0">
              <a:solidFill>
                <a:schemeClr val="tx1"/>
              </a:solidFill>
            </a:endParaRPr>
          </a:p>
          <a:p>
            <a:pPr marL="914400" lvl="1" indent="-457200" algn="l">
              <a:buFont typeface="Arial" pitchFamily="34" charset="0"/>
              <a:buChar char="•"/>
            </a:pPr>
            <a:endParaRPr lang="cs-CZ" dirty="0" smtClean="0">
              <a:solidFill>
                <a:schemeClr val="tx1"/>
              </a:solidFill>
            </a:endParaRPr>
          </a:p>
        </p:txBody>
      </p:sp>
      <p:pic>
        <p:nvPicPr>
          <p:cNvPr id="5" name="Obrázek 4"/>
          <p:cNvPicPr/>
          <p:nvPr/>
        </p:nvPicPr>
        <p:blipFill>
          <a:blip r:embed="rId2" cstate="print"/>
          <a:srcRect l="30113" t="24101" r="24179" b="13531"/>
          <a:stretch>
            <a:fillRect/>
          </a:stretch>
        </p:blipFill>
        <p:spPr bwMode="auto">
          <a:xfrm>
            <a:off x="1152000" y="3000372"/>
            <a:ext cx="6840000" cy="3240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611188" y="404813"/>
            <a:ext cx="7772400" cy="1470025"/>
          </a:xfrm>
        </p:spPr>
        <p:txBody>
          <a:bodyPr/>
          <a:lstStyle/>
          <a:p>
            <a:r>
              <a:rPr lang="cs-CZ" dirty="0" smtClean="0"/>
              <a:t>MS WORD, instalace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971550" y="2060575"/>
            <a:ext cx="6985000" cy="511169"/>
          </a:xfrm>
        </p:spPr>
        <p:txBody>
          <a:bodyPr/>
          <a:lstStyle/>
          <a:p>
            <a:pPr marL="457200" indent="-457200" algn="l">
              <a:buFont typeface="Arial" charset="0"/>
              <a:buChar char="•"/>
            </a:pPr>
            <a:r>
              <a:rPr lang="cs-CZ" dirty="0" smtClean="0">
                <a:solidFill>
                  <a:schemeClr val="tx1"/>
                </a:solidFill>
              </a:rPr>
              <a:t>Souhrn</a:t>
            </a:r>
          </a:p>
          <a:p>
            <a:pPr marL="914400" lvl="1" indent="-457200" algn="l">
              <a:buFont typeface="Calibri" pitchFamily="34" charset="0"/>
              <a:buChar char="―"/>
            </a:pPr>
            <a:endParaRPr lang="cs-CZ" dirty="0" smtClean="0">
              <a:solidFill>
                <a:schemeClr val="tx1"/>
              </a:solidFill>
            </a:endParaRPr>
          </a:p>
          <a:p>
            <a:pPr marL="914400" lvl="1" indent="-457200" algn="l">
              <a:buFont typeface="Arial" pitchFamily="34" charset="0"/>
              <a:buChar char="•"/>
            </a:pPr>
            <a:endParaRPr lang="cs-CZ" dirty="0" smtClean="0">
              <a:solidFill>
                <a:schemeClr val="tx1"/>
              </a:solidFill>
            </a:endParaRPr>
          </a:p>
        </p:txBody>
      </p:sp>
      <p:pic>
        <p:nvPicPr>
          <p:cNvPr id="5" name="Obrázek 4"/>
          <p:cNvPicPr/>
          <p:nvPr/>
        </p:nvPicPr>
        <p:blipFill>
          <a:blip r:embed="rId2" cstate="print"/>
          <a:srcRect l="30245" t="24313" r="24090" b="13319"/>
          <a:stretch>
            <a:fillRect/>
          </a:stretch>
        </p:blipFill>
        <p:spPr bwMode="auto">
          <a:xfrm>
            <a:off x="1152000" y="3000372"/>
            <a:ext cx="6840000" cy="3240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611188" y="404813"/>
            <a:ext cx="7772400" cy="1470025"/>
          </a:xfrm>
        </p:spPr>
        <p:txBody>
          <a:bodyPr/>
          <a:lstStyle/>
          <a:p>
            <a:r>
              <a:rPr lang="cs-CZ" dirty="0" smtClean="0"/>
              <a:t>MS WORD, instalace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971550" y="2060575"/>
            <a:ext cx="6985000" cy="511169"/>
          </a:xfrm>
        </p:spPr>
        <p:txBody>
          <a:bodyPr/>
          <a:lstStyle/>
          <a:p>
            <a:pPr marL="457200" indent="-457200" algn="l">
              <a:buFont typeface="Arial" charset="0"/>
              <a:buChar char="•"/>
            </a:pPr>
            <a:r>
              <a:rPr lang="cs-CZ" dirty="0" smtClean="0">
                <a:solidFill>
                  <a:schemeClr val="tx1"/>
                </a:solidFill>
              </a:rPr>
              <a:t>Průběh instalace</a:t>
            </a:r>
          </a:p>
          <a:p>
            <a:pPr marL="914400" lvl="1" indent="-457200" algn="l">
              <a:buFont typeface="Calibri" pitchFamily="34" charset="0"/>
              <a:buChar char="―"/>
            </a:pPr>
            <a:endParaRPr lang="cs-CZ" dirty="0" smtClean="0">
              <a:solidFill>
                <a:schemeClr val="tx1"/>
              </a:solidFill>
            </a:endParaRPr>
          </a:p>
          <a:p>
            <a:pPr marL="914400" lvl="1" indent="-457200" algn="l">
              <a:buFont typeface="Arial" pitchFamily="34" charset="0"/>
              <a:buChar char="•"/>
            </a:pPr>
            <a:endParaRPr lang="cs-CZ" dirty="0" smtClean="0">
              <a:solidFill>
                <a:schemeClr val="tx1"/>
              </a:solidFill>
            </a:endParaRPr>
          </a:p>
        </p:txBody>
      </p:sp>
      <p:pic>
        <p:nvPicPr>
          <p:cNvPr id="5" name="Obrázek 4"/>
          <p:cNvPicPr/>
          <p:nvPr/>
        </p:nvPicPr>
        <p:blipFill>
          <a:blip r:embed="rId2" cstate="print"/>
          <a:srcRect l="29980" t="24101" r="24001" b="13422"/>
          <a:stretch>
            <a:fillRect/>
          </a:stretch>
        </p:blipFill>
        <p:spPr bwMode="auto">
          <a:xfrm>
            <a:off x="1152000" y="3000372"/>
            <a:ext cx="6840000" cy="3240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611188" y="404813"/>
            <a:ext cx="7772400" cy="1470025"/>
          </a:xfrm>
        </p:spPr>
        <p:txBody>
          <a:bodyPr/>
          <a:lstStyle/>
          <a:p>
            <a:r>
              <a:rPr lang="cs-CZ" dirty="0" smtClean="0"/>
              <a:t>MS WORD, instalace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971550" y="2060575"/>
            <a:ext cx="6985000" cy="511169"/>
          </a:xfrm>
        </p:spPr>
        <p:txBody>
          <a:bodyPr/>
          <a:lstStyle/>
          <a:p>
            <a:pPr marL="457200" indent="-457200" algn="l">
              <a:buFont typeface="Arial" charset="0"/>
              <a:buChar char="•"/>
            </a:pPr>
            <a:r>
              <a:rPr lang="cs-CZ" dirty="0" smtClean="0">
                <a:solidFill>
                  <a:schemeClr val="tx1"/>
                </a:solidFill>
              </a:rPr>
              <a:t>Dokončení instalace</a:t>
            </a:r>
          </a:p>
          <a:p>
            <a:pPr marL="914400" lvl="1" indent="-457200" algn="l">
              <a:buFont typeface="Calibri" pitchFamily="34" charset="0"/>
              <a:buChar char="―"/>
            </a:pPr>
            <a:endParaRPr lang="cs-CZ" dirty="0" smtClean="0">
              <a:solidFill>
                <a:schemeClr val="tx1"/>
              </a:solidFill>
            </a:endParaRPr>
          </a:p>
          <a:p>
            <a:pPr marL="914400" lvl="1" indent="-457200" algn="l">
              <a:buFont typeface="Arial" pitchFamily="34" charset="0"/>
              <a:buChar char="•"/>
            </a:pPr>
            <a:endParaRPr lang="cs-CZ" dirty="0" smtClean="0">
              <a:solidFill>
                <a:schemeClr val="tx1"/>
              </a:solidFill>
            </a:endParaRPr>
          </a:p>
        </p:txBody>
      </p:sp>
      <p:pic>
        <p:nvPicPr>
          <p:cNvPr id="5" name="Obrázek 4"/>
          <p:cNvPicPr/>
          <p:nvPr/>
        </p:nvPicPr>
        <p:blipFill>
          <a:blip r:embed="rId2" cstate="print"/>
          <a:srcRect l="33819" t="16702" r="20429" b="21021"/>
          <a:stretch>
            <a:fillRect/>
          </a:stretch>
        </p:blipFill>
        <p:spPr bwMode="auto">
          <a:xfrm>
            <a:off x="1152000" y="3000371"/>
            <a:ext cx="6840000" cy="3240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222</TotalTime>
  <Words>97</Words>
  <Application>Microsoft Office PowerPoint</Application>
  <PresentationFormat>Předvádění na obrazovce (4:3)</PresentationFormat>
  <Paragraphs>34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9</vt:i4>
      </vt:variant>
    </vt:vector>
  </HeadingPairs>
  <TitlesOfParts>
    <vt:vector size="11" baseType="lpstr">
      <vt:lpstr>Motiv systému Office</vt:lpstr>
      <vt:lpstr>1_Motiv systému Office</vt:lpstr>
      <vt:lpstr>Snímek 1</vt:lpstr>
      <vt:lpstr>MS WORD, instalace</vt:lpstr>
      <vt:lpstr>MS WORD, instalace</vt:lpstr>
      <vt:lpstr>MS WORD, instalace</vt:lpstr>
      <vt:lpstr>MS WORD, instalace</vt:lpstr>
      <vt:lpstr>MS WORD, instalace</vt:lpstr>
      <vt:lpstr>MS WORD, instalace</vt:lpstr>
      <vt:lpstr>MS WORD, instalace</vt:lpstr>
      <vt:lpstr>MS WORD, instalace</vt:lpstr>
    </vt:vector>
  </TitlesOfParts>
  <Company>Profit, spol. s r. o.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PIC16F84A</dc:title>
  <dc:creator>Kasparek</dc:creator>
  <cp:lastModifiedBy>kasparek</cp:lastModifiedBy>
  <cp:revision>56</cp:revision>
  <dcterms:created xsi:type="dcterms:W3CDTF">2012-06-06T17:43:45Z</dcterms:created>
  <dcterms:modified xsi:type="dcterms:W3CDTF">2014-04-09T07:16:59Z</dcterms:modified>
</cp:coreProperties>
</file>