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351" r:id="rId2"/>
    <p:sldId id="332" r:id="rId3"/>
    <p:sldId id="345" r:id="rId4"/>
    <p:sldId id="346" r:id="rId5"/>
    <p:sldId id="347" r:id="rId6"/>
    <p:sldId id="348" r:id="rId7"/>
    <p:sldId id="349" r:id="rId8"/>
    <p:sldId id="35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>
        <p:scale>
          <a:sx n="80" d="100"/>
          <a:sy n="80" d="100"/>
        </p:scale>
        <p:origin x="-864" y="-6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74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6D79B8E-C7C6-4486-B185-18B044831BD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383D419-A09A-472F-9526-6FD48F1B23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0987695"/>
      </p:ext>
    </p:extLst>
  </p:cSld>
  <p:clrMap bg1="dk1" tx1="lt1" bg2="dk2" tx2="lt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6D3FB-0CE6-4772-88D8-95CB53110A10}" type="datetimeFigureOut">
              <a:rPr lang="cs-CZ" smtClean="0"/>
              <a:pPr/>
              <a:t>9.4.2014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19BCE7-D8BD-4E2A-916B-28DA9D41E3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616066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19BCE7-D8BD-4E2A-916B-28DA9D41E34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74616-0F0D-4592-B53F-E091673B24B5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13F77-F1C4-4577-A94A-03C20CC21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D3FF9-477A-4AA1-9519-C86C1C4E54D4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E1F01-325E-47DD-8F23-96AE069690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DBE02B-9409-4E6A-8F06-A09D7DCBC93F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35EDF-7D1A-473A-8FE3-5048FAFF4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F26C12-5A7A-426B-B3C8-CED543257003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7F795-A717-4749-8227-F60FCEDDE3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A2DE9-BA56-4833-AC71-F50CEFA2CCB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2C371-DF60-4D4B-BB18-2088973C71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672DD-81B0-4955-BC64-455BC7648212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D5116-816B-4631-9A2A-2E3687D4FD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E0C11-D05A-4601-B354-71FDFC023546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1F7067-B7D4-443F-BB72-EA44EF62CF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06715-C763-4F58-8AB1-CB23483BC481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FFEA62-81DB-4A9A-A7D8-BDC407B12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17AF8-3543-4EDD-82C9-FC2EDA7FA2E8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F3C82-7F11-421C-B2DD-5057658E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10AD8-CDDD-4C69-ADD5-B8179C9100E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DB32B3-1B47-4AAC-9EC1-4FB72017C3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E9B19-5F51-488B-AA08-86B07B5714E5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2B606E-C539-4AF6-9DD6-DD5FDBEF2A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F3DDE02-C954-4E10-8D66-F2C7B95EEDEA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FC71DD9-2E61-4E85-BCA9-6436DA6415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34280342"/>
              </p:ext>
            </p:extLst>
          </p:nvPr>
        </p:nvGraphicFramePr>
        <p:xfrm>
          <a:off x="1619250" y="1844675"/>
          <a:ext cx="5903913" cy="4525965"/>
        </p:xfrm>
        <a:graphic>
          <a:graphicData uri="http://schemas.openxmlformats.org/drawingml/2006/table">
            <a:tbl>
              <a:tblPr/>
              <a:tblGrid>
                <a:gridCol w="2038829"/>
                <a:gridCol w="3865084"/>
              </a:tblGrid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Informační a komunikační technologie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MS-OFFICE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Ing.Jaroslav Kašpárek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MS WORD, žák používá styly,</a:t>
                      </a:r>
                      <a:r>
                        <a:rPr lang="cs-CZ" sz="1400" baseline="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400" baseline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vytváří sloupce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1..6.2012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333376" y="260648"/>
            <a:ext cx="8199064" cy="1472208"/>
            <a:chOff x="0" y="0"/>
            <a:chExt cx="88837" cy="15314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7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8416558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práce s textem 2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styly a formátování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82925" t="9302" b="43975"/>
          <a:stretch>
            <a:fillRect/>
          </a:stretch>
        </p:blipFill>
        <p:spPr bwMode="auto">
          <a:xfrm>
            <a:off x="3132000" y="3000372"/>
            <a:ext cx="288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práce s textem 2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nový styl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26936" t="22833" r="33686" b="21776"/>
          <a:stretch>
            <a:fillRect/>
          </a:stretch>
        </p:blipFill>
        <p:spPr bwMode="auto">
          <a:xfrm>
            <a:off x="1152000" y="3000372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práce s textem 2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písmena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39444" t="36152" r="39047" b="42918"/>
          <a:stretch>
            <a:fillRect/>
          </a:stretch>
        </p:blipFill>
        <p:spPr bwMode="auto">
          <a:xfrm>
            <a:off x="2952000" y="3051810"/>
            <a:ext cx="3240000" cy="324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práce s textem 2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pravopis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19656" t="19450" r="33951" b="19873"/>
          <a:stretch>
            <a:fillRect/>
          </a:stretch>
        </p:blipFill>
        <p:spPr bwMode="auto">
          <a:xfrm>
            <a:off x="1152000" y="3000372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práce s textem 2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ukládání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 l="19921" t="19239" r="34452" b="19662"/>
          <a:stretch>
            <a:fillRect/>
          </a:stretch>
        </p:blipFill>
        <p:spPr bwMode="auto">
          <a:xfrm>
            <a:off x="1152000" y="3000372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práce s textem 2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sloupce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23627" t="27061" r="39378" b="31924"/>
          <a:stretch>
            <a:fillRect/>
          </a:stretch>
        </p:blipFill>
        <p:spPr bwMode="auto">
          <a:xfrm>
            <a:off x="1152000" y="3000372"/>
            <a:ext cx="6840000" cy="324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práce s textem 2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najít, nahradit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11714" t="24101" r="33025" b="27273"/>
          <a:stretch>
            <a:fillRect/>
          </a:stretch>
        </p:blipFill>
        <p:spPr bwMode="auto">
          <a:xfrm>
            <a:off x="1152000" y="3000372"/>
            <a:ext cx="6840000" cy="324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602</TotalTime>
  <Words>112</Words>
  <Application>Microsoft Office PowerPoint</Application>
  <PresentationFormat>Předvádění na obrazovce (4:3)</PresentationFormat>
  <Paragraphs>33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MS WORD, práce s textem 2</vt:lpstr>
      <vt:lpstr>MS WORD, práce s textem 2</vt:lpstr>
      <vt:lpstr>MS WORD, práce s textem 2</vt:lpstr>
      <vt:lpstr>MS WORD, práce s textem 2</vt:lpstr>
      <vt:lpstr>MS WORD, práce s textem 2</vt:lpstr>
      <vt:lpstr>MS WORD, práce s textem 2</vt:lpstr>
      <vt:lpstr>MS WORD, práce s textem 2</vt:lpstr>
    </vt:vector>
  </TitlesOfParts>
  <Company>Profit, spol. s r. o.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PIC16F84A</dc:title>
  <dc:creator>Kasparek</dc:creator>
  <cp:lastModifiedBy>kasparek</cp:lastModifiedBy>
  <cp:revision>92</cp:revision>
  <dcterms:created xsi:type="dcterms:W3CDTF">2012-06-06T17:43:45Z</dcterms:created>
  <dcterms:modified xsi:type="dcterms:W3CDTF">2014-04-09T07:19:51Z</dcterms:modified>
</cp:coreProperties>
</file>