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381" r:id="rId2"/>
    <p:sldId id="332" r:id="rId3"/>
    <p:sldId id="366" r:id="rId4"/>
    <p:sldId id="376" r:id="rId5"/>
    <p:sldId id="377" r:id="rId6"/>
    <p:sldId id="378" r:id="rId7"/>
    <p:sldId id="379" r:id="rId8"/>
    <p:sldId id="38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80" d="100"/>
          <a:sy n="80" d="100"/>
        </p:scale>
        <p:origin x="-864" y="-6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39131768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6D3FB-0CE6-4772-88D8-95CB53110A10}" type="datetimeFigureOut">
              <a:rPr lang="cs-CZ" smtClean="0"/>
              <a:pPr/>
              <a:t>9.4.2014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9BCE7-D8BD-4E2A-916B-28DA9D41E3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47394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Ing.Jaroslav Kašpárek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 WORD, žák vytváří,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formátuje tabulky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1.6.2012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260648"/>
            <a:ext cx="8559104" cy="1368152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tabulky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tabulky, způsoby vytvoření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14626" t="2110" r="68445" b="56526"/>
          <a:stretch>
            <a:fillRect/>
          </a:stretch>
        </p:blipFill>
        <p:spPr bwMode="auto">
          <a:xfrm>
            <a:off x="2952000" y="3000372"/>
            <a:ext cx="32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tabulky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tabulka, navrhnout tabulku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 l="40569" t="45877" r="34310" b="39958"/>
          <a:stretch>
            <a:fillRect/>
          </a:stretch>
        </p:blipFill>
        <p:spPr bwMode="auto">
          <a:xfrm>
            <a:off x="1152000" y="3173730"/>
            <a:ext cx="6840000" cy="252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tabulky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tabulka, vložit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6731" t="24947" r="36570" b="30444"/>
          <a:stretch>
            <a:fillRect/>
          </a:stretch>
        </p:blipFill>
        <p:spPr bwMode="auto">
          <a:xfrm>
            <a:off x="2952000" y="3000372"/>
            <a:ext cx="32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tabulky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tabulka, automatický formát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3686" t="14588" r="33786" b="51797"/>
          <a:stretch>
            <a:fillRect/>
          </a:stretch>
        </p:blipFill>
        <p:spPr bwMode="auto">
          <a:xfrm>
            <a:off x="2052000" y="3000372"/>
            <a:ext cx="50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tabulky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tabulka, vložit list aplikace  EXCEL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0113" t="26216" r="30089" b="32277"/>
          <a:stretch>
            <a:fillRect/>
          </a:stretch>
        </p:blipFill>
        <p:spPr bwMode="auto">
          <a:xfrm>
            <a:off x="1152000" y="3000372"/>
            <a:ext cx="6840000" cy="360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tabulky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tabulka, vlastnosti tabulky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27995" t="20190" r="36597" b="25337"/>
          <a:stretch>
            <a:fillRect/>
          </a:stretch>
        </p:blipFill>
        <p:spPr bwMode="auto">
          <a:xfrm>
            <a:off x="2952000" y="3000372"/>
            <a:ext cx="32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tabulky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511169"/>
          </a:xfrm>
        </p:spPr>
        <p:txBody>
          <a:bodyPr/>
          <a:lstStyle/>
          <a:p>
            <a:pPr marL="914400" lvl="1" indent="-457200" algn="l">
              <a:buFont typeface="Arial" pitchFamily="34" charset="0"/>
              <a:buChar char="•"/>
            </a:pPr>
            <a:r>
              <a:rPr lang="cs-CZ" sz="3200" dirty="0" smtClean="0"/>
              <a:t>tabulka, vzorec, funkce</a:t>
            </a:r>
          </a:p>
          <a:p>
            <a:pPr marL="914400" lvl="1" indent="-457200" algn="l"/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rcRect l="38319" t="34038" r="38294" b="36093"/>
          <a:stretch>
            <a:fillRect/>
          </a:stretch>
        </p:blipFill>
        <p:spPr bwMode="auto">
          <a:xfrm>
            <a:off x="2952000" y="2891790"/>
            <a:ext cx="3240000" cy="324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699</TotalTime>
  <Words>105</Words>
  <Application>Microsoft Office PowerPoint</Application>
  <PresentationFormat>Předvádění na obrazovce (4:3)</PresentationFormat>
  <Paragraphs>32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MS WORD, tabulky</vt:lpstr>
      <vt:lpstr>MS WORD, tabulky</vt:lpstr>
      <vt:lpstr>MS WORD, tabulky</vt:lpstr>
      <vt:lpstr>MS WORD, tabulky</vt:lpstr>
      <vt:lpstr>MS WORD, tabulky</vt:lpstr>
      <vt:lpstr>MS WORD, tabulky</vt:lpstr>
      <vt:lpstr>MS WORD, tabulky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Kasparek</dc:creator>
  <cp:lastModifiedBy>kasparek</cp:lastModifiedBy>
  <cp:revision>118</cp:revision>
  <dcterms:created xsi:type="dcterms:W3CDTF">2012-06-06T17:43:45Z</dcterms:created>
  <dcterms:modified xsi:type="dcterms:W3CDTF">2014-04-09T07:21:14Z</dcterms:modified>
</cp:coreProperties>
</file>