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91" r:id="rId2"/>
    <p:sldId id="381" r:id="rId3"/>
    <p:sldId id="390" r:id="rId4"/>
    <p:sldId id="332" r:id="rId5"/>
    <p:sldId id="382" r:id="rId6"/>
    <p:sldId id="383" r:id="rId7"/>
    <p:sldId id="384" r:id="rId8"/>
    <p:sldId id="385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80" d="100"/>
          <a:sy n="80" d="100"/>
        </p:scale>
        <p:origin x="-864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D79B8E-C7C6-4486-B185-18B044831BD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83D419-A09A-472F-9526-6FD48F1B2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2680152"/>
      </p:ext>
    </p:extLst>
  </p:cSld>
  <p:clrMap bg1="dk1" tx1="lt1" bg2="dk2" tx2="lt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6D3FB-0CE6-4772-88D8-95CB53110A10}" type="datetimeFigureOut">
              <a:rPr lang="cs-CZ" smtClean="0"/>
              <a:pPr/>
              <a:t>9.4.2014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19BCE7-D8BD-4E2A-916B-28DA9D41E3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3515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4616-0F0D-4592-B53F-E091673B24B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13F77-F1C4-4577-A94A-03C20CC21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3FF9-477A-4AA1-9519-C86C1C4E54D4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E1F01-325E-47DD-8F23-96AE06969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BE02B-9409-4E6A-8F06-A09D7DCBC93F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5EDF-7D1A-473A-8FE3-5048FAFF4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26C12-5A7A-426B-B3C8-CED543257003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7F795-A717-4749-8227-F60FCEDDE3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2DE9-BA56-4833-AC71-F50CEFA2CCB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2C371-DF60-4D4B-BB18-2088973C71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672DD-81B0-4955-BC64-455BC7648212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D5116-816B-4631-9A2A-2E3687D4F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0C11-D05A-4601-B354-71FDFC023546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F7067-B7D4-443F-BB72-EA44EF62CF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06715-C763-4F58-8AB1-CB23483BC481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FEA62-81DB-4A9A-A7D8-BDC407B12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7AF8-3543-4EDD-82C9-FC2EDA7FA2E8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3C82-7F11-421C-B2DD-5057658E5F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10AD8-CDDD-4C69-ADD5-B8179C9100EC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32B3-1B47-4AAC-9EC1-4FB72017C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E9B19-5F51-488B-AA08-86B07B5714E5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B606E-C539-4AF6-9DD6-DD5FDBEF2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3DDE02-C954-4E10-8D66-F2C7B95EEDEA}" type="datetimeFigureOut">
              <a:rPr lang="cs-CZ"/>
              <a:pPr>
                <a:defRPr/>
              </a:pPr>
              <a:t>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C71DD9-2E61-4E85-BCA9-6436DA6415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4280342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MS-OFFICE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Ing.Jaroslav Kašpárek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MS WORD,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žák používá hromadnou korespondenci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1.6..2012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333376" y="116632"/>
            <a:ext cx="8487096" cy="1616224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hromadná distribuce dat</a:t>
            </a:r>
          </a:p>
          <a:p>
            <a:pPr marL="1371600" lvl="2" indent="-457200" algn="l">
              <a:buFont typeface="Calibri" pitchFamily="34" charset="0"/>
              <a:buChar char="−"/>
            </a:pPr>
            <a:r>
              <a:rPr lang="cs-CZ" sz="3200" dirty="0" smtClean="0"/>
              <a:t>hlavní dokument</a:t>
            </a:r>
          </a:p>
          <a:p>
            <a:pPr marL="1371600" lvl="2" indent="-457200" algn="l">
              <a:buFont typeface="Calibri" pitchFamily="34" charset="0"/>
              <a:buChar char="−"/>
            </a:pPr>
            <a:r>
              <a:rPr lang="cs-CZ" sz="3200" dirty="0" smtClean="0"/>
              <a:t>zdroj dat, informace o příjemcích</a:t>
            </a:r>
          </a:p>
          <a:p>
            <a:pPr marL="1371600" lvl="2" indent="-457200" algn="l">
              <a:buFont typeface="Calibri" pitchFamily="34" charset="0"/>
              <a:buChar char="−"/>
            </a:pPr>
            <a:r>
              <a:rPr lang="cs-CZ" sz="3200" dirty="0" smtClean="0"/>
              <a:t>slučovací pole</a:t>
            </a:r>
          </a:p>
          <a:p>
            <a:pPr marL="1371600" lvl="2" indent="-457200" algn="l">
              <a:buFont typeface="Calibri" pitchFamily="34" charset="0"/>
              <a:buChar char="−"/>
            </a:pPr>
            <a:r>
              <a:rPr lang="cs-CZ" sz="3200" dirty="0" smtClean="0"/>
              <a:t>sloučený dokument</a:t>
            </a:r>
          </a:p>
          <a:p>
            <a:pPr marL="914400" lvl="1" indent="-457200" algn="l">
              <a:buFont typeface="Arial" pitchFamily="34" charset="0"/>
              <a:buChar char="•"/>
            </a:pPr>
            <a:endParaRPr lang="cs-CZ" sz="3200" dirty="0" smtClean="0"/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panel nástrojů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13170" t="24736" r="61198" b="41649"/>
          <a:stretch>
            <a:fillRect/>
          </a:stretch>
        </p:blipFill>
        <p:spPr bwMode="auto">
          <a:xfrm>
            <a:off x="2052000" y="3000372"/>
            <a:ext cx="50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typ  dokumentu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83190" t="10148" b="49260"/>
          <a:stretch>
            <a:fillRect/>
          </a:stretch>
        </p:blipFill>
        <p:spPr bwMode="auto">
          <a:xfrm>
            <a:off x="3132000" y="3000372"/>
            <a:ext cx="288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způsob vytvoření dokumentu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83190" t="10148" b="56660"/>
          <a:stretch>
            <a:fillRect/>
          </a:stretch>
        </p:blipFill>
        <p:spPr bwMode="auto">
          <a:xfrm>
            <a:off x="3132000" y="3000372"/>
            <a:ext cx="288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vytvoření příjemců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21244" t="22410" r="25525" b="24102"/>
          <a:stretch>
            <a:fillRect/>
          </a:stretch>
        </p:blipFill>
        <p:spPr bwMode="auto">
          <a:xfrm>
            <a:off x="2052000" y="3000372"/>
            <a:ext cx="50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vložení slučovacích polí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8319" t="26004" r="38426" b="32347"/>
          <a:stretch>
            <a:fillRect/>
          </a:stretch>
        </p:blipFill>
        <p:spPr bwMode="auto">
          <a:xfrm>
            <a:off x="2952000" y="3000372"/>
            <a:ext cx="32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dirty="0" smtClean="0"/>
              <a:t>MS WORD, hromadná korespondence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2060575"/>
            <a:ext cx="6985000" cy="511169"/>
          </a:xfrm>
        </p:spPr>
        <p:txBody>
          <a:bodyPr/>
          <a:lstStyle/>
          <a:p>
            <a:pPr marL="914400" lvl="1" indent="-457200" algn="l">
              <a:buFont typeface="Arial" pitchFamily="34" charset="0"/>
              <a:buChar char="•"/>
            </a:pPr>
            <a:r>
              <a:rPr lang="cs-CZ" sz="3200" dirty="0" smtClean="0"/>
              <a:t>dokončení, sloučení</a:t>
            </a:r>
          </a:p>
          <a:p>
            <a:pPr marL="914400" lvl="1" indent="-457200" algn="l"/>
            <a:endParaRPr lang="cs-CZ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83058" t="13319" b="46385"/>
          <a:stretch>
            <a:fillRect/>
          </a:stretch>
        </p:blipFill>
        <p:spPr bwMode="auto">
          <a:xfrm>
            <a:off x="2952000" y="3000372"/>
            <a:ext cx="3240000" cy="32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742</TotalTime>
  <Words>113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MS WORD, hromadná korespondence</vt:lpstr>
      <vt:lpstr>MS WORD, hromadná korespondence</vt:lpstr>
      <vt:lpstr>MS WORD, hromadná korespondence</vt:lpstr>
      <vt:lpstr>MS WORD, hromadná korespondence</vt:lpstr>
      <vt:lpstr>MS WORD, hromadná korespondence</vt:lpstr>
      <vt:lpstr>MS WORD, hromadná korespondence</vt:lpstr>
      <vt:lpstr>MS WORD, hromadná korespondence</vt:lpstr>
    </vt:vector>
  </TitlesOfParts>
  <Company>Profit, spol. s r. 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PIC16F84A</dc:title>
  <dc:creator>Kasparek</dc:creator>
  <cp:lastModifiedBy>kasparek</cp:lastModifiedBy>
  <cp:revision>124</cp:revision>
  <dcterms:created xsi:type="dcterms:W3CDTF">2012-06-06T17:43:45Z</dcterms:created>
  <dcterms:modified xsi:type="dcterms:W3CDTF">2014-04-09T07:22:20Z</dcterms:modified>
</cp:coreProperties>
</file>