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397" r:id="rId2"/>
    <p:sldId id="390" r:id="rId3"/>
    <p:sldId id="391" r:id="rId4"/>
    <p:sldId id="392" r:id="rId5"/>
    <p:sldId id="393" r:id="rId6"/>
    <p:sldId id="394" r:id="rId7"/>
    <p:sldId id="395" r:id="rId8"/>
    <p:sldId id="39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49992162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6D3FB-0CE6-4772-88D8-95CB53110A10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9BCE7-D8BD-4E2A-916B-28DA9D41E3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84169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 WORD, žák nastaví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chování editoru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1.6.2012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188640"/>
            <a:ext cx="8711505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nastavení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obecné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0053" t="19450" r="34584" b="19756"/>
          <a:stretch>
            <a:fillRect/>
          </a:stretch>
        </p:blipFill>
        <p:spPr bwMode="auto">
          <a:xfrm>
            <a:off x="2052000" y="3000372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nastavení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ukládání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9656" t="19239" r="33951" b="19873"/>
          <a:stretch>
            <a:fillRect/>
          </a:stretch>
        </p:blipFill>
        <p:spPr bwMode="auto">
          <a:xfrm>
            <a:off x="2052000" y="3000372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nastavení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zabezpečení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0053" t="19239" r="34556" b="19873"/>
          <a:stretch>
            <a:fillRect/>
          </a:stretch>
        </p:blipFill>
        <p:spPr bwMode="auto">
          <a:xfrm>
            <a:off x="2052000" y="3000372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nastavení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umístění souborů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9921" t="19661" r="33658" b="19336"/>
          <a:stretch>
            <a:fillRect/>
          </a:stretch>
        </p:blipFill>
        <p:spPr bwMode="auto">
          <a:xfrm>
            <a:off x="2052000" y="3000371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nastavení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informace  o uživateli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9921" t="19450" r="33658" b="19239"/>
          <a:stretch>
            <a:fillRect/>
          </a:stretch>
        </p:blipFill>
        <p:spPr bwMode="auto">
          <a:xfrm>
            <a:off x="2052000" y="3000372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nastavení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revize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0053" t="19027" r="34320" b="19450"/>
          <a:stretch>
            <a:fillRect/>
          </a:stretch>
        </p:blipFill>
        <p:spPr bwMode="auto">
          <a:xfrm>
            <a:off x="2052000" y="3000372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nastavení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pravopis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9656" t="19662" r="33885" b="18693"/>
          <a:stretch>
            <a:fillRect/>
          </a:stretch>
        </p:blipFill>
        <p:spPr bwMode="auto">
          <a:xfrm>
            <a:off x="2052000" y="3000372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853</TotalTime>
  <Words>84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MS WORD, nastavení</vt:lpstr>
      <vt:lpstr>MS WORD, nastavení</vt:lpstr>
      <vt:lpstr>MS WORD, nastavení</vt:lpstr>
      <vt:lpstr>MS WORD, nastavení</vt:lpstr>
      <vt:lpstr>MS WORD, nastavení</vt:lpstr>
      <vt:lpstr>MS WORD, nastavení</vt:lpstr>
      <vt:lpstr>MS WORD, nastavení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Kasparerk</dc:creator>
  <cp:lastModifiedBy>kasparek</cp:lastModifiedBy>
  <cp:revision>128</cp:revision>
  <dcterms:created xsi:type="dcterms:W3CDTF">2012-06-06T17:43:45Z</dcterms:created>
  <dcterms:modified xsi:type="dcterms:W3CDTF">2014-04-09T07:29:37Z</dcterms:modified>
</cp:coreProperties>
</file>