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304" r:id="rId2"/>
    <p:sldId id="264" r:id="rId3"/>
    <p:sldId id="287" r:id="rId4"/>
    <p:sldId id="290" r:id="rId5"/>
    <p:sldId id="274" r:id="rId6"/>
    <p:sldId id="296" r:id="rId7"/>
    <p:sldId id="301" r:id="rId8"/>
    <p:sldId id="302" r:id="rId9"/>
    <p:sldId id="30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2" autoAdjust="0"/>
    <p:restoredTop sz="94671" autoAdjust="0"/>
  </p:normalViewPr>
  <p:slideViewPr>
    <p:cSldViewPr>
      <p:cViewPr>
        <p:scale>
          <a:sx n="80" d="100"/>
          <a:sy n="80" d="100"/>
        </p:scale>
        <p:origin x="-930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D79B8E-C7C6-4486-B185-18B044831BD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83D419-A09A-472F-9526-6FD48F1B2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749090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4616-0F0D-4592-B53F-E091673B24B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3F77-F1C4-4577-A94A-03C20CC21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3FF9-477A-4AA1-9519-C86C1C4E54D4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1F01-325E-47DD-8F23-96AE06969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BE02B-9409-4E6A-8F06-A09D7DCBC93F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5EDF-7D1A-473A-8FE3-5048FAFF4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6C12-5A7A-426B-B3C8-CED543257003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F795-A717-4749-8227-F60FCEDDE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2DE9-BA56-4833-AC71-F50CEFA2CCB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2C371-DF60-4D4B-BB18-2088973C7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672DD-81B0-4955-BC64-455BC7648212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5116-816B-4631-9A2A-2E3687D4F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0C11-D05A-4601-B354-71FDFC023546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7067-B7D4-443F-BB72-EA44EF62C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6715-C763-4F58-8AB1-CB23483BC481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FEA62-81DB-4A9A-A7D8-BDC407B1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7AF8-3543-4EDD-82C9-FC2EDA7FA2E8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3C82-7F11-421C-B2DD-5057658E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10AD8-CDDD-4C69-ADD5-B8179C9100E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32B3-1B47-4AAC-9EC1-4FB72017C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9B19-5F51-488B-AA08-86B07B5714E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606E-C539-4AF6-9DD6-DD5FDBEF2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DDE02-C954-4E10-8D66-F2C7B95EEDEA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C71DD9-2E61-4E85-BCA9-6436DA6415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4280342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Operační systém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Miroslav </a:t>
                      </a:r>
                      <a:r>
                        <a:rPr lang="cs-CZ" sz="14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Geršl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Operační systém ,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žák se orientuje v základních pojmech </a:t>
                      </a:r>
                      <a:r>
                        <a:rPr lang="cs-CZ" sz="1400" baseline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operačních systémů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4.9.2012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0" y="188640"/>
            <a:ext cx="8711505" cy="1544216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základní programové vybavení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zavedeno do paměti při jeho startu     a zůstává v něm až do jeho vypnutí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skládá se z jádra a pomocných nástrojů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řídí činnost celého počítače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první OS dodávány k sálovým počítačům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uživatelské rozhraní (příkazový řádek, textové nebo grafické)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err="1" smtClean="0">
                <a:solidFill>
                  <a:schemeClr val="tx1"/>
                </a:solidFill>
              </a:rPr>
              <a:t>jednoúlohové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víceúlohové</a:t>
            </a:r>
            <a:endParaRPr lang="cs-CZ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jednouživatelské, víceuživatelské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základní programové vybavení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zavedeno do paměti při jeho startu     a zůstává v něm až do jeho vypnutí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skládá se z jádra a pomocných nástrojů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řídí činnost celého počítače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souborový systém (</a:t>
            </a:r>
            <a:r>
              <a:rPr lang="cs-CZ" dirty="0" err="1" smtClean="0">
                <a:solidFill>
                  <a:schemeClr val="tx1"/>
                </a:solidFill>
              </a:rPr>
              <a:t>file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system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určuje způsob organizace dat tak, aby     k nim bylo možno snadno přistupovat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velikost paměťového média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délka souboru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délka jména souboru 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počet zanořených podadresářů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souborový systém (</a:t>
            </a:r>
            <a:r>
              <a:rPr lang="cs-CZ" dirty="0" err="1" smtClean="0">
                <a:solidFill>
                  <a:schemeClr val="tx1"/>
                </a:solidFill>
              </a:rPr>
              <a:t>file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system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diskové kvóty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err="1" smtClean="0">
                <a:solidFill>
                  <a:schemeClr val="tx1"/>
                </a:solidFill>
              </a:rPr>
              <a:t>žurnálování</a:t>
            </a: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FAT12, FAT16, FAT32, ext2, ext3, ext4, NTFS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MS DOS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od firmy Microsoft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klíčový pro obecné rozšíření PC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příkazový řádek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jednouživatelský, </a:t>
            </a:r>
            <a:r>
              <a:rPr lang="cs-CZ" dirty="0" err="1" smtClean="0">
                <a:solidFill>
                  <a:schemeClr val="tx1"/>
                </a:solidFill>
              </a:rPr>
              <a:t>jednoúlohový</a:t>
            </a: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klony systému MS DOS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MS WINDOWS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označení pro několik různých OS od firmy Microsoft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mají grafické uživatelské rozhraní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práce v oknech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Windows 95 (podpora dlouhých názvů)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Windows 98 (podpora USB)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Operační systém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MS WINDOWS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Windows ME (uveden v roce 2000)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err="1" smtClean="0">
                <a:solidFill>
                  <a:schemeClr val="tx1"/>
                </a:solidFill>
              </a:rPr>
              <a:t>WindowsNT</a:t>
            </a:r>
            <a:r>
              <a:rPr lang="cs-CZ" dirty="0" smtClean="0">
                <a:solidFill>
                  <a:schemeClr val="tx1"/>
                </a:solidFill>
              </a:rPr>
              <a:t>/2000/XP (mohou používat souborový systém FAT, většinou ale používají  NTFS)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Windows 7 (výrazně modernizován)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Windows 8 (2012)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2875</TotalTime>
  <Words>282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Operační systém</vt:lpstr>
      <vt:lpstr>Operační systém</vt:lpstr>
      <vt:lpstr>Operační systém</vt:lpstr>
      <vt:lpstr>Operační systém</vt:lpstr>
      <vt:lpstr>Operační systém</vt:lpstr>
      <vt:lpstr>Operační systém</vt:lpstr>
      <vt:lpstr>Operační systém</vt:lpstr>
      <vt:lpstr>Operační systém</vt:lpstr>
    </vt:vector>
  </TitlesOfParts>
  <Company>Profit, spol. s r. 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PIC16F84A</dc:title>
  <dc:creator>gersl</dc:creator>
  <cp:lastModifiedBy>kasparek</cp:lastModifiedBy>
  <cp:revision>92</cp:revision>
  <dcterms:created xsi:type="dcterms:W3CDTF">2012-06-06T17:43:45Z</dcterms:created>
  <dcterms:modified xsi:type="dcterms:W3CDTF">2014-04-09T07:30:24Z</dcterms:modified>
</cp:coreProperties>
</file>