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88" r:id="rId2"/>
    <p:sldId id="264" r:id="rId3"/>
    <p:sldId id="281" r:id="rId4"/>
    <p:sldId id="282" r:id="rId5"/>
    <p:sldId id="283" r:id="rId6"/>
    <p:sldId id="284" r:id="rId7"/>
    <p:sldId id="285" r:id="rId8"/>
    <p:sldId id="286" r:id="rId9"/>
    <p:sldId id="28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51" autoAdjust="0"/>
    <p:restoredTop sz="94671" autoAdjust="0"/>
  </p:normalViewPr>
  <p:slideViewPr>
    <p:cSldViewPr>
      <p:cViewPr>
        <p:scale>
          <a:sx n="80" d="100"/>
          <a:sy n="80" d="100"/>
        </p:scale>
        <p:origin x="-690" y="-7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6074515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Internet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Internet, žák získá přehled o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vývoji Internetu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err="1" smtClean="0">
                <a:solidFill>
                  <a:schemeClr val="tx1"/>
                </a:solidFill>
              </a:rPr>
              <a:t>Arpanet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zárodečná síť vytvořená v USA agenturou ARPA za vojenské peníze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cílem bylo vybudování sítě, která by přežila útok nepřítele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ARPANET později přerůstá v dnešní celosvětový Internet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ARPANET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 ověření funkčnosti armádou byla síť předána k používání </a:t>
            </a:r>
            <a:r>
              <a:rPr lang="cs-CZ" dirty="0" smtClean="0">
                <a:solidFill>
                  <a:schemeClr val="tx1"/>
                </a:solidFill>
              </a:rPr>
              <a:t>akademické </a:t>
            </a:r>
            <a:r>
              <a:rPr lang="cs-CZ" dirty="0" smtClean="0">
                <a:solidFill>
                  <a:schemeClr val="tx1"/>
                </a:solidFill>
              </a:rPr>
              <a:t>sféře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vzniká rodina protokolů TCP/IP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existující sítě škol se začaly připojovat     k </a:t>
            </a:r>
            <a:r>
              <a:rPr lang="cs-CZ" dirty="0" err="1" smtClean="0">
                <a:solidFill>
                  <a:schemeClr val="tx1"/>
                </a:solidFill>
              </a:rPr>
              <a:t>ARPANETu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vzniká soustava vzájemně propojených sítí (Internet)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Další vývoj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Internet financován akademickou sférou od roku 1986 agenturou NSF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ARPANET nahrazen páteřní sítí NSFNET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připojování pouze akademických </a:t>
            </a:r>
            <a:r>
              <a:rPr lang="cs-CZ" dirty="0" smtClean="0">
                <a:solidFill>
                  <a:schemeClr val="tx1"/>
                </a:solidFill>
              </a:rPr>
              <a:t>institucí, nikoli </a:t>
            </a:r>
            <a:r>
              <a:rPr lang="cs-CZ" dirty="0" smtClean="0">
                <a:solidFill>
                  <a:schemeClr val="tx1"/>
                </a:solidFill>
              </a:rPr>
              <a:t>komerčních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Další vývoj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počátkem 90. let přechází financování na komerční bázi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připojit se může kdokoli, kdo za to zaplatí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NSFNET nahrazen soustavou páteřních sítí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Dnešní podoba Internetu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Internet je soustavou vzájemně propojených sítí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tyto dílčí sítě poskytují přístup na komerčním základě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vlastníky jsou poskytovatelé přístupu (ISP, Internet </a:t>
            </a:r>
            <a:r>
              <a:rPr lang="cs-CZ" dirty="0" err="1" smtClean="0">
                <a:solidFill>
                  <a:schemeClr val="tx1"/>
                </a:solidFill>
              </a:rPr>
              <a:t>Service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Providers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Vlastník Internetu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jako celek Internet nemá vlastníka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své vlastníky (</a:t>
            </a:r>
            <a:r>
              <a:rPr lang="cs-CZ" dirty="0" err="1" smtClean="0">
                <a:solidFill>
                  <a:schemeClr val="tx1"/>
                </a:solidFill>
              </a:rPr>
              <a:t>providery</a:t>
            </a:r>
            <a:r>
              <a:rPr lang="cs-CZ" dirty="0" smtClean="0">
                <a:solidFill>
                  <a:schemeClr val="tx1"/>
                </a:solidFill>
              </a:rPr>
              <a:t>) mají dílčí sítě, může jít také o privátní dílčí sítě jako například akademické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připojení k dílčí síti </a:t>
            </a:r>
            <a:r>
              <a:rPr lang="cs-CZ" dirty="0" err="1" smtClean="0">
                <a:solidFill>
                  <a:schemeClr val="tx1"/>
                </a:solidFill>
              </a:rPr>
              <a:t>providera</a:t>
            </a:r>
            <a:r>
              <a:rPr lang="cs-CZ" dirty="0" smtClean="0">
                <a:solidFill>
                  <a:schemeClr val="tx1"/>
                </a:solidFill>
              </a:rPr>
              <a:t> znamená připojit se do Internetu, sítě </a:t>
            </a:r>
            <a:r>
              <a:rPr lang="cs-CZ" dirty="0" err="1" smtClean="0">
                <a:solidFill>
                  <a:schemeClr val="tx1"/>
                </a:solidFill>
              </a:rPr>
              <a:t>providerů</a:t>
            </a:r>
            <a:r>
              <a:rPr lang="cs-CZ" dirty="0" smtClean="0">
                <a:solidFill>
                  <a:schemeClr val="tx1"/>
                </a:solidFill>
              </a:rPr>
              <a:t> jsou vzájemně propojeny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Internet v ČR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ČR připojena k Internetu 1992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skuteční komerční </a:t>
            </a:r>
            <a:r>
              <a:rPr lang="cs-CZ" dirty="0" err="1" smtClean="0">
                <a:solidFill>
                  <a:schemeClr val="tx1"/>
                </a:solidFill>
              </a:rPr>
              <a:t>provideři</a:t>
            </a:r>
            <a:r>
              <a:rPr lang="cs-CZ" dirty="0" smtClean="0">
                <a:solidFill>
                  <a:schemeClr val="tx1"/>
                </a:solidFill>
              </a:rPr>
              <a:t> vznikají        v roce 1995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správou domény .</a:t>
            </a:r>
            <a:r>
              <a:rPr lang="cs-CZ" dirty="0" err="1" smtClean="0">
                <a:solidFill>
                  <a:schemeClr val="tx1"/>
                </a:solidFill>
              </a:rPr>
              <a:t>cz</a:t>
            </a:r>
            <a:r>
              <a:rPr lang="cs-CZ" dirty="0" smtClean="0">
                <a:solidFill>
                  <a:schemeClr val="tx1"/>
                </a:solidFill>
              </a:rPr>
              <a:t> pověřeno sdružení </a:t>
            </a:r>
            <a:r>
              <a:rPr lang="cs-CZ" dirty="0" err="1" smtClean="0">
                <a:solidFill>
                  <a:schemeClr val="tx1"/>
                </a:solidFill>
              </a:rPr>
              <a:t>cz.nic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za zřízení domény se platí</a:t>
            </a: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Internet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jedná se o vlastní jméno jedné konkrétní soustavy vzájemně propojených sítí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Internet je pouze jeden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jako celek nemá žádného  vlastníka , dílčí internety ho mají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1806</TotalTime>
  <Words>296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Internet I</vt:lpstr>
      <vt:lpstr>Internet I</vt:lpstr>
      <vt:lpstr>Internet I</vt:lpstr>
      <vt:lpstr>Internet I</vt:lpstr>
      <vt:lpstr>Internet I</vt:lpstr>
      <vt:lpstr>Internet I</vt:lpstr>
      <vt:lpstr>Internet I</vt:lpstr>
      <vt:lpstr>Internet I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Dum</cp:lastModifiedBy>
  <cp:revision>97</cp:revision>
  <dcterms:created xsi:type="dcterms:W3CDTF">2012-06-06T17:43:45Z</dcterms:created>
  <dcterms:modified xsi:type="dcterms:W3CDTF">2014-04-11T11:21:31Z</dcterms:modified>
</cp:coreProperties>
</file>