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356" r:id="rId2"/>
    <p:sldId id="332" r:id="rId3"/>
    <p:sldId id="351" r:id="rId4"/>
    <p:sldId id="352" r:id="rId5"/>
    <p:sldId id="353" r:id="rId6"/>
    <p:sldId id="354" r:id="rId7"/>
    <p:sldId id="355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>
        <p:scale>
          <a:sx n="80" d="100"/>
          <a:sy n="80" d="100"/>
        </p:scale>
        <p:origin x="-864" y="-6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74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6D79B8E-C7C6-4486-B185-18B044831BD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383D419-A09A-472F-9526-6FD48F1B23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72230426"/>
      </p:ext>
    </p:extLst>
  </p:cSld>
  <p:clrMap bg1="dk1" tx1="lt1" bg2="dk2" tx2="lt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6D3FB-0CE6-4772-88D8-95CB53110A10}" type="datetimeFigureOut">
              <a:rPr lang="cs-CZ" smtClean="0"/>
              <a:pPr/>
              <a:t>9.4.2014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19BCE7-D8BD-4E2A-916B-28DA9D41E3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958462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574616-0F0D-4592-B53F-E091673B24B5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B13F77-F1C4-4577-A94A-03C20CC21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D3FF9-477A-4AA1-9519-C86C1C4E54D4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6E1F01-325E-47DD-8F23-96AE069690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DBE02B-9409-4E6A-8F06-A09D7DCBC93F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35EDF-7D1A-473A-8FE3-5048FAFF4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F26C12-5A7A-426B-B3C8-CED543257003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B7F795-A717-4749-8227-F60FCEDDE3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A2DE9-BA56-4833-AC71-F50CEFA2CCB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C2C371-DF60-4D4B-BB18-2088973C71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672DD-81B0-4955-BC64-455BC7648212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D5116-816B-4631-9A2A-2E3687D4FD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E0C11-D05A-4601-B354-71FDFC023546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1F7067-B7D4-443F-BB72-EA44EF62CF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06715-C763-4F58-8AB1-CB23483BC481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FFEA62-81DB-4A9A-A7D8-BDC407B12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17AF8-3543-4EDD-82C9-FC2EDA7FA2E8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F3C82-7F11-421C-B2DD-5057658E5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810AD8-CDDD-4C69-ADD5-B8179C9100E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DB32B3-1B47-4AAC-9EC1-4FB72017C3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E9B19-5F51-488B-AA08-86B07B5714E5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2B606E-C539-4AF6-9DD6-DD5FDBEF2A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F3DDE02-C954-4E10-8D66-F2C7B95EEDEA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FC71DD9-2E61-4E85-BCA9-6436DA6415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34280342"/>
              </p:ext>
            </p:extLst>
          </p:nvPr>
        </p:nvGraphicFramePr>
        <p:xfrm>
          <a:off x="1619250" y="1844675"/>
          <a:ext cx="5903913" cy="4525965"/>
        </p:xfrm>
        <a:graphic>
          <a:graphicData uri="http://schemas.openxmlformats.org/drawingml/2006/table">
            <a:tbl>
              <a:tblPr/>
              <a:tblGrid>
                <a:gridCol w="2038829"/>
                <a:gridCol w="3865084"/>
              </a:tblGrid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Informační a komunikační technologie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MS-OFFICE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Ing.Jaroslav Kašpárek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MS WORD, žák</a:t>
                      </a:r>
                      <a:r>
                        <a:rPr lang="cs-CZ" sz="1400" baseline="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vkládá symboly, zvláštní znaky, </a:t>
                      </a:r>
                      <a:r>
                        <a:rPr lang="cs-CZ" sz="1400" baseline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vytváří obsah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4.9.2012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179512" y="188640"/>
            <a:ext cx="8711505" cy="1544216"/>
            <a:chOff x="0" y="0"/>
            <a:chExt cx="88837" cy="15314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8" name="Obdélník 7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8416558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práce s textem 3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symboly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l="24024" t="23256" r="32731" b="31924"/>
          <a:stretch>
            <a:fillRect/>
          </a:stretch>
        </p:blipFill>
        <p:spPr bwMode="auto">
          <a:xfrm>
            <a:off x="1152000" y="3000372"/>
            <a:ext cx="684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práce s textem 3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speciální znaky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l="23891" t="23044" r="32731" b="31713"/>
          <a:stretch>
            <a:fillRect/>
          </a:stretch>
        </p:blipFill>
        <p:spPr bwMode="auto">
          <a:xfrm>
            <a:off x="1152000" y="3000372"/>
            <a:ext cx="684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práce s textem 3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rejstřík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l="17803" t="24736" r="33382" b="25793"/>
          <a:stretch>
            <a:fillRect/>
          </a:stretch>
        </p:blipFill>
        <p:spPr bwMode="auto">
          <a:xfrm>
            <a:off x="1152000" y="3000372"/>
            <a:ext cx="684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práce s textem 3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obsah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l="18067" t="24313" r="33792" b="25370"/>
          <a:stretch>
            <a:fillRect/>
          </a:stretch>
        </p:blipFill>
        <p:spPr bwMode="auto">
          <a:xfrm>
            <a:off x="1152000" y="3000372"/>
            <a:ext cx="684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práce s textem 3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seznam obrázků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l="17670" t="24313" r="33488" b="25581"/>
          <a:stretch>
            <a:fillRect/>
          </a:stretch>
        </p:blipFill>
        <p:spPr bwMode="auto">
          <a:xfrm>
            <a:off x="1152000" y="3000372"/>
            <a:ext cx="684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práce s textem 3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lupa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l="33422" t="25370" r="33539" b="31427"/>
          <a:stretch>
            <a:fillRect/>
          </a:stretch>
        </p:blipFill>
        <p:spPr bwMode="auto">
          <a:xfrm>
            <a:off x="1872000" y="3000372"/>
            <a:ext cx="540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622</TotalTime>
  <Words>101</Words>
  <Application>Microsoft Office PowerPoint</Application>
  <PresentationFormat>Předvádění na obrazovce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MS WORD, práce s textem 3</vt:lpstr>
      <vt:lpstr>MS WORD, práce s textem 3</vt:lpstr>
      <vt:lpstr>MS WORD, práce s textem 3</vt:lpstr>
      <vt:lpstr>MS WORD, práce s textem 3</vt:lpstr>
      <vt:lpstr>MS WORD, práce s textem 3</vt:lpstr>
      <vt:lpstr>MS WORD, práce s textem 3</vt:lpstr>
    </vt:vector>
  </TitlesOfParts>
  <Company>Profit, spol. s r. o.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PIC16F84A</dc:title>
  <dc:creator>Kasparek</dc:creator>
  <cp:lastModifiedBy>kasparek</cp:lastModifiedBy>
  <cp:revision>99</cp:revision>
  <dcterms:created xsi:type="dcterms:W3CDTF">2012-06-06T17:43:45Z</dcterms:created>
  <dcterms:modified xsi:type="dcterms:W3CDTF">2014-04-09T07:40:11Z</dcterms:modified>
</cp:coreProperties>
</file>