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43" autoAdjust="0"/>
    <p:restoredTop sz="94660"/>
  </p:normalViewPr>
  <p:slideViewPr>
    <p:cSldViewPr>
      <p:cViewPr>
        <p:scale>
          <a:sx n="80" d="100"/>
          <a:sy n="80" d="100"/>
        </p:scale>
        <p:origin x="-912" y="-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1BE3-35CB-45EE-AD63-9487EDA01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9AB4A-C54C-44F6-95F8-64FE062675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5D6E5-4334-48F0-9AC6-1FDC46114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9370A-790E-486E-BF86-1908E5CBB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020C0-B87E-432D-9A82-2CE8D78BAA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314B2-152F-43F6-B057-002AF03E5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629B3-6F23-4EC3-AB26-8D913DBC3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451EC-15D9-4AA7-8B00-8D9E70924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E113F-E4B3-4F49-997D-DC3BFE439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79605-736E-4AD0-8D95-4BA135895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0344-A194-46E7-8684-8842F9F79C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A1459-B1E6-446C-A22A-467CB232AF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Tiskárny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Miroslav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Geršl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Tiskárny, žák popíše základní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 tisku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4.9.2012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52400" y="152400"/>
            <a:ext cx="8711505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Tiskárny, scannery</a:t>
            </a:r>
            <a:endParaRPr lang="cs-CZ" dirty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Tiskárny</a:t>
            </a:r>
            <a:endParaRPr lang="cs-CZ" dirty="0"/>
          </a:p>
          <a:p>
            <a:pPr lvl="1"/>
            <a:r>
              <a:rPr lang="cs-CZ" dirty="0" smtClean="0"/>
              <a:t>základní výstupní zařízení  sloužící k vytisknutí dat v elektronické podobě </a:t>
            </a:r>
            <a:endParaRPr lang="cs-CZ" dirty="0"/>
          </a:p>
          <a:p>
            <a:pPr lvl="1"/>
            <a:r>
              <a:rPr lang="cs-CZ" dirty="0" smtClean="0"/>
              <a:t>typ tisku, rychlost tisku, kvalita tisku, barevnost, pořizovací náklady,  cena za vytištěnou stránku</a:t>
            </a:r>
          </a:p>
          <a:p>
            <a:pPr lvl="1"/>
            <a:r>
              <a:rPr lang="cs-CZ" dirty="0" smtClean="0"/>
              <a:t>subtraktivní model mísení barev (CMYB)</a:t>
            </a:r>
            <a:endParaRPr lang="cs-CZ" dirty="0"/>
          </a:p>
          <a:p>
            <a:pPr lvl="1"/>
            <a:endParaRPr lang="cs-CZ" dirty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Tiskárny, scannery</a:t>
            </a:r>
            <a:endParaRPr lang="cs-CZ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Jehličkové tiskárny</a:t>
            </a:r>
            <a:endParaRPr lang="cs-CZ" dirty="0"/>
          </a:p>
          <a:p>
            <a:pPr lvl="1"/>
            <a:r>
              <a:rPr lang="cs-CZ" dirty="0" smtClean="0"/>
              <a:t>využívá se tisková hlava obsahující elektromagneticky ovládané </a:t>
            </a:r>
            <a:r>
              <a:rPr lang="cs-CZ" dirty="0" smtClean="0"/>
              <a:t>jehličky</a:t>
            </a:r>
            <a:endParaRPr lang="cs-CZ" dirty="0"/>
          </a:p>
          <a:p>
            <a:pPr lvl="1"/>
            <a:r>
              <a:rPr lang="cs-CZ" dirty="0" smtClean="0"/>
              <a:t>režimy DRAFT, NLQ, LQ</a:t>
            </a:r>
          </a:p>
          <a:p>
            <a:pPr lvl="1"/>
            <a:r>
              <a:rPr lang="cs-CZ" dirty="0" smtClean="0"/>
              <a:t>hlučné zařízení</a:t>
            </a:r>
          </a:p>
          <a:p>
            <a:pPr lvl="1"/>
            <a:r>
              <a:rPr lang="cs-CZ" dirty="0" smtClean="0"/>
              <a:t>nízké náklady na vytištěnou stránku</a:t>
            </a:r>
          </a:p>
          <a:p>
            <a:pPr lvl="1"/>
            <a:r>
              <a:rPr lang="cs-CZ" dirty="0" smtClean="0"/>
              <a:t>výkon řádově 100 </a:t>
            </a:r>
            <a:r>
              <a:rPr lang="cs-CZ" dirty="0" err="1" smtClean="0"/>
              <a:t>zn</a:t>
            </a:r>
            <a:r>
              <a:rPr lang="cs-CZ" dirty="0" smtClean="0"/>
              <a:t>/s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Tiskárny, scannery</a:t>
            </a:r>
            <a:endParaRPr lang="cs-CZ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Inkoustové tiskárny</a:t>
            </a:r>
            <a:endParaRPr lang="cs-CZ" dirty="0"/>
          </a:p>
          <a:p>
            <a:pPr lvl="1"/>
            <a:r>
              <a:rPr lang="cs-CZ" dirty="0" smtClean="0"/>
              <a:t>tisk prováděn pomocí inkoustu, který je miniaturními tryskami vystřikován na papír</a:t>
            </a:r>
            <a:endParaRPr lang="cs-CZ" dirty="0"/>
          </a:p>
          <a:p>
            <a:pPr lvl="1"/>
            <a:r>
              <a:rPr lang="cs-CZ" dirty="0" err="1" smtClean="0"/>
              <a:t>thermal</a:t>
            </a:r>
            <a:r>
              <a:rPr lang="cs-CZ" dirty="0" smtClean="0"/>
              <a:t> technology (k vystříknutí kapky využívají topný rezistor)</a:t>
            </a:r>
            <a:endParaRPr lang="cs-CZ" dirty="0"/>
          </a:p>
          <a:p>
            <a:pPr lvl="1"/>
            <a:r>
              <a:rPr lang="cs-CZ" dirty="0" err="1" smtClean="0"/>
              <a:t>piezoelectric</a:t>
            </a:r>
            <a:r>
              <a:rPr lang="cs-CZ" dirty="0" smtClean="0"/>
              <a:t>-technology (k vystříknutí kapky využívají piezoelektrický krystal)</a:t>
            </a:r>
            <a:endParaRPr lang="cs-CZ" dirty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Tiskárny, scannery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Laserové tiskárny</a:t>
            </a:r>
            <a:endParaRPr lang="cs-CZ" dirty="0"/>
          </a:p>
          <a:p>
            <a:pPr lvl="1"/>
            <a:r>
              <a:rPr lang="cs-CZ" dirty="0" smtClean="0"/>
              <a:t>poskytují velmi vysokou kvalitu i rychlost tisku</a:t>
            </a:r>
            <a:endParaRPr lang="cs-CZ" dirty="0"/>
          </a:p>
          <a:p>
            <a:pPr lvl="1"/>
            <a:r>
              <a:rPr lang="cs-CZ" dirty="0" smtClean="0"/>
              <a:t>není zapotřebí speciálního papíru</a:t>
            </a:r>
          </a:p>
          <a:p>
            <a:pPr lvl="1"/>
            <a:r>
              <a:rPr lang="cs-CZ" dirty="0" smtClean="0"/>
              <a:t>kazeta s barvícím práškem (tonerem)</a:t>
            </a:r>
          </a:p>
          <a:p>
            <a:pPr lvl="1"/>
            <a:r>
              <a:rPr lang="cs-CZ" dirty="0" smtClean="0"/>
              <a:t>laserový paprsek dopadá na rotující válec, ozářená místa změní svůj potenciál, přitáhnou toner, poté přitažen na papír a následně zažehlen</a:t>
            </a:r>
            <a:endParaRPr lang="cs-CZ" dirty="0"/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Tiskárny, scannery</a:t>
            </a:r>
            <a:endParaRPr lang="cs-CZ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technologie tisku</a:t>
            </a:r>
            <a:endParaRPr lang="cs-CZ" dirty="0"/>
          </a:p>
          <a:p>
            <a:pPr lvl="1"/>
            <a:r>
              <a:rPr lang="cs-CZ" dirty="0" smtClean="0"/>
              <a:t>LED tiskárny (vybaveny soustavou LED, které nabíjí zvolená místa na válci)</a:t>
            </a:r>
            <a:endParaRPr lang="cs-CZ" dirty="0"/>
          </a:p>
          <a:p>
            <a:pPr lvl="1"/>
            <a:r>
              <a:rPr lang="cs-CZ" dirty="0" smtClean="0"/>
              <a:t>tiskárny s pevným inkoustem (zkapalňování pevného inkoustu)</a:t>
            </a:r>
          </a:p>
          <a:p>
            <a:pPr lvl="1"/>
            <a:r>
              <a:rPr lang="cs-CZ" dirty="0" smtClean="0"/>
              <a:t>sublimační tiskárny (digitální fotoaparáty)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Tiskárny, scannery</a:t>
            </a:r>
            <a:endParaRPr lang="cs-CZ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Scannery</a:t>
            </a:r>
            <a:endParaRPr lang="cs-CZ" dirty="0"/>
          </a:p>
          <a:p>
            <a:pPr lvl="1"/>
            <a:r>
              <a:rPr lang="cs-CZ" dirty="0" smtClean="0"/>
              <a:t>slouží k snímání předlohy do počítače</a:t>
            </a:r>
            <a:endParaRPr lang="cs-CZ" dirty="0"/>
          </a:p>
          <a:p>
            <a:pPr lvl="1"/>
            <a:r>
              <a:rPr lang="cs-CZ" dirty="0" smtClean="0"/>
              <a:t>předloha je digitalizovaná při průchodu předlohy pod snímacím prvkem</a:t>
            </a:r>
          </a:p>
          <a:p>
            <a:pPr lvl="1"/>
            <a:r>
              <a:rPr lang="cs-CZ" dirty="0" smtClean="0"/>
              <a:t>senzory vyhodnocují vlastnosti odraženého světla</a:t>
            </a:r>
            <a:endParaRPr lang="cs-CZ" dirty="0"/>
          </a:p>
          <a:p>
            <a:pPr lvl="1"/>
            <a:r>
              <a:rPr lang="cs-CZ" dirty="0" smtClean="0"/>
              <a:t>CCD senzory (převádějí světlo na elektrický náboj)</a:t>
            </a:r>
          </a:p>
          <a:p>
            <a:pPr lvl="1"/>
            <a:endParaRPr lang="cs-CZ" dirty="0"/>
          </a:p>
          <a:p>
            <a:pPr lvl="1"/>
            <a:endParaRPr lang="cs-CZ" dirty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Tiskárny, scannery</a:t>
            </a:r>
            <a:endParaRPr lang="cs-CZ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Scannery</a:t>
            </a:r>
            <a:endParaRPr lang="cs-CZ" dirty="0"/>
          </a:p>
          <a:p>
            <a:pPr lvl="1"/>
            <a:r>
              <a:rPr lang="cs-CZ" dirty="0" smtClean="0"/>
              <a:t>černobílý scanner (snímá v odstínech šedi)</a:t>
            </a:r>
            <a:endParaRPr lang="cs-CZ" dirty="0"/>
          </a:p>
          <a:p>
            <a:pPr lvl="1"/>
            <a:r>
              <a:rPr lang="cs-CZ" dirty="0" smtClean="0"/>
              <a:t>barevný scanner (snímání jak v odstínech šedi, tak i v barvách)</a:t>
            </a:r>
          </a:p>
          <a:p>
            <a:pPr lvl="1"/>
            <a:r>
              <a:rPr lang="cs-CZ" dirty="0" smtClean="0"/>
              <a:t>ruční, stolní</a:t>
            </a:r>
            <a:endParaRPr lang="cs-CZ" dirty="0"/>
          </a:p>
          <a:p>
            <a:pPr lvl="1"/>
            <a:r>
              <a:rPr lang="cs-CZ" dirty="0" smtClean="0"/>
              <a:t>rozlišení, dpi (</a:t>
            </a:r>
            <a:r>
              <a:rPr lang="cs-CZ" dirty="0" err="1" smtClean="0"/>
              <a:t>dots</a:t>
            </a:r>
            <a:r>
              <a:rPr lang="cs-CZ" dirty="0" smtClean="0"/>
              <a:t> per </a:t>
            </a:r>
            <a:r>
              <a:rPr lang="cs-CZ" dirty="0" err="1" smtClean="0"/>
              <a:t>inch</a:t>
            </a:r>
            <a:r>
              <a:rPr lang="cs-CZ" dirty="0" smtClean="0"/>
              <a:t> což je počet bodů na palec)</a:t>
            </a:r>
            <a:endParaRPr lang="cs-CZ" dirty="0"/>
          </a:p>
          <a:p>
            <a:pPr lvl="1"/>
            <a:endParaRPr lang="cs-CZ" dirty="0"/>
          </a:p>
          <a:p>
            <a:pPr lvl="1"/>
            <a:endParaRPr lang="cs-CZ" dirty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Words>310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Tiskárny, scannery</vt:lpstr>
      <vt:lpstr>Tiskárny, scannery</vt:lpstr>
      <vt:lpstr>Tiskárny, scannery</vt:lpstr>
      <vt:lpstr>Tiskárny, scannery</vt:lpstr>
      <vt:lpstr>Tiskárny, scannery</vt:lpstr>
      <vt:lpstr>Tiskárny, scannery</vt:lpstr>
      <vt:lpstr>Tiskárny, scannery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gersl</dc:creator>
  <cp:lastModifiedBy>Dum</cp:lastModifiedBy>
  <cp:revision>32</cp:revision>
  <cp:lastPrinted>1601-01-01T00:00:00Z</cp:lastPrinted>
  <dcterms:created xsi:type="dcterms:W3CDTF">2012-12-20T10:18:02Z</dcterms:created>
  <dcterms:modified xsi:type="dcterms:W3CDTF">2014-04-11T11:12:29Z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