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309" r:id="rId2"/>
    <p:sldId id="264" r:id="rId3"/>
    <p:sldId id="304" r:id="rId4"/>
    <p:sldId id="305" r:id="rId5"/>
    <p:sldId id="306" r:id="rId6"/>
    <p:sldId id="307" r:id="rId7"/>
    <p:sldId id="30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7033" autoAdjust="0"/>
    <p:restoredTop sz="94671" autoAdjust="0"/>
  </p:normalViewPr>
  <p:slideViewPr>
    <p:cSldViewPr>
      <p:cViewPr>
        <p:scale>
          <a:sx n="80" d="100"/>
          <a:sy n="80" d="100"/>
        </p:scale>
        <p:origin x="-594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6D79B8E-C7C6-4486-B185-18B044831BD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383D419-A09A-472F-9526-6FD48F1B23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87426334"/>
      </p:ext>
    </p:extLst>
  </p:cSld>
  <p:clrMap bg1="dk1" tx1="lt1" bg2="dk2" tx2="lt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74616-0F0D-4592-B53F-E091673B24B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13F77-F1C4-4577-A94A-03C20CC21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D3FF9-477A-4AA1-9519-C86C1C4E54D4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E1F01-325E-47DD-8F23-96AE06969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BE02B-9409-4E6A-8F06-A09D7DCBC93F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35EDF-7D1A-473A-8FE3-5048FAFF4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26C12-5A7A-426B-B3C8-CED543257003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7F795-A717-4749-8227-F60FCEDDE3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A2DE9-BA56-4833-AC71-F50CEFA2CCB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2C371-DF60-4D4B-BB18-2088973C71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672DD-81B0-4955-BC64-455BC7648212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D5116-816B-4631-9A2A-2E3687D4FD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E0C11-D05A-4601-B354-71FDFC023546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F7067-B7D4-443F-BB72-EA44EF62CF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06715-C763-4F58-8AB1-CB23483BC481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FEA62-81DB-4A9A-A7D8-BDC407B12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17AF8-3543-4EDD-82C9-FC2EDA7FA2E8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F3C82-7F11-421C-B2DD-5057658E5F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10AD8-CDDD-4C69-ADD5-B8179C9100E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B32B3-1B47-4AAC-9EC1-4FB72017C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E9B19-5F51-488B-AA08-86B07B5714E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B606E-C539-4AF6-9DD6-DD5FDBEF2A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3DDE02-C954-4E10-8D66-F2C7B95EEDEA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C71DD9-2E61-4E85-BCA9-6436DA6415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34280342"/>
              </p:ext>
            </p:extLst>
          </p:nvPr>
        </p:nvGraphicFramePr>
        <p:xfrm>
          <a:off x="1619250" y="1844675"/>
          <a:ext cx="5903913" cy="4525965"/>
        </p:xfrm>
        <a:graphic>
          <a:graphicData uri="http://schemas.openxmlformats.org/drawingml/2006/table">
            <a:tbl>
              <a:tblPr/>
              <a:tblGrid>
                <a:gridCol w="2038829"/>
                <a:gridCol w="3865084"/>
              </a:tblGrid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 a komunikační technologie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Počítačová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síť I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Ing.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Miroslav </a:t>
                      </a:r>
                      <a:r>
                        <a:rPr lang="cs-CZ" sz="1400" baseline="0" dirty="0" err="1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Geršl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Počítačová síť I, žák pochopí základní pojmy </a:t>
                      </a:r>
                      <a:r>
                        <a:rPr lang="cs-CZ" sz="140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počítačových sítí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4.9.2012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>
            <a:grpSpLocks/>
          </p:cNvGrpSpPr>
          <p:nvPr/>
        </p:nvGrpSpPr>
        <p:grpSpPr bwMode="auto">
          <a:xfrm>
            <a:off x="179512" y="188640"/>
            <a:ext cx="8711505" cy="1544216"/>
            <a:chOff x="0" y="0"/>
            <a:chExt cx="88837" cy="15314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8" name="Obdélník 7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841655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smtClean="0"/>
              <a:t>Počítačová síť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Je tvořená vzájemně propojenými počítači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Umožňuje přenos dat a poskytování síťových služeb (sdílení diskových kapacit)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Jednotlivé počítače se označují jako stanice</a:t>
            </a:r>
          </a:p>
          <a:p>
            <a:pPr marL="457200" indent="-457200" algn="l">
              <a:buFont typeface="Arial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smtClean="0"/>
              <a:t>Počítačová síť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Server, může se jednat o hardware       i software, poskytuje nějakou síťovou službu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err="1" smtClean="0">
                <a:solidFill>
                  <a:schemeClr val="tx1"/>
                </a:solidFill>
              </a:rPr>
              <a:t>File</a:t>
            </a:r>
            <a:r>
              <a:rPr lang="cs-CZ" dirty="0" smtClean="0">
                <a:solidFill>
                  <a:schemeClr val="tx1"/>
                </a:solidFill>
              </a:rPr>
              <a:t> server, </a:t>
            </a:r>
            <a:r>
              <a:rPr lang="cs-CZ" dirty="0" err="1" smtClean="0">
                <a:solidFill>
                  <a:schemeClr val="tx1"/>
                </a:solidFill>
              </a:rPr>
              <a:t>print</a:t>
            </a:r>
            <a:r>
              <a:rPr lang="cs-CZ" dirty="0" smtClean="0">
                <a:solidFill>
                  <a:schemeClr val="tx1"/>
                </a:solidFill>
              </a:rPr>
              <a:t> server, aplikační server, </a:t>
            </a:r>
            <a:r>
              <a:rPr lang="cs-CZ" dirty="0" err="1" smtClean="0">
                <a:solidFill>
                  <a:schemeClr val="tx1"/>
                </a:solidFill>
              </a:rPr>
              <a:t>database</a:t>
            </a:r>
            <a:r>
              <a:rPr lang="cs-CZ" dirty="0" smtClean="0">
                <a:solidFill>
                  <a:schemeClr val="tx1"/>
                </a:solidFill>
              </a:rPr>
              <a:t> server</a:t>
            </a:r>
          </a:p>
          <a:p>
            <a:pPr marL="457200" indent="-457200" algn="l">
              <a:buFont typeface="Arial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smtClean="0"/>
              <a:t>Počítačová síť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Vyhrazený server, nemůže být využíván jako pracovní stanice, slouží pouze pro správu sítě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Nevyhrazený server, současně může sloužit jako pracovní stanice i pro správu sítě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smtClean="0"/>
              <a:t>Počítačová síť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err="1" smtClean="0">
                <a:solidFill>
                  <a:schemeClr val="tx1"/>
                </a:solidFill>
              </a:rPr>
              <a:t>Client</a:t>
            </a:r>
            <a:r>
              <a:rPr lang="cs-CZ" dirty="0" smtClean="0">
                <a:solidFill>
                  <a:schemeClr val="tx1"/>
                </a:solidFill>
              </a:rPr>
              <a:t>, síťový počítač sloužící k práci uživatele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err="1" smtClean="0">
                <a:solidFill>
                  <a:schemeClr val="tx1"/>
                </a:solidFill>
              </a:rPr>
              <a:t>Client</a:t>
            </a:r>
            <a:r>
              <a:rPr lang="cs-CZ" dirty="0" smtClean="0">
                <a:solidFill>
                  <a:schemeClr val="tx1"/>
                </a:solidFill>
              </a:rPr>
              <a:t>, aplikace zpřístupňující uživateli síťové služby, vytváří požadavky na další aplikace, přístup k prostředkům, služby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smtClean="0"/>
              <a:t>Počítačová síť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Administrátor (správce sítě), člověk mající v síti neomezená práva, je zodpovědný za chod sítě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Paket, datová jednotka přenášející informace v síti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Síťový protokol, soustava pravidel síťové komunikace</a:t>
            </a:r>
          </a:p>
          <a:p>
            <a:pPr marL="457200" indent="-457200" algn="l">
              <a:buFont typeface="Arial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smtClean="0"/>
              <a:t>Počítačová síť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Síťová karta, umožňuje připojit počítač do sítě, určuje typ sítě (</a:t>
            </a:r>
            <a:r>
              <a:rPr lang="cs-CZ" dirty="0" err="1" smtClean="0">
                <a:solidFill>
                  <a:schemeClr val="tx1"/>
                </a:solidFill>
              </a:rPr>
              <a:t>Ethernet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Síťová karta je vybavena konektory pro připojení síťového média (RJ-45, BNC)</a:t>
            </a:r>
          </a:p>
          <a:p>
            <a:pPr marL="457200" indent="-457200" algn="l">
              <a:buFont typeface="Arial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3866</TotalTime>
  <Words>229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Počítačová síť</vt:lpstr>
      <vt:lpstr>Počítačová síť</vt:lpstr>
      <vt:lpstr>Počítačová síť</vt:lpstr>
      <vt:lpstr>Počítačová síť</vt:lpstr>
      <vt:lpstr>Počítačová síť</vt:lpstr>
      <vt:lpstr>Počítačová síť</vt:lpstr>
    </vt:vector>
  </TitlesOfParts>
  <Company>Profit, spol. s r. 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PIC16F84A</dc:title>
  <dc:creator>gersl</dc:creator>
  <cp:lastModifiedBy>kasparek</cp:lastModifiedBy>
  <cp:revision>104</cp:revision>
  <dcterms:created xsi:type="dcterms:W3CDTF">2012-06-06T17:43:45Z</dcterms:created>
  <dcterms:modified xsi:type="dcterms:W3CDTF">2014-04-09T07:34:17Z</dcterms:modified>
</cp:coreProperties>
</file>