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4"/>
  </p:notesMasterIdLst>
  <p:sldIdLst>
    <p:sldId id="257" r:id="rId2"/>
    <p:sldId id="277" r:id="rId3"/>
    <p:sldId id="258" r:id="rId4"/>
    <p:sldId id="260" r:id="rId5"/>
    <p:sldId id="261" r:id="rId6"/>
    <p:sldId id="278" r:id="rId7"/>
    <p:sldId id="262" r:id="rId8"/>
    <p:sldId id="263" r:id="rId9"/>
    <p:sldId id="274" r:id="rId10"/>
    <p:sldId id="264" r:id="rId11"/>
    <p:sldId id="276" r:id="rId12"/>
    <p:sldId id="265" r:id="rId13"/>
    <p:sldId id="266" r:id="rId14"/>
    <p:sldId id="279" r:id="rId15"/>
    <p:sldId id="267" r:id="rId16"/>
    <p:sldId id="268" r:id="rId17"/>
    <p:sldId id="269" r:id="rId18"/>
    <p:sldId id="271" r:id="rId19"/>
    <p:sldId id="280" r:id="rId20"/>
    <p:sldId id="282" r:id="rId21"/>
    <p:sldId id="285" r:id="rId22"/>
    <p:sldId id="28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VY_32_INOVACE_3C_04_Renesance a hudba</a:t>
          </a:r>
          <a:endParaRPr lang="cs-CZ" sz="2000" b="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Hudební nauka 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tercie, kvinta, 1. ročník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únor 2014</a:t>
          </a:r>
          <a:endParaRPr lang="cs-CZ" sz="2000" dirty="0">
            <a:solidFill>
              <a:schemeClr val="tx1"/>
            </a:solidFill>
          </a:endParaRPr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</a:rPr>
            <a:t>Mgr. Jarmila Brejchová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5A325B-363D-4DEF-A4FE-06A7452F0DF8}" type="presOf" srcId="{D8197B8C-B260-4A16-BDF4-0947B075E274}" destId="{5A5FFA88-C948-4069-8E93-59FA12366E83}" srcOrd="1" destOrd="0" presId="urn:microsoft.com/office/officeart/2005/8/layout/target3"/>
    <dgm:cxn modelId="{1C3A0CF8-D2AB-4484-ADE2-612A8DF29A6F}" type="presOf" srcId="{D1B46980-6531-4606-95E6-44980827E919}" destId="{6140AFEC-043D-4C43-A2F9-D0F5331DF3A3}" srcOrd="0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AEAE96CE-9827-4711-AF6B-3F8E3293AFAF}" type="presOf" srcId="{BBE1F95E-D5AA-436D-B4F5-748C3834552C}" destId="{B5AA812A-7391-47E3-B3BF-07AB9DC3D00C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212FF87-9148-43B3-97D8-39631A611AAA}" type="presOf" srcId="{4C35D32F-0EAB-4CD7-82EE-45574DC2A586}" destId="{8BEBB6EC-1DAA-4CAC-8A25-BC0FCBD5DBD5}" srcOrd="0" destOrd="0" presId="urn:microsoft.com/office/officeart/2005/8/layout/target3"/>
    <dgm:cxn modelId="{1F9FC8BD-C4CD-468E-B169-A83FC387BCE2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39933A-6668-476C-B1B9-E10B6EB9F1A9}" type="presOf" srcId="{B651F6E3-6281-48DB-9319-2AEAFDAE7572}" destId="{619D679B-A015-4ECF-8348-D1034C574F40}" srcOrd="0" destOrd="0" presId="urn:microsoft.com/office/officeart/2005/8/layout/target3"/>
    <dgm:cxn modelId="{5332D8B0-B27F-46EF-90B1-64B39DE7800A}" type="presOf" srcId="{BBE1F95E-D5AA-436D-B4F5-748C3834552C}" destId="{A5C228C9-6EC4-4821-934B-9E2EFBAB4497}" srcOrd="0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C0F75A7-BD62-43AD-A20A-CDCED6BCB126}" type="presOf" srcId="{B651F6E3-6281-48DB-9319-2AEAFDAE7572}" destId="{6BB5E863-4638-4E1D-BFDE-399D028AC4ED}" srcOrd="1" destOrd="0" presId="urn:microsoft.com/office/officeart/2005/8/layout/target3"/>
    <dgm:cxn modelId="{4D817093-77D2-4B5D-8CC8-562289E74246}" type="presOf" srcId="{CEBA0FA6-500F-48B5-B7A1-B51529BD38F2}" destId="{CAD3E342-3400-4A52-8AAC-15B5BF88AABE}" srcOrd="0" destOrd="0" presId="urn:microsoft.com/office/officeart/2005/8/layout/target3"/>
    <dgm:cxn modelId="{A2612942-E5AB-4283-A652-80C985F657FB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61F9228-78B8-4353-ABD3-622EAF137708}" type="presOf" srcId="{757F3AB3-0718-4624-B441-E567A8F0AB56}" destId="{333A1088-737F-45CB-B68E-254E46348037}" srcOrd="0" destOrd="0" presId="urn:microsoft.com/office/officeart/2005/8/layout/target3"/>
    <dgm:cxn modelId="{A727124D-6C6B-4520-A6ED-87B3AE3FAA5B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CDBD3D2-8325-4CC2-B0EC-4643D7D9B656}" type="presOf" srcId="{CEBA0FA6-500F-48B5-B7A1-B51529BD38F2}" destId="{02176FA0-10E9-44DC-9A54-485A362F109B}" srcOrd="1" destOrd="0" presId="urn:microsoft.com/office/officeart/2005/8/layout/target3"/>
    <dgm:cxn modelId="{F8BD00CC-7153-4E86-8B5C-05EB509F5E30}" type="presOf" srcId="{D1D4F407-5343-4D3F-B5B9-D407B03CAEB4}" destId="{D005CE8C-CC26-4C3E-AC11-E15060ECD759}" srcOrd="0" destOrd="0" presId="urn:microsoft.com/office/officeart/2005/8/layout/target3"/>
    <dgm:cxn modelId="{8AB8612D-2D0B-4B32-832B-8C5D6125D56C}" type="presOf" srcId="{D1B46980-6531-4606-95E6-44980827E919}" destId="{2BE915AB-18AA-4053-B92C-3BFC9ED204BB}" srcOrd="1" destOrd="0" presId="urn:microsoft.com/office/officeart/2005/8/layout/target3"/>
    <dgm:cxn modelId="{A39BFEED-BEAD-48D0-BE39-456759453FD0}" type="presParOf" srcId="{333A1088-737F-45CB-B68E-254E46348037}" destId="{F5ABB229-8D3B-4694-996A-96F23CF14429}" srcOrd="0" destOrd="0" presId="urn:microsoft.com/office/officeart/2005/8/layout/target3"/>
    <dgm:cxn modelId="{C9C7A28D-9E7B-484D-9497-B72E4080A7E0}" type="presParOf" srcId="{333A1088-737F-45CB-B68E-254E46348037}" destId="{F41139FD-01EE-4571-8B17-4FB00FC51163}" srcOrd="1" destOrd="0" presId="urn:microsoft.com/office/officeart/2005/8/layout/target3"/>
    <dgm:cxn modelId="{EB418985-EAAC-4052-BAA3-DA0D63A4703E}" type="presParOf" srcId="{333A1088-737F-45CB-B68E-254E46348037}" destId="{D005CE8C-CC26-4C3E-AC11-E15060ECD759}" srcOrd="2" destOrd="0" presId="urn:microsoft.com/office/officeart/2005/8/layout/target3"/>
    <dgm:cxn modelId="{A8928A4F-F9EF-4C88-8940-7F4DAC853E37}" type="presParOf" srcId="{333A1088-737F-45CB-B68E-254E46348037}" destId="{2C702D82-9B77-49B7-9568-BB8EB47C3372}" srcOrd="3" destOrd="0" presId="urn:microsoft.com/office/officeart/2005/8/layout/target3"/>
    <dgm:cxn modelId="{FBF29495-3B60-4190-9D3E-D96420E15F6F}" type="presParOf" srcId="{333A1088-737F-45CB-B68E-254E46348037}" destId="{A52A0455-90FF-4808-ABD0-F02540D31D5A}" srcOrd="4" destOrd="0" presId="urn:microsoft.com/office/officeart/2005/8/layout/target3"/>
    <dgm:cxn modelId="{AB40285E-4564-417B-8736-98A4392BF601}" type="presParOf" srcId="{333A1088-737F-45CB-B68E-254E46348037}" destId="{6140AFEC-043D-4C43-A2F9-D0F5331DF3A3}" srcOrd="5" destOrd="0" presId="urn:microsoft.com/office/officeart/2005/8/layout/target3"/>
    <dgm:cxn modelId="{AFA754EF-B1DE-4614-93B1-799FD7F7922F}" type="presParOf" srcId="{333A1088-737F-45CB-B68E-254E46348037}" destId="{9358AC05-5D7D-4327-9F80-1AD486AEA664}" srcOrd="6" destOrd="0" presId="urn:microsoft.com/office/officeart/2005/8/layout/target3"/>
    <dgm:cxn modelId="{D4B6F278-0B37-4EC3-A443-315D1F2A99A0}" type="presParOf" srcId="{333A1088-737F-45CB-B68E-254E46348037}" destId="{313FC574-E1CD-4FB4-B054-0B805CE0447D}" srcOrd="7" destOrd="0" presId="urn:microsoft.com/office/officeart/2005/8/layout/target3"/>
    <dgm:cxn modelId="{772A0B2C-A9DD-4363-9C59-1A57181F71D2}" type="presParOf" srcId="{333A1088-737F-45CB-B68E-254E46348037}" destId="{619D679B-A015-4ECF-8348-D1034C574F40}" srcOrd="8" destOrd="0" presId="urn:microsoft.com/office/officeart/2005/8/layout/target3"/>
    <dgm:cxn modelId="{3A1D656C-6011-4CC6-955B-B15661047E54}" type="presParOf" srcId="{333A1088-737F-45CB-B68E-254E46348037}" destId="{322283A8-4A27-4CDA-BAE3-F381106A9174}" srcOrd="9" destOrd="0" presId="urn:microsoft.com/office/officeart/2005/8/layout/target3"/>
    <dgm:cxn modelId="{189B91F8-FF97-4F5B-906F-1D0A60CBD8CF}" type="presParOf" srcId="{333A1088-737F-45CB-B68E-254E46348037}" destId="{FFC9F71D-1B4F-4AD9-A4A6-86ADEFC8AF5C}" srcOrd="10" destOrd="0" presId="urn:microsoft.com/office/officeart/2005/8/layout/target3"/>
    <dgm:cxn modelId="{AEB3E870-15CF-4EF0-8AB0-7BCAD9D4C8FA}" type="presParOf" srcId="{333A1088-737F-45CB-B68E-254E46348037}" destId="{25B08C86-7E15-44DC-BE7F-FFB55DD49D12}" srcOrd="11" destOrd="0" presId="urn:microsoft.com/office/officeart/2005/8/layout/target3"/>
    <dgm:cxn modelId="{CEE33DFC-83FC-4208-A413-A142F2D04AF1}" type="presParOf" srcId="{333A1088-737F-45CB-B68E-254E46348037}" destId="{76644BE8-9D7C-4C09-B250-3D10AF48CBB7}" srcOrd="12" destOrd="0" presId="urn:microsoft.com/office/officeart/2005/8/layout/target3"/>
    <dgm:cxn modelId="{6EF9DDC0-0FDD-4619-9CF8-632E1D47DCE3}" type="presParOf" srcId="{333A1088-737F-45CB-B68E-254E46348037}" destId="{EE85B701-7295-41C0-BA7A-34D3756A2AE6}" srcOrd="13" destOrd="0" presId="urn:microsoft.com/office/officeart/2005/8/layout/target3"/>
    <dgm:cxn modelId="{2548EB38-BD97-4FD6-8A5D-009A08C5610F}" type="presParOf" srcId="{333A1088-737F-45CB-B68E-254E46348037}" destId="{8BEBB6EC-1DAA-4CAC-8A25-BC0FCBD5DBD5}" srcOrd="14" destOrd="0" presId="urn:microsoft.com/office/officeart/2005/8/layout/target3"/>
    <dgm:cxn modelId="{AB017A32-CE3B-4C54-BDBD-F29F9109BE2D}" type="presParOf" srcId="{333A1088-737F-45CB-B68E-254E46348037}" destId="{5955ED15-90AA-4F08-A8A5-1ED70581E58B}" srcOrd="15" destOrd="0" presId="urn:microsoft.com/office/officeart/2005/8/layout/target3"/>
    <dgm:cxn modelId="{DFD1FCA9-584B-429C-B7E0-78DFAFBD8DB7}" type="presParOf" srcId="{333A1088-737F-45CB-B68E-254E46348037}" destId="{26528689-9DF4-4685-8F23-BABDBD774F07}" srcOrd="16" destOrd="0" presId="urn:microsoft.com/office/officeart/2005/8/layout/target3"/>
    <dgm:cxn modelId="{9059E406-2BA8-439D-8C7A-8990D40641A6}" type="presParOf" srcId="{333A1088-737F-45CB-B68E-254E46348037}" destId="{CAD3E342-3400-4A52-8AAC-15B5BF88AABE}" srcOrd="17" destOrd="0" presId="urn:microsoft.com/office/officeart/2005/8/layout/target3"/>
    <dgm:cxn modelId="{E1A69852-B766-42FA-A420-617CFE9035B0}" type="presParOf" srcId="{333A1088-737F-45CB-B68E-254E46348037}" destId="{486F9B35-3F77-4B86-95AC-C956F2B86E44}" srcOrd="18" destOrd="0" presId="urn:microsoft.com/office/officeart/2005/8/layout/target3"/>
    <dgm:cxn modelId="{764F1F01-1B8E-4B19-A814-8C86538A0717}" type="presParOf" srcId="{333A1088-737F-45CB-B68E-254E46348037}" destId="{FE72208B-B9B5-47BF-B463-2DC6D6185814}" srcOrd="19" destOrd="0" presId="urn:microsoft.com/office/officeart/2005/8/layout/target3"/>
    <dgm:cxn modelId="{5AF6B1DE-2A82-48FB-A0F7-42B4998DC5C0}" type="presParOf" srcId="{333A1088-737F-45CB-B68E-254E46348037}" destId="{A5C228C9-6EC4-4821-934B-9E2EFBAB4497}" srcOrd="20" destOrd="0" presId="urn:microsoft.com/office/officeart/2005/8/layout/target3"/>
    <dgm:cxn modelId="{BDAA70A2-16A3-4D4A-B68C-65B2451E3C59}" type="presParOf" srcId="{333A1088-737F-45CB-B68E-254E46348037}" destId="{AED2198E-93D5-4001-81B4-73124B309672}" srcOrd="21" destOrd="0" presId="urn:microsoft.com/office/officeart/2005/8/layout/target3"/>
    <dgm:cxn modelId="{F2DF8E75-BE7A-471E-8CA9-4F5DDE7FFFE8}" type="presParOf" srcId="{333A1088-737F-45CB-B68E-254E46348037}" destId="{2BE915AB-18AA-4053-B92C-3BFC9ED204BB}" srcOrd="22" destOrd="0" presId="urn:microsoft.com/office/officeart/2005/8/layout/target3"/>
    <dgm:cxn modelId="{2F1CF17D-598E-41B7-A733-2BE7F424555B}" type="presParOf" srcId="{333A1088-737F-45CB-B68E-254E46348037}" destId="{6BB5E863-4638-4E1D-BFDE-399D028AC4ED}" srcOrd="23" destOrd="0" presId="urn:microsoft.com/office/officeart/2005/8/layout/target3"/>
    <dgm:cxn modelId="{40054B3F-90AD-4B10-BA29-E7480865A0F2}" type="presParOf" srcId="{333A1088-737F-45CB-B68E-254E46348037}" destId="{5A5FFA88-C948-4069-8E93-59FA12366E83}" srcOrd="24" destOrd="0" presId="urn:microsoft.com/office/officeart/2005/8/layout/target3"/>
    <dgm:cxn modelId="{C4CA251A-51A7-4C87-8CA1-7EA5D422E7E1}" type="presParOf" srcId="{333A1088-737F-45CB-B68E-254E46348037}" destId="{890E4F0B-2866-4A3F-A3C7-2A14B1797930}" srcOrd="25" destOrd="0" presId="urn:microsoft.com/office/officeart/2005/8/layout/target3"/>
    <dgm:cxn modelId="{473BA096-B793-4251-9E37-F617C6516155}" type="presParOf" srcId="{333A1088-737F-45CB-B68E-254E46348037}" destId="{02176FA0-10E9-44DC-9A54-485A362F109B}" srcOrd="26" destOrd="0" presId="urn:microsoft.com/office/officeart/2005/8/layout/target3"/>
    <dgm:cxn modelId="{73FF99AA-9E83-4059-A517-19D7287EB0A3}" type="presParOf" srcId="{333A1088-737F-45CB-B68E-254E46348037}" destId="{B5AA812A-7391-47E3-B3BF-07AB9DC3D00C}" srcOrd="27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DEB968-08E5-4972-82DE-33049281B66D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FF7131-9D97-480A-B15A-5F63F3D38A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921EF7C-2318-4EBA-B67C-3DB2050C837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F7131-9D97-480A-B15A-5F63F3D38A92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F7131-9D97-480A-B15A-5F63F3D38A9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F7131-9D97-480A-B15A-5F63F3D38A9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F7131-9D97-480A-B15A-5F63F3D38A92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F7131-9D97-480A-B15A-5F63F3D38A9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F7131-9D97-480A-B15A-5F63F3D38A92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F7131-9D97-480A-B15A-5F63F3D38A92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Mona</a:t>
            </a:r>
            <a:r>
              <a:rPr lang="cs-CZ" dirty="0" smtClean="0"/>
              <a:t> </a:t>
            </a:r>
            <a:r>
              <a:rPr lang="cs-CZ" dirty="0" err="1" smtClean="0"/>
              <a:t>Lisa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F7131-9D97-480A-B15A-5F63F3D38A92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Sixtinská kaple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F7131-9D97-480A-B15A-5F63F3D38A92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Sixtinská kaple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F7131-9D97-480A-B15A-5F63F3D38A92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F7131-9D97-480A-B15A-5F63F3D38A92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F7131-9D97-480A-B15A-5F63F3D38A92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F7131-9D97-480A-B15A-5F63F3D38A92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F7131-9D97-480A-B15A-5F63F3D38A92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F7131-9D97-480A-B15A-5F63F3D38A92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F7131-9D97-480A-B15A-5F63F3D38A92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F7131-9D97-480A-B15A-5F63F3D38A92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F7131-9D97-480A-B15A-5F63F3D38A92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F7131-9D97-480A-B15A-5F63F3D38A92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FF7131-9D97-480A-B15A-5F63F3D38A92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09504-7596-4F7F-BE27-56ACD3F19865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952741B-6D46-4960-8922-A9545C15F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09504-7596-4F7F-BE27-56ACD3F19865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952741B-6D46-4960-8922-A9545C15F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09504-7596-4F7F-BE27-56ACD3F19865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2741B-6D46-4960-8922-A9545C15F2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09504-7596-4F7F-BE27-56ACD3F19865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2741B-6D46-4960-8922-A9545C15F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09504-7596-4F7F-BE27-56ACD3F19865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952741B-6D46-4960-8922-A9545C15F2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09504-7596-4F7F-BE27-56ACD3F19865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2741B-6D46-4960-8922-A9545C15F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09504-7596-4F7F-BE27-56ACD3F19865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2741B-6D46-4960-8922-A9545C15F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09504-7596-4F7F-BE27-56ACD3F19865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2741B-6D46-4960-8922-A9545C15F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09504-7596-4F7F-BE27-56ACD3F19865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2741B-6D46-4960-8922-A9545C15F2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09504-7596-4F7F-BE27-56ACD3F19865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2741B-6D46-4960-8922-A9545C15F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09504-7596-4F7F-BE27-56ACD3F19865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2741B-6D46-4960-8922-A9545C15F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D809504-7596-4F7F-BE27-56ACD3F19865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952741B-6D46-4960-8922-A9545C15F2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-foB75466zY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3n8XdKkrqgo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jpeg"/><Relationship Id="rId4" Type="http://schemas.openxmlformats.org/officeDocument/2006/relationships/hyperlink" Target="http://www.youtube.com/watch?v=tHSpsHcpRp8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source.org/wiki/Don_Quijote_de_la_Mancha/D%C3%ADl_prvn%C3%AD/Kapitola_osm%C3%A1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Mona_Lisa.jp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-foB75466zY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office.microsoft.com/" TargetMode="External"/><Relationship Id="rId5" Type="http://schemas.openxmlformats.org/officeDocument/2006/relationships/hyperlink" Target="http://www.youtube.com/watch?v=tHSpsHcpRp8" TargetMode="External"/><Relationship Id="rId4" Type="http://schemas.openxmlformats.org/officeDocument/2006/relationships/hyperlink" Target="http://www.youtube.com/watch?v=oeLIgzAe5s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5" descr="GYMLOVO_logo BRV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66" name="AutoShape 2" descr="data:image/jpeg;base64,/9j/4AAQSkZJRgABAQAAAQABAAD/2wCEAAkGBxMTEhUUExQWFhUXFx8ZGBgYGBwaHxgdHBsdGh8YFxgaHyggHBolHB0cITEhJSkrLi4uHB8zODMsNygtLisBCgoKDg0OGxAQGzQmICY1LCw4NDA0LDQsLC80LCwsLCwsLCwsLC80LCwsNywsLCwsNCwsLCwsLCwsLCwsLCwsLP/AABEIALwA+QMBIgACEQEDEQH/xAAcAAACAwEBAQEAAAAAAAAAAAAFBgMEBwIBAAj/xABJEAABAgQEAwUFBQQIBAYDAAABAhEAAwQhBRIxQQZRYRMicYGRBzKhsfAUQlLB0RUjYpIWM1NygqLh8ReywtIkJUNjk+I0ZHP/xAAaAQACAwEBAAAAAAAAAAAAAAACAwEEBQAG/8QAMREAAgIBAwIEBAYCAwEAAAAAAQIAAxESITEEQRMiUWFxgbHwBTKhwdHhQpEUI1IV/9oADAMBAAIRAxEAPwCADTWOkK5iOadJ2d4mznUhoyWmwDPCdPrbnHSAWdt45ExTfCJ6dWunOAMMGdSAGcB/rrFjsw46RzKU7WsIlo6YzFoSCczm76DrAZhdp7JozMVlSH68hDBTcNy0tn7x3a0FaWkEtLJ8zz84mChCi2YlrD2lBeGSW91vCEPjXCpgOcOUAMTy6HpGlLAijU04XmSd7MY5LCjZg/mGDMNMsuyg+8eJpUvYXhv4x4a7JJmocpHvD8P+kJVNVsXAZrf6xqrZqXKyqa8Ngy+jCCR7uvOKFXQqQWUlvGNA4WwtU2WFlbKOjp066xaxvhJRkLWZgKkhwGtppFdeqOrBj36ZNOx3mWdgALxAZQfeCFQg236bCIQtjtp6xeBMolZVTI/2iwEPt6xNJQFFm31i1Jks4tb61iGaSFg2bSpe4tyvaJk4evUJs2vSHXhvg4T0mYqYRmGgAblr5PBapw8UQQDMBSo5bJuDtZzZt4qv1eDhd5aTpQfzGZnMoyL7bxyZFvdt4Ro/EWFS5kjtZbZkjvMGcOz/ABhGWm7Da2kMqu8QZibadBxBpltHBl6to8E1S31b0ivNlHYeOzfrDw0SVMp9luPlHHZnf5RMpZ00jpJc2BPnrE5kYlIyY4TSubC8E+yD3+jFyllM7XOvh08Y4viSEzCeGcXLlSZUkotLDA8x1tBL+mylBjLfwV87QAl04I0PnEqKADeKj11E5IlxLLABgwwOMpihlCEp5HM/lpHH9Jp38HpFNEpAIYCJ8qeY9P8A7QHhV/8AmF4j9zDWFzs0tB5pv4ixi8FAi+2loGYe4BSQGFxfX9IIuAOTjfcwl+Y9OJzUIADjWPJAyi3eeJuwDP5xGqW3npAw53LUDb1fbraGLhulAGfc6Ho8K5nZSz6w74CkdghtxC3zIsOFlycu0VkLJ1i0tLjwiASUhRXuQxva14SeYoHaSL0cxWXJTMBINxHk4FYLQJTUCSSc1xrfXp6RHMai7bHecY5MAkEKbM7dTroIzJWGJ7YhYdKg9t/LVoOcU8QJmr7hYJ08YB4YsqmFRLqKXDdOXKL1SsqkyGVSRmO2DSpsxkSl5Ug87i2o6QZnyppSQZuYywpMxwGVaztyhFw/EVyJgI91/fOgfY8jBummr7GbPC0OQ2YOQonYh/jCdJBjXwdxEmsF205xAmWNbGL09Qckl9L/ABaIEzQ+kaSk4mYwGZ9QU5mLCUAZjZI5mPe8hRCgXB05fRiOXNAPdLEEEHRiNCIYsTaolipSBmHdmgbK2V5wLPg78QlTI25h7A6OolTJQC+4UAlOySb3i/xZhgmqlrLEpV3m1Y2t0BMJ/DWLplhyt1FRBSxuAW15i/lDZh8/tlhiQkbj/lfr+UZ9gZXzLyYIzF/E53ZSJiAoKcGWGOr6t4AwqS73fpDDxrgnZTM6AezVoNgrf11hektd/P52i704GjI7yn1DEtOFITm1+uUTpkh9urx5Mlg3EfBZ29docYiVqijBU9x9bR1Ior5gdOcTpQonR7xZlpNw0QWM4KJVXTqABADuPpolRLUOn1vBISiQC2/pHE6WQb+sBqjQmJVlyyNdX01iVSw7H5+cdggDT6vHapI1IYvAk+sMCQFQ2G+j/wCjR52g6+v+kSFDkWaOezPX0McMd5EMYeFZ2DC1+sGTJDML9POB9EQkuRt8dIvz5wIcbDVorvztLK7CSjYaRUrZuUB+fpFjtxrtzf4wExqov4W+jAoMnEJjjeSdq56wx8OcRCWjspoJSD3VD5EQjyp5zAvpF+Wq/jDGSACG5j/U8S04S4UT0H5vCvinEkycFCWcgH1rACch15gfHrFTMxJHifr0hXgiNXSvEYKbiBUsFSlZA3eGmmqh1gTM4gFUrLmygqZtcw5qECcWqioCzurK0XpdChM1cld2a3Ui7fXKGrSoGe8VZfhpPUcOonIeXYgkFtHZ2UnZw1+sd8M0KXSC2YBlA7HSD/DElKTMQVEtlbwY/MW8oocVShImCYkgFSbdW2UOUINjEmvMsJp5jvRyJZS+VOVr2FuhhUqsEQtEwy0BGZRUnYch5mK2D44Z6CCezTovr0TbcQVnYtnSUywyTuR00EKyyHHeStWeODM7rKdSVKzWYnxH1+cVEJUpzYtDXjtKJgmTHIWiWDa7kEgg87NCpKm94k6NppGpVZrXMzbq/DbBnwlFx+Ygzg9cZK3XdEzuLT0O/iNfKBFTVJYEEcm3i3g9GZisx0t+lo60gL5oVCam2lPHaSYmpMtgU6pX+JLOFfXKNB4HUpMtIKklI91vziiiSD3e6sIOWUtQ90EOXPIFwIJ4SVynSJctQ1dmfqIoXX6kAMup0+kkiOCqVM5JBSGOx3beFjF+D5a3MsZFj0PiIIoxqYlgJaQT1PRtvp4qDtZ86Y6wGZsrhm1s7HleEByoypxI8En83EQKqiVJmKRMSxHMP6RBoCw/1jQOL8NEyX2guUj4fV4SFyQQ3Iv8GaNCi8WLkylZVpO0rrqL9B5xblqcaX+jHApOREXaWjUAwIPX0hrMIKK2Z1LJGj/W8fLDk5vX60giuhDax6mQEoLkAHQkwnWJYCGCsjO+28ehA8YsfZczsX+URLpVA6aGCyJGkzinp0kC31yjv7IOXzjqSG1DX5xa7Ec/jAkmEAO8hoVlwCNDBRSreG3wgNKnDNZ9+kWKuoZLh7/Wscy5MlDgSZVQAw5nbaAmJqLljZ38eTR3NmMHP6xxPnunKwDl3Iv/ALQaLg5gO2ZUlzItS6k2D3H00DUqJ01f6tHXaXD8xDSuYoNiFUThoWv9ax0miMyYm7OeXz/WKC5920+UH8MS0pRI760ES/HR/j84RZ5RmWKvMcSrLny5jSkoHZpnoTLLXUUl1qeAuIz/APx09jcqZgPBi8RpxIJqEGWR2ckFKb+8rRS/F94tzKWXWT5s4TBKWzqBsksGdO8GhFZ39IFnT2WpqHrL2FY01UAbJy5So2e/5XiH2gTjMmoKHMtKWKhoCTe/hFKXIQkNYt5+fjE5GdBTqk2I+tIQXQWawJqJ+F2isKWElwaYlglmA0631gtPqUpGt25QuSKJcsLVL7yUJzKdgUged4p4jixUgpG9v18BEGnW2RxAa3wlw3IhzA1GeogqIExagLsQGyuOmg8jCTXUK5U1cpRYoUQrfT6fzh4wiQlHZq3Yemr/AJv0ip7YaIpmyKhBZM6WyiPxp59WPwi7SdL6fWY17+Jk+kVKcAKFnID+R3Jhsw3MZCphWiWLpST948gPzhTkJJKQL6AdSekOEjAptYFJlKSEU4CEhRbOp3UX2u8D1GDzHdOSq7Qhhdc6O7LzBmDskE+OreAgtLWoS0qUOhbS52fVtHMXKDh+bLQCqWgpa4SXIHIc/KCFIuWhgSkyylgAL3Oh+tozLADsJoLZ35lXDVAkPqB+X6RclSgJxY6hSvVoEVCRInKQ/dbMl+XL66QLn46TMUEakBKS/Ply5xWWpiTiMb1HeO8haZySNRmUgHm1j6Fx4iM+xjD+yWsO7G3UbQyUFbLkol98iXLDKJ+8tWz7qJJMVONJHeSvRw3nqPmYf0x0WY7GUrFyMGL0scywMX6XUNAxKSLFyW0i7Tryl+jB40WEQm0t19UJaVLOgDxxw/L+1JUpaSEn3SdCL7HaAfFS1GnUQXZQJ8H+UVOFSmeqYZ8xQSpkoTmN1c0tptANTmvMel2H0iNGLcOT6cidToPZsM6RcEakt6aRWoOKJapplTE9mT7qicyVX/FqD4wb4coqiWSilqgsp1kTVuT5G4NtopcS4VLnD7VJSAoKy1EreWvU2Hh52gBgLvuPWNQ630sQD97SzPpgDYfRiL7MPoRbw1OeSCFWSG+ukWexHSFhpzppOIk0M0FY3teLNasAt0ihQhlunlp+bxJXVQSXJtvF1h5pQrOVkEyfYCKs6qDWEOPClVTLQXyuPh1vvBbFKSlnS2UhPMEMCOoaEnqArYKxvgkjYzL5S3NtzE1QsIS6lWDO8c4lSGVNUl3GoOjg6GKeIy1KQtg7D8ouDBxKhyMgwarGiZj6J26RKeIZyFBlWT8H5RTwIygVKmjMwsnnzbZ4aU0ffymkStJAZjlUQeWzwx7FU4IkV0lxq1QTWqz96WUgK2fc308YOYbgCZqMy5r5QSsJuUjnlgHjOGqppoSQUpVdD3I/hU28P/APZBcztcn7yQAM2q3cEDnyitcfKCneXKXceVu0rfsOlXJUumnLzpTmCZgbOwdhuNIB0yJpINgCLxp3DtFSZVqXL7yUmyhdLcnD6Rmaqoy56kKzs+ZCWF0vsW5RUGWBx+vM1aOp8MkPnG0MUNHKIUmaCqY4AVoEpX3X8QSC8Js3uTci/uKZQ6jUecN0/FUTp47BBCTLMtQJZ3Fz4jXxiDF+EJ6phqUgAFIWUaKzMxbpvD6GCbOcTN63NmWWeYPPJLlKu9cEMwvow5QQ42V2uGAG6pM9JHgux8toqYfR5C19B8dlN5xNjamo6tKtCkNbfOG84Yx84x6iZ9Y2Pzi/wRQdpUKWR3ZYsToFqsg+SocPZhXHIKXITNVmWV/hVckKgBglOmVIRTrUUTpv78qH3RLOZAV/hBhh4CrEipUsJUVTJeZBS2qiSXJPKE3EPqzx/Hf6y5WNKg9/v+o24BxKJylyRLUgS1ZAVEF1DW3LWKxlpTVTUWBATMSGv3ndh5H1gngNSwWVJZZUcwGj7tAzHZuTPXpSVNKKQE6kAsAeQdyfKKigMcCO3RjiUOLUonzJMsEpYEEi7DcmAdfwZMp19qo9pIJHeAdSPEcn3EL8jiyZMqErWAE+63K+r/GNAq+OZBlGSjNMURlKgLDZy94aa7K9vaELAcBZYwKoCpLyUAlyEhboc9QXa0V+JpZKAhYZZQFqa4SXAPlf4RJSU8tc1kzFCbLYqtlLFrKADKSxF4t4+/ZKSGKyw1uoAuB0iguBYNu8I5JiNLSBr6RbVKBSL/Dyhh/Y6OySCkmY3voZgol8i33Y6x9wxSI7cyp6AVtmSXdIbVJDe8Bd40i+eIoKAMwIugyulabEMQd/9I64Swqmkzkouc04qZnIADhhuCfyh04voJcumSQ9lsB0OqfDpCOkpTPlT2P7sGyGBv4gvHDPficCrDK/CaRhmFyZipk/swmYVv1tYF+vKM0xzFvsuLT5jjs1KRLmj8QI1bpb1hxw/iqluUjs91EjKCddBqbQr8VfZq5ecSht37gltCSNYFbEH5h7Sa+ntc7CWaNSFBc2Qe6lZExOxB+8OsFPP5wq4Vh0ySoiWrNLWkpWFajbMCBfwhnf+L4QBUDjiNdi3PMzuhX3g3LWF/GZ71GVT5B8YKUFUkLHgRrv+UUcXVKM3MlVx7x1H+8agGGmWN12jLwtw9LmKJM7s/MC3nGiUWAUqW7SZYhsxWGI6HnGfcMUsuoRlVNyFKu8Cl8yWt6XhjwylpJqSkTEmXKm50MoPcMwD9IoWZL+bJxL2MDy7QDxzJlorFypZcSwPIEPrEPDtEHVMX7gBJHTdvlFDG5omVqysiWFqsTYECyQ+gtB/FpIp5ciW4yzpgAUC4IHLmIba2AEXvF1r5izciJNbgypGWblT2c3MAxfKdQlQa1odpOKqT9nqlSxkEvIUqU5I0zAAWIPOJ+IsFRMkKQCACsKJHJNyrqyXhDxPiArWUpScgGVN2sLD1jkY3jjj6ff0klRScdjCXF1SKmYpiBluATtuAW5QS4BnkH7QTmEr9zJJISkzFXAvdg7kiFvDcJm1SgiUASfeJIASOpO0MvHGEGko6akb+qT2iiLBa1Eux3YCDyoArzJKMWzjtn5DeaROqpage1VnnEsUpL7AMD+HU3gBxlSIlU8vup7Rc0NzAAPdB5AQB4BBmkJT3WuVb+u8F8cSairSiXdEiylE2BN1OebW84pNWUYlpa6dlLLpOw3Py7RcrMAUghVkKAzJvY8riGmixdBlqKykMllbKuNLkmBmLylS5iQS4ysN7E6dDvC9i8lQCzLsohjs4/WAU+IQGMv30FqfFQb4zgftLErExnLcmHh9fKLNWkzkSZGhnzXUOSEXfzhJpKoAuVO2w+RewvDrhR7OnnVqx3ynspCeT2cfH0jSvAQbc9vjPM9MrOx9IQw/BJdTOqJ0wKMsoMoAWKUJGXunnqbRVw2jpqJcszpuQTO6hYZQ7uqgdgTBjDqlEmWmRczCgKtbvnRj+LxsREmM4BLrlJkpISqUNfHUADfeKIs3wxOJpGrG6/rCiSuesBC0okKuRLN1Xcqto/IQexqnQmSmSlIAW2YfwjV/EtAvAcE+zy/36h2ctNtszaBoqYpiznOt2URbXKno0LsYqp9TsP5kpXrcae31mVY/hhlTJnZ+4FFrP5eMGOF8PC7hszgX0Z2J8RyglPpk5lo95L2PMGKVIg06xlukX/umG+Oz16e/wBZct6NaT4i8fT+odoMLqJ9UtXbSxKzMgqd0jKAUgAizg6mJOKpaaQoTKmEzVXVYABI5C/zilVcWy5aylEvMtg7WSC2v1zhSrsQVOWqZNV3vgOQHIRNFdjHLjaZ11ipshmrezWZ2hUsrzZkfvEly6gqx5WH1aKtXiaUYktSvdQsgtsCPoecKvs+x6Yha0Sg6lBknQaaq5aaxV4lQoTkEEqUr3i3vKe5EEwwTWYyqlnIc8HEeuNMXE6WkytJd1JNjfQ5eTRn1biWW+vIaecNQw5HZFHdzFhmNzm3vqz6+EZli4XLqFS1++FNl/5W6MxeC6dg+fWTbQK2A/xlxMxU5YUskjQAalna2g8Y0KlpUmWlIBHdfRm8ee14AcN4KMgXM1u/mDDNSIUkOlTEbO4PQp5HTzit1DhjgTTrGlcDmUQCCz6educd/aFc47rNQsD39RyfUDwiH7Mn6Ijqj5d5V6tRr1esyyXOckIPnHtJhiipQWcu4ffYtBfhWhCjmXoGLc7f6iD02gMsJNiDYt53aL93VaWKiK6P8OV0DPFRE6bTkBRA0ZWoIBdnHpDlh1aTIqJswICwEEqSG7hN/raBVRhyVG1j84OYDh6UJmpBBEwFJAF7B3bfoITZerLxvCfoGpOc7QLW4cJySpiE2CSRrbcRRp1TJaJsuYHlSCFpv95TgBHJ9SOkaFIw5CpOdKwpGV1FTP5PeFWswc1WSWmYyQsEnYg/R9TAV9Rvpbic/TpbWXQeZf1lKvryike4VUKsH0Q1z4E2hMCmVyfeGbiacmZMWJfuyyEIB5JLW8S5ifhjB0T6pCVJBSgXcWVyfo8XqytdZJHvMuxme0bxs9j+DvLVNWAQpTBJSC4T46RoXFPDSKiimSGGbKTLP4Vahh+UB8RwmnFKVKQhLOywAChIuSGblE/AnFsurlZAr94jul9SBoqKGvzF8f1HuDgEHiZhhGI/ZJBBDTQopPQ8vh8IPYJWBVN2aSBMUomYVB7m6SeY2fpAb2r4d2GICYAQiantOmcWUPgD5wLwLHTKK1DUpYXsP4vFof1C+IgI+MPo05yd8/p9/SN+K92VkKkHRgkN3vvK8IDTVAm5Dbnw1gfRsolQ3NyNz+cWpknMhea7gj1ikVAO89L06GunA35i5RSe2nnImyld0DpYqjQMQpb0lMbJQ81b8k3c+cBuFcaoqQoRMlzAk2+0FikqLu42ANmg5xhPEtE2clWbtwiVLI0KB31EeOkWLyzOoxt2+k87QRkg8ncytQVLTZlVqEAqD7qNkejv5QS9nxzrUXuVKfxN4DLl9lRS0E99X71XhokR9wBiiZKpkxWiFu3iOcKZcqT8I/kH3/uaBxNWIC0yQRllIzTD/ERYHwF/OFvIpSO3C1NMWJaUAZnGrv8AdDPCzjmM5woK96aorWBqcxsnyAA8oK4JiEyTKCFg5U+6MxFlB7jTo/VoiwAsXb4CGlDqgVOZbr6fvBTM6NHdmfWKa5IJvt8I6qa+YsuQltg23J4rzq8DRBf+98rRWUEHaaoqY16G9ImY5Oy1E5jZ2+AgYJ7u9+Tx1j8z/wARNIOqz/tFexSWsdbR6NFGgfKeLsJ1n4mFqOoMsoUlRSU76vrqOcX5eJKUvMXJCXBP94B+kLUioJSxuQXH5/lE9HWZZqVK0909Af0LGEWU5JM0+n6kBQPhNHw2uSZJBPu3UDvz8orVFGlS0zFpckgf3bW/SAUuadCdx58vGD0qozTJoP3CnL1sQr4mMxkKkkTdRgcbRsw6QkUpXKSFLzZQ6muSAxDObOeUR1Ch2jPfQjYMLs+wMDaKb2YzBRGYMfDW/hAubWklahZ+6gbkG2YCE41cRIpIsZieYRra5PZdofdSFEE7gEswhQ/prM/h+MXsbqCMPG1shOl8xf4QhOvnGl0lClST6zI/ErylgX2/cxk4TqrEHZh+kOQ76WsYRcBQCQM+V+Y+EONJTFCQSr+YN5NvFbq1GvImx0Tj/jgN2lBKrtysYs4bWZFtcupJtc6sWHnHVXSCYTMchA99Vg56P8/hDRwlgaAkqYhVlA2e2znSFkYGTBv6xHQqDOeKl9hSKlmUApRSO0AABGtt4T8PrGsm725ekaViUrPKzqlSllJIPfcgc/HpGf1WDZArK2VLKHMZncdQGg9I0yp0fVBT4Z7xBq1LlzVhe1/F9L/WkXuHq6bKWSm3aJypY3ckM3Um3nBTiTDwtCZj+7ZWzjn8fjFrgegTMqErKUrSk9xJLHTVt+flF8XBqsmZ13StV1Gn5iOnFuJGVQ5FkKV2JS+l1hnaM64CxEU1UmaWYFidLHlEmNY0Frq0F1ILhBJ0yG3k0LCEBR9D8YimjClW7yHuGnKjibdi65WLJWgulKU/u1AOQSfeB3NtOUZliPDU2mVlUy0E2XcA3a42L84a+GK3s0jLq9uWxva9hDHMqzMZLAFYWUg/iABFtwQ4gihrOBxE1X5XbYxRVh6pfZ2+4U2ZrXsB+sRpmWgvPpwJAUhLJ99PT8SbcngClbvFLqF889P+FWlqME5OTAEqpmJm9kjVU3LlYEEk7g+MN+JyO1rJNOP6uQliwsD7y1Nte0DsDpkoqKmqW2SnTnY7rUnut1jiiqFIoZ9Sf62eeyQXv3i6iPKGv5iNPsPmf4EylbQz57Z+s7xrEc+ZZ0JZI07qdICYRiCUiaCbFSSfABz+kQ4vMOQDUlkhr23ithNLN7QKCA2Z2VoW0d2hq1qEOYsu+tUUZ7/7jNw/gs+oK5zG5cdBsB5RoOD8PqmSZqljK0s5Qbm2pPpCBKx+tCg08JbRCUgJ+Eal7PuKPtIMicyZuUs2kwNf/EIqtWXcZ49pcsstrpOkcf7ibRymcfQ8IgnSb22H5QTqkdnMWgapJ+Dj9PWKk1LKWOv/AExR3yZsq+d5mnElP2dVNTsFuPMA29Yodq20MPH6AKo/xISfhCyXJAA30EeioOqpT7TxPVLpvYe5k+Zm5R2mrISU90jbMHbwMFcL4QqZoCsoSk7qP5Q34NwNTovOzTD0LDyhdvVVLsTmNp6K9t8YiBQ4utIyFPaJG248GhqwfHnRkXJ8FhTKbkpxrtGmYRQU6UhKZaQ21nbba+0V8V4bp5jqlgJmcxoeh9Yz7epR/wDGafTK1LAM5/1Ewz1KZKUZAL3OYnk9haLKKGaMqu4SC73JU9rq2tFiXRGWsBMtSgdrHKQbv8II1JyjkefJh9CK7NjYTXzmKnFlQ0id+7dC8uivdV+IWvfaM7v1jV5FMmalUlQ1ksfEvf1aM/8A6Nzfwn0MafR2KqlTtMD8Uoc2AjfaVqZa3ckgDRoZsNqFsxJM6YWzKPup5h+cUJ2DzJfdJzp2UkW9I+oZTanp6/Xxh7FWG0y/Op3jfJmCasymcBFt3NvyHxhzxvHZdHJD5VTVBkoJ02dXQRleG1eSbYkkM1szjkPIw0VXCKlyUFczKQ4LoJK3u7vpteKVlahhqO0tVOxBAjPgdcamiWVSwkvolJAN7KtrzhXp6jVJ19302MEeA0LRUTkzCqYhghJYshhsNBEnEeBS5OaYJi7krEsIJ/zPfSA2BIEMqcg4ivjctJQiUg/1gZuTEOfSHDFVyqTC1qyAHLlQ4AZRsFc9WMLeCYjRCckz5ykr2Cksn1hy4qwWVXSUS+2UmW4UFSxncjQH9YBtmUEbZjntLDnzD7Ewupmgu1yrWPaSX3kk6Kt8I1CR7KKcJvUTyToezSGiSm9lUkN/4idY2/dpvvzi+3U19jKddZGdUU+H6oAhKj3hp9c94bJValcyXltlFydCXBYeUWv+HUpypM6d/wDGC0WKXhGWLdtNI0vLHJrdIg9Qh7xf/HYcQHNrE9iZabpH3tQSTqIC0gd23Foa+JcDlypIUntCCoZiUhICQ2/wiPhnFUpVkRIlrTMLAqHugP3g4uf0ivfpYZWav4f1JoVgwyc8Rc4kV2VNLpgP3lSRMVzKQQhI8zHnESBKNPTBstOh1vpnUHObyb1jVqmmlK7MqkyiwGWYUOrKl1ODsHgdP4bRiBmTFBMmX7uZKBmJF3LwpW/KPn8z/Agi3ztY3eZKmjMwdpnCUk7Byz+8Ryi0KKUlKQEtay3fN4/pF/HcLNHO7JRCnDpUA2YPy+cCKaYZaiQGSv3km4PiPlvB5LDYzRrCDDAZn0ymUkjdD23+P5QdwinUkCYhTTEEKQd/9tYnw/DM4BlrBB+6CCx5GC8jDRLYOkKJ0e3kOcVrLjwOZaC1r8+332lTtFFQXNbMTmVvZLqdvGKtBOK1qJFiX9XMO1PwoibLJmLUMw1S2YjW7+DRZp+DKeUffmnoct4gIzAnuYj/AOhQnlzxMS4+Q02WdSUAfXlA/h9KQskglTOB+XjvD5xbgcqdPyjtSAcqBa53v4xYR7OSiVmm+/c50EhuWZ9hvzi6L0SkI3MymGeq8Yce/wAJbwvEAtHcsoag8tG8Ynl1iVW0PKFefh06mIKyFPZMwGyx+Eh7FtonM8TAFgsRra48ekUWrHI4m3UVcZjZKL6Ofj8I+XWhIdV/GF6jxFQLEkHbr1BiQ4x3iM55X5wGkyTVvCVZVpUnMBqHd+nOAtVVML6myRzOx6D5xZVUpUXLrO2wf84gqMLXNOpS5AsLt0G5PwglAzvJHlE4whKhNXMZ5eXIOpFnEMn7Qp/wH4x5hHAqlKKZhWiUR3khXembB9kpbYaww/0PpPwr/mT+kWAgO+ZldR1CFsczhHBcsEqKlNqbRXw7BaWe6ggHL+JCTz/TSHQ1Uv8AEI4FXJGhA8v9Inwz6zN8ViNxBMjCRLH7oIR4S0j4iANVMVPJSCodmrXKL7ekOCsRkX/eD0MQTayQUqGYMRdkn10gSp9YasR/jELCZIkVyFt/WOkvoCdwNBBvFqXNPEp194lrDKN2/wBYpVxQVJKSSAoEKa0OyZqAkTFFgzEtp+cKBJbBjrTpAYCI2K+zOXUJ7xyqGigBu128oH8NcKqoqn7MJq5iFi4yMAT95tLb+Macivlfj/yn9I6/aEr8V/7p/SLYRtOnVtKhsJOSIIGAfxD+UQPxRXYTJcv3swuQkWuzDmfSGUYjL/Ef5VcvCOVVsuxueXdPLwgTVJFjd4PXg/8AHr/CPp2gbi1MJJSGK8x2SNvW8H11MslLhRYuO6q3XSJBiEsa5v5FfpA+F7yRaw5EB41gaTSzSVW7NSmKRsHvyjNcHWJfaTQXITlQ+xIu3lGy1VdLKFA5mKSC6FNp4RltLLlyMlO3aFTFY0Yrv3X2ZtYmwBVxGUEk5MnpcX7OhTMUgFYHZoSXKl983B8wPKDGEcQ5ZBGVWdRZMrXIl9Swuou/pB3BJCvs6Ey5MpaATeYsu4UQzBJ0gkgVALiTIB6KP/bECsEZJ5kGwA4xx7iLeJ4LPnSwRLlkrV3gvUJGgfUPu0Dsb9n1NLSZqe2cAHIgi5NixIJb1h37SpP3JX86v+2OplepJZaWLfdClD1YQxUUL5TBF9gO36GKeCcHUi5SVlExJL2KuRZ9Bq0GZ9FKo5KpkuWSUi2hNz+JiYKnEE6kK/lMeftOXyV/IYHQvqJzXWtzkiRYZO7aUmY6k5vDbxDwP4jrk08pSnKlNYWD7co7x7immpkpM1WUqICUkEEvu3LrAKjpPtE01E4ESx7qTv1Y7QNp0DJnVLkkme8J4EXFROHePuJ/C+/iYY6ucADZ7aAPEUmtBJBCwkaMgl/DpF6XPQPur/kPzit4Zs7wrGOrJEyxFPLmpmkSynMrQksnwSdD4QsLkLQslLBQ16jr4xuWIUiJyD3FBRFlZWhbxLhNfZqMt1zALOGzD8Kr6cosaSON5bo6sL+aZs6Vhj+7U/8AhJfcfdJi1SSZyVnMlChZ85SX0906x3XUsqcWUeympstC3sRtF3CaOYSJUtJNv/TTp1Kjd/1gDxjG81deRqJ2lygpiSAlAClaMPkIbcMwmbImoARnzDvr/C/3RybnvBHh7BUSEupKis6ltOgvBtEy3ur9B+sHVSOSZkdZ1us6U4+s4FGOavWJOwH4lesdCZ/Cv4frHWYfgX6CLArXtMzUYmq9odOD/Vr+ERn2hSCbSls25AhDwacmYnv05N+6wWSobqBFtTFGprZJX+7CklKilQUXBLtYs+r6xB32xLIrXtNJXx1Kb+qXpzTHH9OZRcdkr1G8IFGJy3Jkd0OxZTEAO5I8NIqmvUsgypbbEEnbd9vCA8OEAvpHGt4hlLlq7hASylE38gOcUk+1gJV2UulmTDpq3mwdvOB8ikWZRnzqdiA4KRp1JdzAebjssEESyVaAG99NdWeOSldWcZhOwKAHaajJ9oISE9pIIUQ5GYW6cjEifaJL2kK/mEIZzJplT5tOwCcxLKDDl5vrCucZ/stSfdId+QF4chcjaJZKwd5s59oKP7FXkoRFM9oiQ7U6v5xCSJ8xFMufNpsqUJBJKSB4eMLQ4uSXyIzEmwINnOgbWOU2NwJJWkTVj7R//wBY/wDyD9I5PtFL/wD46h/jB/KEitnKlSe2mSVBmDEFLkvby5wEpuJlKI7KW6nHdLnU2ZtT0gRrcZE4rUJqh427UGWZeUqs+bQEto0KNHLVLqZ9RMCnSpWUqDObhKQ/IXeK2L165UkTZ0hLEs5Ckkv02aFTFayoWlIC1lI90kkkAlwHMAKmfv7Qi6JwJueG8a0ykoSnMSQ1ksCdyNtXiep4ykIKgUzCU65Q4HmIy3gETJsiaJikHvZQ6gkjugFh+cEpXDKlpKTMTLDtaaxyDbultYIs6kj0i1rRgDH2VxzIUApKZhcP7um1+V7RBjvGqZctK0S8xUXDlrblw8J1DgS0KUhM2WmUzuZjkkF2fWBVNhlSuoVKlhM5EuxKV90WcARGtyTnj7/WEK6xGqdxzNmS/wB3LQmZsSSpPgd9N4VOIPaDid0GSmQ4DLS6s391RDdWgdjuOpp5ypJklExNlBJe7P8Am8X+FRWVac6EAoBZL/eI1SwMEqlBqZRj3guK22U7xRw37WqpRU5Zk8oWFFwS7dTaHOo4yq1T5bU0xCAtJyrBuAzuoBhFCt4hAWqWpCkzEqKDl0SR1Ji9w9htZPBUCCk+6qyg2+a+sTbhiGdRtxOrQL5VaOSOPpn9igf4j+nKPlcfTG/qUDxUf0jN52Og50EHOmzpYaHlBzBsKrpsntwAQziybpAfMA2sQdY5+/0hgVHtGyVx/Mf+pR/Mf0i2rjecziUhupP6RmSOMZRsRMSr8QCWFuQhhwukr00yqkkqRkzu6SFJ1sNBbnHHxl9pwNB7SfGKwVE9M9cpAUAymtnbRzBOTxdMkoaXToT0D/7xn03jETu4lMxClGygUs5IsbaQ1YtKq6Ok7eaoFKMoWlkkkq5Ei/8AvAFbFYZ5Mabq2XT2HxhZPtDqP7BHqYl/4g1IBPYI9TGbVPFKJyQmV2iJhID5gASSLqbT/eGWrwyro6bt5qgzpDOFOTyJHyhpNo2MSBSeIx/8Qalv6pA9Y8/4h1P9mj4xn37bVWTUSJLy5irAlTJV4sN4YP6DYlzl/wA5/SOJcfmOJH/T2GYY9kU96ecSAcn/AGv9eMZDMrVLXmU5KlFR8Tr8XjXPYtKH2WoPMt/kEY7ToeYxezgeTw1FAB+JnBzq/wBTauGaxsHqlAvkSsDo40fzjMsImMkvoH+UaRwfJH7Fq+omE/ygxl9Oi8wcg49IDHkx8Yyo+ZjNNmYgf2EVgMSkI9Sxv4RkNZO7xbmSPV41BSR/RxR8D/mjKapH5/kYZQBgfP6xFh8jTXOO8VV+w5bf+sZaVbWYk+rRjUtbKtsx9I1zjWUP6PST+FUoj5Rj1Nqrw/WGUgCr79Yhj55t3G+IFOBEixnFKT1BAJjFqJRszBiL+F42fjqnCsCkA/il/IRiiDlNukdSMIFkvu2Zt/tIrj+xJX/uKQD6P+kY5hNVkmBQ2Uk+hB/KNa9o0sHAqXopH/KYx2lTdPiPnEVKPDAnOd5rvtprj9mpEuyVZlkcyE2+b+UI9QAialIuMiSN9UvDn7apY7Cg/un5CE2qtPSOUtA/ywsDCKPaGO80b2QyEE1AKUmydUg/i5xoCpAB0R/IIz32PrvUf3UfMw/TTdXjFa84EJdyZNJQM4BCGL/dAhC9nxP7TrEvYqJbwVD3Sjvp8/lCPwCP/Nq4/wAX/UYmndd5zHGRMe45mH9p1hVr2ytb7xp/sInn7NU8kLJHiUPGce06WBitY39q/qlJjS/YJLH2Sf1mkH+SL92NIz6iV15xMhnVRXPUs/eWST4kxsPsxnEUlVl+6lRT4lN/jGQ4ogJnTANAtX/O0bJ7GZINJOf7ylA+GVoXZ/ifcRudyJi+FuQVktYeZdvnG4cLz1Dh+cXYplTQDy7yv1jHEywEqA0BUB5LLRsfCiX4fnD/ANmb/wBRiScsPj+0Fl07e37zCqcuqNqp6w/0XmHcSlo/zERhtJ/0v8I3DCJYVwxPf+ymHzBeGPyImvc4mIImMDGve1GrUvAqJb++ZZU2/wC7JjG5V26iNo9oSH4cpSfu9iR/KY5x5lkrnBmP000hr6F/Q7xtHtXqP/L6MfjUCfKWT82jEJOqR1A+Ijb/AGsSh+zKQ7pmJbzlK/SAtx4i/P8AaFXwZj+EzyidLWHBSsEEdCNI/UnaJj8sYenvp/8A6C3+IWj9TdinlCOrxkZEmonef//Z"/>
          <p:cNvSpPr>
            <a:spLocks noChangeAspect="1" noChangeArrowheads="1"/>
          </p:cNvSpPr>
          <p:nvPr/>
        </p:nvSpPr>
        <p:spPr bwMode="auto">
          <a:xfrm>
            <a:off x="63500" y="-38417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Materiál seznamuje žáky na základě ukázek a obrázků s hudbou, ale i s dalším uměním doby renesance (mezipředmětové vztahy ČJ, VV, D) </a:t>
            </a:r>
          </a:p>
          <a:p>
            <a:r>
              <a:rPr lang="cs-CZ" sz="2000" dirty="0" smtClean="0"/>
              <a:t>Je určen pro interaktivní tabuli.</a:t>
            </a:r>
          </a:p>
          <a:p>
            <a:r>
              <a:rPr lang="cs-CZ" sz="2000" dirty="0" smtClean="0"/>
              <a:t>Materiál je možno využít pro výklad, opakování i pro zápisky žáka.</a:t>
            </a:r>
          </a:p>
          <a:p>
            <a:r>
              <a:rPr lang="cs-CZ" sz="2000" dirty="0" smtClean="0"/>
              <a:t>Je primárně určen pro kvintu a 1. ročník, lze jej využít i v tercii a kvartě.</a:t>
            </a:r>
          </a:p>
          <a:p>
            <a:r>
              <a:rPr lang="cs-CZ" sz="2000" dirty="0" smtClean="0"/>
              <a:t>Zpestřením jsou různé otázky a úkoly, které žáci řeší v průběhu práce s prezentací.</a:t>
            </a:r>
          </a:p>
          <a:p>
            <a:r>
              <a:rPr lang="cs-CZ" sz="2000" dirty="0" smtClean="0"/>
              <a:t>Po klepnutí na symbol nápovědy (?) přechod na nový snímek se správnou odpovědí a zvukovým signálem.</a:t>
            </a: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dirty="0" smtClean="0"/>
              <a:t>RENESANCE</a:t>
            </a:r>
            <a:endParaRPr lang="cs-CZ" sz="4800" dirty="0"/>
          </a:p>
        </p:txBody>
      </p:sp>
      <p:sp>
        <p:nvSpPr>
          <p:cNvPr id="5" name="Podnadpis 4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sz="3200" dirty="0" smtClean="0">
                <a:solidFill>
                  <a:srgbClr val="00B050"/>
                </a:solidFill>
              </a:rPr>
              <a:t>ZNOVUZROZENÍ</a:t>
            </a:r>
            <a:endParaRPr lang="cs-CZ" sz="3200" dirty="0">
              <a:solidFill>
                <a:srgbClr val="00B050"/>
              </a:solidFill>
            </a:endParaRPr>
          </a:p>
        </p:txBody>
      </p:sp>
      <p:pic>
        <p:nvPicPr>
          <p:cNvPr id="1027" name="Picture 3" descr="C:\Users\Lovosice Home\AppData\Local\Microsoft\Windows\Temporary Internet Files\Content.IE5\V37IZ9LW\MC90043235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68" y="1785926"/>
            <a:ext cx="2286016" cy="3564545"/>
          </a:xfrm>
          <a:prstGeom prst="rect">
            <a:avLst/>
          </a:prstGeom>
          <a:noFill/>
        </p:spPr>
      </p:pic>
      <p:pic>
        <p:nvPicPr>
          <p:cNvPr id="1028" name="Picture 4" descr="C:\Users\Lovosice Home\AppData\Local\Microsoft\Windows\Temporary Internet Files\Content.IE5\JUNP7B5R\MC90043362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57818" y="428604"/>
            <a:ext cx="1516990" cy="1827886"/>
          </a:xfrm>
          <a:prstGeom prst="rect">
            <a:avLst/>
          </a:prstGeom>
          <a:noFill/>
        </p:spPr>
      </p:pic>
      <p:pic>
        <p:nvPicPr>
          <p:cNvPr id="1029" name="Picture 5" descr="C:\Users\Lovosice Home\AppData\Local\Microsoft\Windows\Temporary Internet Files\Content.IE5\VNBYKD7A\MC90043235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29388" y="2143116"/>
            <a:ext cx="2090822" cy="3500462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000496" y="5000636"/>
            <a:ext cx="13467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DONATELLO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72264" y="5286388"/>
            <a:ext cx="1992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BRUNELLESCHI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doba: asi 14. – 16. století</a:t>
            </a:r>
            <a:br>
              <a:rPr lang="cs-CZ" dirty="0" smtClean="0"/>
            </a:br>
            <a:r>
              <a:rPr lang="cs-CZ" dirty="0" smtClean="0"/>
              <a:t>vývoj v různých zemích probíhal odlišně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Návrat k člověku, k jeho pozemskému životu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Oživení ideálů antiky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Ideálem všestranně vzdělaný člověk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7110" name="Picture 6" descr="C:\Users\Lovosice Home\AppData\Local\Microsoft\Windows\Temporary Internet Files\Content.IE5\8APK3NHO\MC90019522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2500306"/>
            <a:ext cx="1830629" cy="1345997"/>
          </a:xfrm>
          <a:prstGeom prst="rect">
            <a:avLst/>
          </a:prstGeom>
          <a:noFill/>
        </p:spPr>
      </p:pic>
      <p:pic>
        <p:nvPicPr>
          <p:cNvPr id="47112" name="Picture 8" descr="C:\Users\Lovosice Home\AppData\Local\Microsoft\Windows\Temporary Internet Files\Content.IE5\GT8PS3E5\MC90039792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6512" y="3857627"/>
            <a:ext cx="2071702" cy="2596169"/>
          </a:xfrm>
          <a:prstGeom prst="rect">
            <a:avLst/>
          </a:prstGeom>
          <a:noFill/>
        </p:spPr>
      </p:pic>
      <p:sp>
        <p:nvSpPr>
          <p:cNvPr id="21" name="Zástupný symbol pro obsah 2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4191000" cy="472440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Rozvoj obchodu, řemesel, lékařství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Člověk spoléhá na rozum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Námořní cesty a objevy</a:t>
            </a:r>
          </a:p>
          <a:p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 rot="18763545">
            <a:off x="642910" y="285728"/>
            <a:ext cx="1643074" cy="1357322"/>
          </a:xfrm>
          <a:prstGeom prst="downArrow">
            <a:avLst>
              <a:gd name="adj1" fmla="val 46710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dorovný svitek 4"/>
          <p:cNvSpPr/>
          <p:nvPr/>
        </p:nvSpPr>
        <p:spPr>
          <a:xfrm>
            <a:off x="2428860" y="0"/>
            <a:ext cx="6286544" cy="178592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Poznáš, kdo je autorem vynálezu?</a:t>
            </a:r>
            <a:endParaRPr lang="cs-CZ" sz="4000" dirty="0"/>
          </a:p>
        </p:txBody>
      </p:sp>
      <p:pic>
        <p:nvPicPr>
          <p:cNvPr id="7" name="Obrázek 6" descr="Leonardo_helicopt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3372" y="2000240"/>
            <a:ext cx="4403260" cy="45005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/>
          <p:cNvSpPr/>
          <p:nvPr/>
        </p:nvSpPr>
        <p:spPr>
          <a:xfrm>
            <a:off x="642910" y="571480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928794" y="857232"/>
            <a:ext cx="1926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Leonardo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Vinci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85918" y="428604"/>
            <a:ext cx="5214974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Leonardo</a:t>
            </a:r>
            <a:r>
              <a:rPr lang="cs-CZ" sz="4000" dirty="0" smtClean="0"/>
              <a:t> </a:t>
            </a:r>
            <a:r>
              <a:rPr lang="cs-CZ" sz="4000" dirty="0" err="1" smtClean="0"/>
              <a:t>da</a:t>
            </a:r>
            <a:r>
              <a:rPr lang="cs-CZ" sz="4000" dirty="0" smtClean="0"/>
              <a:t> Vinci</a:t>
            </a:r>
            <a:endParaRPr lang="cs-CZ" sz="4000" dirty="0"/>
          </a:p>
        </p:txBody>
      </p:sp>
      <p:pic>
        <p:nvPicPr>
          <p:cNvPr id="7" name="Obrázek 6" descr="Leonardo_helicopt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0364" y="1603582"/>
            <a:ext cx="4926495" cy="50353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malířství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studium perspektivy a kompozice obrazu, anatomická přesnost pohybu a výrazu tváře, realistická barevnost</a:t>
            </a:r>
          </a:p>
          <a:p>
            <a:r>
              <a:rPr lang="it-IT" b="1" dirty="0" smtClean="0"/>
              <a:t>Leonardo da Vinci, Rafael Santi, Michelangelo Buonarotti</a:t>
            </a:r>
            <a:r>
              <a:rPr lang="cs-CZ" b="1" dirty="0" smtClean="0"/>
              <a:t>, Sandro </a:t>
            </a:r>
            <a:r>
              <a:rPr lang="cs-CZ" b="1" dirty="0" err="1" smtClean="0"/>
              <a:t>Boticelli</a:t>
            </a:r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Leonardo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</a:t>
            </a:r>
            <a:r>
              <a:rPr lang="cs-CZ" dirty="0" err="1" smtClean="0"/>
              <a:t>vINCI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7158" y="357166"/>
            <a:ext cx="4286280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Autor?</a:t>
            </a:r>
          </a:p>
          <a:p>
            <a:pPr algn="ctr"/>
            <a:endParaRPr lang="cs-CZ" dirty="0"/>
          </a:p>
        </p:txBody>
      </p:sp>
      <p:sp>
        <p:nvSpPr>
          <p:cNvPr id="7" name="Tlačítko akce: Nápověda 6">
            <a:hlinkClick r:id="" action="ppaction://hlinkshowjump?jump=nextslide" highlightClick="1">
              <a:snd r:embed="rId3" name="drumroll.wav" builtIn="1"/>
            </a:hlinkClick>
          </p:cNvPr>
          <p:cNvSpPr/>
          <p:nvPr/>
        </p:nvSpPr>
        <p:spPr>
          <a:xfrm>
            <a:off x="1214414" y="5500702"/>
            <a:ext cx="1042416" cy="104241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Zástupný symbol pro obsah 8" descr="256px-Mona_Lisa.jpg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151241" y="1554163"/>
            <a:ext cx="2993918" cy="45259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Leonardo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</a:t>
            </a:r>
            <a:r>
              <a:rPr lang="cs-CZ" dirty="0" err="1" smtClean="0"/>
              <a:t>vINCI</a:t>
            </a:r>
            <a:endParaRPr lang="cs-CZ" dirty="0"/>
          </a:p>
        </p:txBody>
      </p:sp>
      <p:pic>
        <p:nvPicPr>
          <p:cNvPr id="5" name="Zástupný symbol pro obsah 4" descr="256px-Mona_Lisa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214678" y="1500175"/>
            <a:ext cx="3237784" cy="489461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Michelangelo</a:t>
            </a:r>
            <a:r>
              <a:rPr lang="cs-CZ" dirty="0" smtClean="0"/>
              <a:t> </a:t>
            </a:r>
            <a:r>
              <a:rPr lang="cs-CZ" dirty="0" err="1" smtClean="0"/>
              <a:t>buonarotti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857884" y="4857760"/>
            <a:ext cx="2714644" cy="17002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Kde můžeš uvidět?</a:t>
            </a:r>
            <a:endParaRPr lang="cs-CZ" sz="4000" dirty="0"/>
          </a:p>
        </p:txBody>
      </p:sp>
      <p:sp>
        <p:nvSpPr>
          <p:cNvPr id="6" name="Tlačítko akce: Nápověda 5">
            <a:hlinkClick r:id="" action="ppaction://hlinkshowjump?jump=nextslide" highlightClick="1">
              <a:snd r:embed="rId3" name="chimes.wav" builtIn="1"/>
            </a:hlinkClick>
          </p:cNvPr>
          <p:cNvSpPr/>
          <p:nvPr/>
        </p:nvSpPr>
        <p:spPr>
          <a:xfrm>
            <a:off x="7858148" y="1214422"/>
            <a:ext cx="1285852" cy="157163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Zástupný symbol pro obsah 7" descr="256px-Michelangelo_-_Creation_of_Adam.jpg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57224" y="1284890"/>
            <a:ext cx="5143536" cy="343572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Michelangelo</a:t>
            </a:r>
            <a:r>
              <a:rPr lang="cs-CZ" dirty="0" smtClean="0"/>
              <a:t> </a:t>
            </a:r>
            <a:r>
              <a:rPr lang="cs-CZ" dirty="0" err="1" smtClean="0"/>
              <a:t>buonarotti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857884" y="4857760"/>
            <a:ext cx="2714644" cy="17002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V Sixtinské kapli ve Vatikánu</a:t>
            </a:r>
            <a:endParaRPr lang="cs-CZ" sz="4000" dirty="0"/>
          </a:p>
        </p:txBody>
      </p:sp>
      <p:pic>
        <p:nvPicPr>
          <p:cNvPr id="7" name="Zástupný symbol pro obsah 6" descr="256px-Michelangelo_-_Creation_of_Adam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00099" y="1380328"/>
            <a:ext cx="5000661" cy="334028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Milostná tématika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Smysl pro humor</a:t>
            </a:r>
          </a:p>
          <a:p>
            <a:r>
              <a:rPr lang="cs-CZ" b="1" dirty="0" err="1" smtClean="0"/>
              <a:t>Giovanni</a:t>
            </a:r>
            <a:r>
              <a:rPr lang="cs-CZ" b="1" dirty="0" smtClean="0"/>
              <a:t> </a:t>
            </a:r>
            <a:r>
              <a:rPr lang="cs-CZ" b="1" dirty="0" err="1" smtClean="0"/>
              <a:t>Bocaccio</a:t>
            </a:r>
            <a:r>
              <a:rPr lang="cs-CZ" b="1" dirty="0" smtClean="0"/>
              <a:t>, William Shakespeare, </a:t>
            </a:r>
            <a:r>
              <a:rPr lang="cs-CZ" b="1" dirty="0" err="1" smtClean="0"/>
              <a:t>Miguel</a:t>
            </a:r>
            <a:r>
              <a:rPr lang="cs-CZ" b="1" dirty="0" smtClean="0"/>
              <a:t> de </a:t>
            </a:r>
            <a:r>
              <a:rPr lang="cs-CZ" b="1" dirty="0" err="1" smtClean="0"/>
              <a:t>Cervantes</a:t>
            </a:r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Důmyslný rytíř  don Quijote de la </a:t>
            </a:r>
            <a:r>
              <a:rPr lang="cs-CZ" sz="1800" dirty="0" err="1" smtClean="0"/>
              <a:t>Mancha</a:t>
            </a:r>
            <a:endParaRPr lang="cs-CZ" sz="1800" dirty="0"/>
          </a:p>
        </p:txBody>
      </p:sp>
      <p:sp>
        <p:nvSpPr>
          <p:cNvPr id="7" name="Obdélníkový popisek 6"/>
          <p:cNvSpPr/>
          <p:nvPr/>
        </p:nvSpPr>
        <p:spPr>
          <a:xfrm>
            <a:off x="6286512" y="1357298"/>
            <a:ext cx="2700350" cy="2286016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Kdo je autorem románu?</a:t>
            </a:r>
            <a:endParaRPr lang="cs-CZ" sz="4000" dirty="0"/>
          </a:p>
        </p:txBody>
      </p:sp>
      <p:sp>
        <p:nvSpPr>
          <p:cNvPr id="8" name="Tlačítko akce: Nápověda 7">
            <a:hlinkClick r:id="" action="ppaction://hlinkshowjump?jump=nextslide" highlightClick="1">
              <a:snd r:embed="rId3" name="applause.wav" builtIn="1"/>
            </a:hlinkClick>
          </p:cNvPr>
          <p:cNvSpPr/>
          <p:nvPr/>
        </p:nvSpPr>
        <p:spPr>
          <a:xfrm>
            <a:off x="7643834" y="5286388"/>
            <a:ext cx="1042416" cy="104241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Zástupný symbol pro obsah 8" descr="HONOR_~2.JPG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643042" y="1142984"/>
            <a:ext cx="3331497" cy="478902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1000108"/>
            <a:ext cx="77453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Miguel</a:t>
            </a:r>
            <a:r>
              <a:rPr lang="cs-CZ" sz="4000" dirty="0" smtClean="0"/>
              <a:t> de </a:t>
            </a:r>
            <a:r>
              <a:rPr lang="cs-CZ" sz="4000" dirty="0" err="1" smtClean="0"/>
              <a:t>Cervantes</a:t>
            </a:r>
            <a:r>
              <a:rPr lang="cs-CZ" sz="4000" dirty="0" smtClean="0"/>
              <a:t> y </a:t>
            </a:r>
            <a:r>
              <a:rPr lang="cs-CZ" sz="4000" dirty="0" err="1" smtClean="0"/>
              <a:t>Saavedra</a:t>
            </a:r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428596" y="2143116"/>
            <a:ext cx="835824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 tom shlédli třicet nebo čtyřicet větrných mlýnů, jež na oněch polích stály. Jakmile Don Quijote je spatřil, pravil svému zbrojnoši: Osud naši záležitost lépe řídí, než si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přáti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můžeme, nebo hle! tamto, příteli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Sancho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Panzo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, je vidět třicet anebo více ještě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velikánských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obrů, s kterými já bitvu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svésti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a jež všecky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pobíti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hodlám, abychom jejich kořistí se obohatili.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Jeť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to spravedlivý boj a skutek bohulibý, takové zlé símě s obličeje země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sníti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Jaké pak obry? pravil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Sancho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Ti tam s těma dlouhatýma rukama, odpověděl pán jeho; někteří je mají skoro na dvě míle.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Vždyť, Vaše Milosti, odpověděl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Sancho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, to, co se vám zdá, nejsou žádní obři, nýbrž větrné mlýny a, co za ruce máte, jsou jejich lopaty, kteréžto jsouce větrem otáčeny žernovem točí.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Rozvoj vícehlasé kompozice - polyfonie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Kánon, mše, moteto, </a:t>
            </a:r>
            <a:r>
              <a:rPr lang="cs-CZ" dirty="0" err="1" smtClean="0">
                <a:solidFill>
                  <a:srgbClr val="C00000"/>
                </a:solidFill>
              </a:rPr>
              <a:t>chanson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Rozvoj svébytné instrumentální hudby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Taneční hudba, sonáta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Umění náboženské i světské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Varhany, virginal, loutna, viola, harfa, flétna,cink…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1028" name="Picture 4" descr="C:\Users\Lovosice Home\AppData\Local\Microsoft\Windows\Temporary Internet Files\Content.IE5\3MSSXI3C\MC90035499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4964390"/>
            <a:ext cx="3929058" cy="18936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Orlando</a:t>
            </a:r>
            <a:r>
              <a:rPr lang="cs-CZ" dirty="0" smtClean="0"/>
              <a:t> </a:t>
            </a:r>
            <a:r>
              <a:rPr lang="cs-CZ" dirty="0" err="1" smtClean="0"/>
              <a:t>di</a:t>
            </a:r>
            <a:r>
              <a:rPr lang="cs-CZ" dirty="0" smtClean="0"/>
              <a:t> </a:t>
            </a:r>
            <a:r>
              <a:rPr lang="cs-CZ" dirty="0" err="1" smtClean="0"/>
              <a:t>Lasso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1532-1594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Vlámský skladatel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Vrcholná vokální polyfonie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sz="2000" dirty="0" smtClean="0"/>
              <a:t>ukázka: Echo</a:t>
            </a:r>
          </a:p>
          <a:p>
            <a:r>
              <a:rPr lang="it-IT" sz="2000" dirty="0" smtClean="0">
                <a:hlinkClick r:id="rId3"/>
              </a:rPr>
              <a:t>Orlando di Lasso - Eco - YouTube</a:t>
            </a:r>
            <a:endParaRPr lang="cs-CZ" sz="2000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" name="Zástupný symbol pro obsah 7" descr="Orlando_di_Lasso.jpg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4787217" y="1600200"/>
            <a:ext cx="4065366" cy="47244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Giovanni</a:t>
            </a:r>
            <a:r>
              <a:rPr lang="cs-CZ" dirty="0" smtClean="0"/>
              <a:t> </a:t>
            </a:r>
            <a:r>
              <a:rPr lang="cs-CZ" dirty="0" err="1" smtClean="0"/>
              <a:t>Pierluigi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</a:t>
            </a:r>
            <a:r>
              <a:rPr lang="cs-CZ" dirty="0" err="1" smtClean="0"/>
              <a:t>Palestrina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1525-1594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Vokální polyfonie a </a:t>
            </a:r>
            <a:r>
              <a:rPr lang="cs-CZ" dirty="0" err="1" smtClean="0">
                <a:solidFill>
                  <a:srgbClr val="C00000"/>
                </a:solidFill>
              </a:rPr>
              <a:t>cappella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Chrámová hudba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sz="2000" dirty="0" smtClean="0">
                <a:solidFill>
                  <a:srgbClr val="C00000"/>
                </a:solidFill>
              </a:rPr>
              <a:t>Ukázka:</a:t>
            </a:r>
          </a:p>
          <a:p>
            <a:r>
              <a:rPr lang="cs-CZ" sz="2000" dirty="0" smtClean="0">
                <a:solidFill>
                  <a:srgbClr val="C00000"/>
                </a:solidFill>
                <a:hlinkClick r:id="rId3"/>
              </a:rPr>
              <a:t>Kyrie - </a:t>
            </a:r>
            <a:r>
              <a:rPr lang="cs-CZ" sz="2000" dirty="0" err="1" smtClean="0">
                <a:solidFill>
                  <a:srgbClr val="C00000"/>
                </a:solidFill>
                <a:hlinkClick r:id="rId3"/>
              </a:rPr>
              <a:t>Missa</a:t>
            </a:r>
            <a:r>
              <a:rPr lang="cs-CZ" sz="2000" dirty="0" smtClean="0">
                <a:solidFill>
                  <a:srgbClr val="C00000"/>
                </a:solidFill>
                <a:hlinkClick r:id="rId3"/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  <a:hlinkClick r:id="rId3"/>
              </a:rPr>
              <a:t>Papae</a:t>
            </a:r>
            <a:r>
              <a:rPr lang="cs-CZ" sz="2000" dirty="0" smtClean="0">
                <a:solidFill>
                  <a:srgbClr val="C00000"/>
                </a:solidFill>
                <a:hlinkClick r:id="rId3"/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  <a:hlinkClick r:id="rId3"/>
              </a:rPr>
              <a:t>Marcelli</a:t>
            </a:r>
            <a:r>
              <a:rPr lang="cs-CZ" sz="2000" dirty="0" smtClean="0">
                <a:solidFill>
                  <a:srgbClr val="C00000"/>
                </a:solidFill>
                <a:hlinkClick r:id="rId3"/>
              </a:rPr>
              <a:t> - </a:t>
            </a:r>
            <a:r>
              <a:rPr lang="cs-CZ" sz="2000" dirty="0" err="1" smtClean="0">
                <a:solidFill>
                  <a:srgbClr val="C00000"/>
                </a:solidFill>
                <a:hlinkClick r:id="rId3"/>
              </a:rPr>
              <a:t>Palestrina</a:t>
            </a:r>
            <a:r>
              <a:rPr lang="cs-CZ" sz="2000" dirty="0" smtClean="0">
                <a:solidFill>
                  <a:srgbClr val="C00000"/>
                </a:solidFill>
                <a:hlinkClick r:id="rId3"/>
              </a:rPr>
              <a:t> - </a:t>
            </a:r>
            <a:r>
              <a:rPr lang="cs-CZ" sz="2000" dirty="0" err="1" smtClean="0">
                <a:solidFill>
                  <a:srgbClr val="C00000"/>
                </a:solidFill>
                <a:hlinkClick r:id="rId3"/>
              </a:rPr>
              <a:t>YouTube</a:t>
            </a:r>
            <a:endParaRPr lang="cs-CZ" sz="2000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Zástupný symbol pro obsah 6" descr="Sv_Petr_interier_11.jpg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5429256" y="1638929"/>
            <a:ext cx="2714644" cy="4178006"/>
          </a:xfrm>
        </p:spPr>
      </p:pic>
      <p:sp>
        <p:nvSpPr>
          <p:cNvPr id="8" name="TextovéPole 7"/>
          <p:cNvSpPr txBox="1"/>
          <p:nvPr/>
        </p:nvSpPr>
        <p:spPr>
          <a:xfrm>
            <a:off x="5429256" y="5929330"/>
            <a:ext cx="271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Chrám sv. Petra v Římě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Giovanni</a:t>
            </a:r>
            <a:r>
              <a:rPr lang="cs-CZ" dirty="0" smtClean="0"/>
              <a:t> </a:t>
            </a:r>
            <a:r>
              <a:rPr lang="cs-CZ" dirty="0" err="1" smtClean="0"/>
              <a:t>Gabrielli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?</a:t>
            </a:r>
            <a:r>
              <a:rPr lang="cs-CZ" dirty="0" smtClean="0">
                <a:solidFill>
                  <a:srgbClr val="C00000"/>
                </a:solidFill>
                <a:hlinkClick r:id="rId3"/>
              </a:rPr>
              <a:t>1554-</a:t>
            </a:r>
            <a:r>
              <a:rPr lang="cs-CZ" dirty="0" smtClean="0">
                <a:solidFill>
                  <a:srgbClr val="C00000"/>
                </a:solidFill>
              </a:rPr>
              <a:t>?1613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Chrám sv. Marka v Benátkách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Concerto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grosso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Ukázka: </a:t>
            </a:r>
            <a:r>
              <a:rPr lang="cs-CZ" sz="2000" dirty="0" err="1" smtClean="0">
                <a:solidFill>
                  <a:schemeClr val="tx1"/>
                </a:solidFill>
              </a:rPr>
              <a:t>Sonate</a:t>
            </a:r>
            <a:r>
              <a:rPr lang="cs-CZ" sz="2000" dirty="0" smtClean="0">
                <a:solidFill>
                  <a:schemeClr val="tx1"/>
                </a:solidFill>
              </a:rPr>
              <a:t> e </a:t>
            </a:r>
            <a:r>
              <a:rPr lang="cs-CZ" sz="2000" dirty="0" err="1" smtClean="0">
                <a:solidFill>
                  <a:schemeClr val="tx1"/>
                </a:solidFill>
              </a:rPr>
              <a:t>canzoni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it-IT" sz="2000" dirty="0" smtClean="0">
                <a:hlinkClick r:id="rId4"/>
              </a:rPr>
              <a:t>Giovanni Gabrieli (c.1553-1612) - Sonate e Canzoni - YouTube</a:t>
            </a:r>
            <a:endParaRPr lang="cs-CZ" sz="2000" dirty="0"/>
          </a:p>
        </p:txBody>
      </p:sp>
      <p:pic>
        <p:nvPicPr>
          <p:cNvPr id="7" name="Zástupný symbol pro obsah 6" descr="Giovanni_Gabrieli.jpg"/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4930140" y="1600200"/>
            <a:ext cx="3779520" cy="47244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 správné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  italský skladatel</a:t>
            </a:r>
          </a:p>
          <a:p>
            <a:r>
              <a:rPr lang="cs-CZ" dirty="0" smtClean="0"/>
              <a:t>B  skladba a </a:t>
            </a:r>
            <a:r>
              <a:rPr lang="cs-CZ" dirty="0" err="1" smtClean="0"/>
              <a:t>capella</a:t>
            </a:r>
            <a:endParaRPr lang="cs-CZ" dirty="0" smtClean="0"/>
          </a:p>
          <a:p>
            <a:r>
              <a:rPr lang="cs-CZ" dirty="0" smtClean="0"/>
              <a:t>C  vokální polyfonie </a:t>
            </a:r>
          </a:p>
          <a:p>
            <a:r>
              <a:rPr lang="cs-CZ" dirty="0" smtClean="0"/>
              <a:t>D  kánon, mše, moteto</a:t>
            </a:r>
          </a:p>
          <a:p>
            <a:r>
              <a:rPr lang="cs-CZ" dirty="0" smtClean="0"/>
              <a:t>E  </a:t>
            </a:r>
            <a:r>
              <a:rPr lang="cs-CZ" dirty="0" err="1" smtClean="0"/>
              <a:t>concerto</a:t>
            </a:r>
            <a:r>
              <a:rPr lang="cs-CZ" dirty="0" smtClean="0"/>
              <a:t> </a:t>
            </a:r>
            <a:r>
              <a:rPr lang="cs-CZ" dirty="0" err="1" smtClean="0"/>
              <a:t>grosso</a:t>
            </a:r>
            <a:endParaRPr lang="cs-CZ" dirty="0" smtClean="0"/>
          </a:p>
          <a:p>
            <a:r>
              <a:rPr lang="cs-CZ" dirty="0" smtClean="0"/>
              <a:t>F  chrámová hudba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 </a:t>
            </a:r>
            <a:r>
              <a:rPr lang="cs-CZ" dirty="0" err="1" smtClean="0"/>
              <a:t>Orlando</a:t>
            </a:r>
            <a:r>
              <a:rPr lang="cs-CZ" dirty="0" smtClean="0"/>
              <a:t> </a:t>
            </a:r>
            <a:r>
              <a:rPr lang="cs-CZ" dirty="0" err="1" smtClean="0"/>
              <a:t>di</a:t>
            </a:r>
            <a:r>
              <a:rPr lang="cs-CZ" dirty="0" smtClean="0"/>
              <a:t> </a:t>
            </a:r>
            <a:r>
              <a:rPr lang="cs-CZ" dirty="0" err="1" smtClean="0"/>
              <a:t>Lasso</a:t>
            </a:r>
            <a:endParaRPr lang="cs-CZ" dirty="0" smtClean="0"/>
          </a:p>
          <a:p>
            <a:r>
              <a:rPr lang="cs-CZ" dirty="0" smtClean="0"/>
              <a:t>2  Echo</a:t>
            </a:r>
          </a:p>
          <a:p>
            <a:r>
              <a:rPr lang="cs-CZ" dirty="0" smtClean="0"/>
              <a:t>3  </a:t>
            </a:r>
            <a:r>
              <a:rPr lang="cs-CZ" dirty="0" err="1" smtClean="0"/>
              <a:t>Missa</a:t>
            </a:r>
            <a:r>
              <a:rPr lang="cs-CZ" dirty="0" smtClean="0"/>
              <a:t> </a:t>
            </a:r>
            <a:r>
              <a:rPr lang="cs-CZ" dirty="0" err="1" smtClean="0"/>
              <a:t>papae</a:t>
            </a:r>
            <a:r>
              <a:rPr lang="cs-CZ" dirty="0" smtClean="0"/>
              <a:t> </a:t>
            </a:r>
            <a:r>
              <a:rPr lang="cs-CZ" dirty="0" err="1" smtClean="0"/>
              <a:t>Marcelli</a:t>
            </a:r>
            <a:endParaRPr lang="cs-CZ" dirty="0" smtClean="0"/>
          </a:p>
          <a:p>
            <a:r>
              <a:rPr lang="cs-CZ" dirty="0" smtClean="0"/>
              <a:t>4  </a:t>
            </a:r>
            <a:r>
              <a:rPr lang="cs-CZ" dirty="0" err="1" smtClean="0"/>
              <a:t>Giovanni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</a:t>
            </a:r>
            <a:r>
              <a:rPr lang="cs-CZ" dirty="0" err="1" smtClean="0"/>
              <a:t>Palestrina</a:t>
            </a:r>
            <a:endParaRPr lang="cs-CZ" dirty="0" smtClean="0"/>
          </a:p>
          <a:p>
            <a:r>
              <a:rPr lang="cs-CZ" dirty="0" smtClean="0"/>
              <a:t>5  </a:t>
            </a:r>
            <a:r>
              <a:rPr lang="cs-CZ" dirty="0" err="1" smtClean="0"/>
              <a:t>Giovanni</a:t>
            </a:r>
            <a:r>
              <a:rPr lang="cs-CZ" dirty="0" smtClean="0"/>
              <a:t> </a:t>
            </a:r>
            <a:r>
              <a:rPr lang="cs-CZ" dirty="0" err="1" smtClean="0"/>
              <a:t>Gabrielli</a:t>
            </a:r>
            <a:endParaRPr lang="cs-CZ" dirty="0" smtClean="0"/>
          </a:p>
          <a:p>
            <a:r>
              <a:rPr lang="cs-CZ" dirty="0" smtClean="0"/>
              <a:t>6 hudební formy</a:t>
            </a:r>
            <a:endParaRPr lang="cs-CZ" dirty="0"/>
          </a:p>
        </p:txBody>
      </p:sp>
      <p:sp>
        <p:nvSpPr>
          <p:cNvPr id="5" name="Tlačítko akce: Nápověda 4">
            <a:hlinkClick r:id="" action="ppaction://hlinkshowjump?jump=nextslide" highlightClick="1">
              <a:snd r:embed="rId3" name="chimes.wav" builtIn="1"/>
            </a:hlinkClick>
          </p:cNvPr>
          <p:cNvSpPr/>
          <p:nvPr/>
        </p:nvSpPr>
        <p:spPr>
          <a:xfrm>
            <a:off x="3571868" y="4929198"/>
            <a:ext cx="1285884" cy="114300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4,5;  B 2,3;  C 2,3;  D 6;  E 5;  F 1,3,4,5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  italský skladatel</a:t>
            </a:r>
          </a:p>
          <a:p>
            <a:r>
              <a:rPr lang="cs-CZ" dirty="0" smtClean="0"/>
              <a:t>B  skladba a </a:t>
            </a:r>
            <a:r>
              <a:rPr lang="cs-CZ" dirty="0" err="1" smtClean="0"/>
              <a:t>capella</a:t>
            </a:r>
            <a:endParaRPr lang="cs-CZ" dirty="0" smtClean="0"/>
          </a:p>
          <a:p>
            <a:r>
              <a:rPr lang="cs-CZ" dirty="0" smtClean="0"/>
              <a:t>C  vokální polyfonie </a:t>
            </a:r>
          </a:p>
          <a:p>
            <a:r>
              <a:rPr lang="cs-CZ" dirty="0" smtClean="0"/>
              <a:t>D  kánon, mše, moteto</a:t>
            </a:r>
          </a:p>
          <a:p>
            <a:r>
              <a:rPr lang="cs-CZ" dirty="0" smtClean="0"/>
              <a:t>E  </a:t>
            </a:r>
            <a:r>
              <a:rPr lang="cs-CZ" dirty="0" err="1" smtClean="0"/>
              <a:t>concerto</a:t>
            </a:r>
            <a:r>
              <a:rPr lang="cs-CZ" dirty="0" smtClean="0"/>
              <a:t> </a:t>
            </a:r>
            <a:r>
              <a:rPr lang="cs-CZ" dirty="0" err="1" smtClean="0"/>
              <a:t>grosso</a:t>
            </a:r>
            <a:endParaRPr lang="cs-CZ" dirty="0" smtClean="0"/>
          </a:p>
          <a:p>
            <a:r>
              <a:rPr lang="cs-CZ" dirty="0" smtClean="0"/>
              <a:t>F  chrámová hudba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 </a:t>
            </a:r>
            <a:r>
              <a:rPr lang="cs-CZ" dirty="0" err="1" smtClean="0"/>
              <a:t>Orlando</a:t>
            </a:r>
            <a:r>
              <a:rPr lang="cs-CZ" dirty="0" smtClean="0"/>
              <a:t> </a:t>
            </a:r>
            <a:r>
              <a:rPr lang="cs-CZ" dirty="0" err="1" smtClean="0"/>
              <a:t>di</a:t>
            </a:r>
            <a:r>
              <a:rPr lang="cs-CZ" dirty="0" smtClean="0"/>
              <a:t> </a:t>
            </a:r>
            <a:r>
              <a:rPr lang="cs-CZ" dirty="0" err="1" smtClean="0"/>
              <a:t>Lasso</a:t>
            </a:r>
            <a:endParaRPr lang="cs-CZ" dirty="0" smtClean="0"/>
          </a:p>
          <a:p>
            <a:r>
              <a:rPr lang="cs-CZ" dirty="0" smtClean="0"/>
              <a:t>2  Echo</a:t>
            </a:r>
          </a:p>
          <a:p>
            <a:r>
              <a:rPr lang="cs-CZ" dirty="0" smtClean="0"/>
              <a:t>3  </a:t>
            </a:r>
            <a:r>
              <a:rPr lang="cs-CZ" dirty="0" err="1" smtClean="0"/>
              <a:t>Missa</a:t>
            </a:r>
            <a:r>
              <a:rPr lang="cs-CZ" dirty="0" smtClean="0"/>
              <a:t> </a:t>
            </a:r>
            <a:r>
              <a:rPr lang="cs-CZ" dirty="0" err="1" smtClean="0"/>
              <a:t>papae</a:t>
            </a:r>
            <a:r>
              <a:rPr lang="cs-CZ" dirty="0" smtClean="0"/>
              <a:t> </a:t>
            </a:r>
            <a:r>
              <a:rPr lang="cs-CZ" dirty="0" err="1" smtClean="0"/>
              <a:t>Marcelli</a:t>
            </a:r>
            <a:endParaRPr lang="cs-CZ" dirty="0" smtClean="0"/>
          </a:p>
          <a:p>
            <a:r>
              <a:rPr lang="cs-CZ" dirty="0" smtClean="0"/>
              <a:t>4  </a:t>
            </a:r>
            <a:r>
              <a:rPr lang="cs-CZ" dirty="0" err="1" smtClean="0"/>
              <a:t>Giovanni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</a:t>
            </a:r>
            <a:r>
              <a:rPr lang="cs-CZ" dirty="0" err="1" smtClean="0"/>
              <a:t>Palestrina</a:t>
            </a:r>
            <a:endParaRPr lang="cs-CZ" dirty="0" smtClean="0"/>
          </a:p>
          <a:p>
            <a:r>
              <a:rPr lang="cs-CZ" dirty="0" smtClean="0"/>
              <a:t>5  </a:t>
            </a:r>
            <a:r>
              <a:rPr lang="cs-CZ" dirty="0" err="1" smtClean="0"/>
              <a:t>Giovanni</a:t>
            </a:r>
            <a:r>
              <a:rPr lang="cs-CZ" dirty="0" smtClean="0"/>
              <a:t> </a:t>
            </a:r>
            <a:r>
              <a:rPr lang="cs-CZ" dirty="0" err="1" smtClean="0"/>
              <a:t>Gabrielli</a:t>
            </a:r>
            <a:endParaRPr lang="cs-CZ" dirty="0" smtClean="0"/>
          </a:p>
          <a:p>
            <a:r>
              <a:rPr lang="cs-CZ" dirty="0" smtClean="0"/>
              <a:t>6 hudební formy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785794"/>
            <a:ext cx="7215238" cy="6401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Použitá literatura a zdroje:</a:t>
            </a:r>
          </a:p>
          <a:p>
            <a:r>
              <a:rPr lang="cs-CZ" sz="1400" dirty="0" smtClean="0"/>
              <a:t>CHARALAMBIDIS, </a:t>
            </a:r>
            <a:r>
              <a:rPr lang="cs-CZ" sz="1400" dirty="0" err="1" smtClean="0"/>
              <a:t>Alexandros</a:t>
            </a:r>
            <a:r>
              <a:rPr lang="cs-CZ" sz="1400" dirty="0" smtClean="0"/>
              <a:t>; CÍSAŘ, Zbyněk; HURNÍK, Lukáš. </a:t>
            </a:r>
            <a:r>
              <a:rPr lang="cs-CZ" sz="1400" i="1" dirty="0" smtClean="0"/>
              <a:t>Hudební výchova 1 pro gymnázia</a:t>
            </a:r>
            <a:r>
              <a:rPr lang="cs-CZ" sz="1400" dirty="0" smtClean="0"/>
              <a:t>. Praha: SPN, 2003, ISBN 80-7235-211-3. </a:t>
            </a:r>
          </a:p>
          <a:p>
            <a:r>
              <a:rPr lang="cs-CZ" sz="1400" dirty="0" smtClean="0"/>
              <a:t>CHARALAMBIDIS, </a:t>
            </a:r>
            <a:r>
              <a:rPr lang="cs-CZ" sz="1400" dirty="0" err="1" smtClean="0"/>
              <a:t>Alexandros</a:t>
            </a:r>
            <a:r>
              <a:rPr lang="cs-CZ" sz="1400" dirty="0" smtClean="0"/>
              <a:t> a kol. </a:t>
            </a:r>
            <a:r>
              <a:rPr lang="cs-CZ" sz="1400" i="1" dirty="0" smtClean="0"/>
              <a:t>Hudební výchova pro 8. ročník základní školy</a:t>
            </a:r>
            <a:r>
              <a:rPr lang="cs-CZ" sz="1400" dirty="0" smtClean="0"/>
              <a:t>. Praha: SPN, 2002, ISBN 80-7235-041-2.</a:t>
            </a:r>
          </a:p>
          <a:p>
            <a:r>
              <a:rPr lang="cs-CZ" sz="1400" dirty="0" smtClean="0"/>
              <a:t>De CERVANTES, </a:t>
            </a:r>
            <a:r>
              <a:rPr lang="cs-CZ" sz="1400" dirty="0" err="1" smtClean="0"/>
              <a:t>Miguel</a:t>
            </a:r>
            <a:r>
              <a:rPr lang="cs-CZ" sz="1400" dirty="0" smtClean="0"/>
              <a:t> .</a:t>
            </a:r>
            <a:r>
              <a:rPr lang="cs-CZ" sz="1400" i="1" dirty="0" err="1" smtClean="0"/>
              <a:t>Wikizdroje</a:t>
            </a:r>
            <a:r>
              <a:rPr lang="cs-CZ" sz="1400" dirty="0" smtClean="0"/>
              <a:t> [online]. [cit. 9.4.2014]. Dostupný na WWW: </a:t>
            </a:r>
            <a:r>
              <a:rPr lang="cs-CZ" sz="1400" dirty="0" smtClean="0">
                <a:hlinkClick r:id="rId3"/>
              </a:rPr>
              <a:t>http://cs.wikisource.org/wiki/Don_Quijote_de_la_Mancha/D%C3%ADl_prvn%C3%AD/Kapitola_osm%C3%A1</a:t>
            </a:r>
            <a:r>
              <a:rPr lang="cs-CZ" sz="1400" dirty="0" smtClean="0"/>
              <a:t> </a:t>
            </a:r>
            <a:endParaRPr lang="cs-CZ" sz="1200" dirty="0" smtClean="0"/>
          </a:p>
          <a:p>
            <a:r>
              <a:rPr lang="cs-CZ" i="1" dirty="0" smtClean="0"/>
              <a:t>C</a:t>
            </a:r>
            <a:r>
              <a:rPr lang="en-US" i="1" dirty="0" err="1" smtClean="0"/>
              <a:t>itace</a:t>
            </a:r>
            <a:r>
              <a:rPr lang="cs-CZ" i="1" dirty="0" smtClean="0"/>
              <a:t> obrázků</a:t>
            </a:r>
            <a:r>
              <a:rPr lang="en-US" i="1" dirty="0" smtClean="0"/>
              <a:t>:</a:t>
            </a:r>
            <a:endParaRPr lang="cs-CZ" i="1" dirty="0" smtClean="0"/>
          </a:p>
          <a:p>
            <a:pPr marL="228600" indent="-228600">
              <a:buAutoNum type="arabicPlain"/>
            </a:pPr>
            <a:r>
              <a:rPr lang="cs-CZ" sz="1400" dirty="0" smtClean="0"/>
              <a:t>DA VINCI, </a:t>
            </a:r>
            <a:r>
              <a:rPr lang="cs-CZ" sz="1400" dirty="0" err="1" smtClean="0"/>
              <a:t>Leonardo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 [online]. [cit. 9.4.2014]. Dostupný na WWW: http://commons.wikimedia.org/wiki/File%3ALeonardo_helicopter.JPG </a:t>
            </a:r>
          </a:p>
          <a:p>
            <a:pPr marL="228600" indent="-228600">
              <a:buAutoNum type="arabicPlain"/>
            </a:pPr>
            <a:r>
              <a:rPr lang="cs-CZ" sz="1400" dirty="0" smtClean="0"/>
              <a:t>DA VINCI, </a:t>
            </a:r>
            <a:r>
              <a:rPr lang="cs-CZ" sz="1400" dirty="0" err="1" smtClean="0"/>
              <a:t>Leonardo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 [online]. [cit. 9.4.2014]. Dostupný na WWW: </a:t>
            </a:r>
            <a:r>
              <a:rPr lang="cs-CZ" sz="1400" dirty="0" smtClean="0">
                <a:hlinkClick r:id="rId4"/>
              </a:rPr>
              <a:t>http://commons.wikimedia.org/wiki/File%3AMona_Lisa.jpg</a:t>
            </a:r>
            <a:endParaRPr lang="cs-CZ" sz="1400" dirty="0" smtClean="0"/>
          </a:p>
          <a:p>
            <a:pPr marL="228600" indent="-228600">
              <a:buAutoNum type="arabicPlain"/>
            </a:pPr>
            <a:r>
              <a:rPr lang="cs-CZ" sz="1400" dirty="0" smtClean="0"/>
              <a:t>BUONARROTI, </a:t>
            </a:r>
            <a:r>
              <a:rPr lang="cs-CZ" sz="1400" dirty="0" err="1" smtClean="0"/>
              <a:t>Michelangelo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 [online]. [cit. 9.4.2014]. Dostupný na WWW: http://commons.wikimedia.org/wiki/File%3AMichelangelo_-_Creation_of_Adam.jpg </a:t>
            </a:r>
            <a:endParaRPr lang="cs-CZ" sz="1400" i="1" dirty="0" smtClean="0"/>
          </a:p>
          <a:p>
            <a:pPr marL="228600" indent="-228600">
              <a:buAutoNum type="arabicPlain"/>
            </a:pPr>
            <a:r>
              <a:rPr lang="cs-CZ" sz="1400" dirty="0" smtClean="0"/>
              <a:t>DAUMIER , </a:t>
            </a:r>
            <a:r>
              <a:rPr lang="cs-CZ" sz="1400" dirty="0" err="1" smtClean="0"/>
              <a:t>Honoré.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 [online]. [cit. 9.4.2014]. Dostupný na WWW: http://commons.wikimedia.org/wiki/File%3AHonor%C3%A9_Daumier_017_(Don_Quixote).jpg </a:t>
            </a:r>
          </a:p>
          <a:p>
            <a:pPr marL="228600" indent="-228600">
              <a:buAutoNum type="arabicPlain"/>
            </a:pPr>
            <a:r>
              <a:rPr lang="en-US" sz="1400" dirty="0" smtClean="0"/>
              <a:t>OD PHROOD (ARCHIVE.ORG) [PUBLIC DOMAIN], PROSTŘEDNICTVÍM WIKIMEDIA COMMONS. </a:t>
            </a:r>
            <a:r>
              <a:rPr lang="en-US" sz="1400" i="1" dirty="0" smtClean="0"/>
              <a:t>commons.wikimedia.org</a:t>
            </a:r>
            <a:r>
              <a:rPr lang="en-US" sz="1400" dirty="0" smtClean="0"/>
              <a:t> [online]. [cit. 9.4.2014]. </a:t>
            </a:r>
            <a:r>
              <a:rPr lang="en-US" sz="1400" dirty="0" err="1" smtClean="0"/>
              <a:t>Dostupný</a:t>
            </a:r>
            <a:r>
              <a:rPr lang="en-US" sz="1400" dirty="0" smtClean="0"/>
              <a:t> </a:t>
            </a:r>
            <a:r>
              <a:rPr lang="en-US" sz="1400" dirty="0" err="1" smtClean="0"/>
              <a:t>na</a:t>
            </a:r>
            <a:r>
              <a:rPr lang="en-US" sz="1400" dirty="0" smtClean="0"/>
              <a:t> WWW: http://commons.wikimedia.org/wiki/File%3AOrlando_di_Lasso.jpg </a:t>
            </a:r>
            <a:endParaRPr lang="cs-CZ" sz="1400" dirty="0" smtClean="0"/>
          </a:p>
          <a:p>
            <a:pPr marL="228600" indent="-228600">
              <a:buAutoNum type="arabicPlain"/>
            </a:pPr>
            <a:r>
              <a:rPr lang="cs-CZ" sz="1400" dirty="0" smtClean="0"/>
              <a:t>OD KARELJ (VLASTNÍ DÍLO) [PUBLIC DOMAIN], PROSTŘEDNICTVÍM WIKIMEDIA COMMONS. 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 [online]. [cit. 9.4.2014]. Dostupný na WWW: http://commons.wikimedia.org/wiki/File%3ASv_Petr_interier_11.jpg </a:t>
            </a:r>
          </a:p>
          <a:p>
            <a:pPr marL="228600" indent="-228600">
              <a:buAutoNum type="arabicPlain"/>
            </a:pPr>
            <a:r>
              <a:rPr lang="en-US" sz="1400" dirty="0" smtClean="0"/>
              <a:t>ANNIBALE CARRACCI [PUBLIC DOMAIN], PROSTŘEDNICTVÍM WIKIMEDIA COMMONS. </a:t>
            </a:r>
            <a:r>
              <a:rPr lang="en-US" sz="1400" i="1" dirty="0" smtClean="0"/>
              <a:t>commons.wikimedia.org</a:t>
            </a:r>
            <a:r>
              <a:rPr lang="en-US" sz="1400" dirty="0" smtClean="0"/>
              <a:t> [online]. [cit. 9.4.2014]. </a:t>
            </a:r>
            <a:r>
              <a:rPr lang="en-US" sz="1400" dirty="0" err="1" smtClean="0"/>
              <a:t>Dostupný</a:t>
            </a:r>
            <a:r>
              <a:rPr lang="en-US" sz="1400" dirty="0" smtClean="0"/>
              <a:t> </a:t>
            </a:r>
            <a:r>
              <a:rPr lang="en-US" sz="1400" dirty="0" err="1" smtClean="0"/>
              <a:t>na</a:t>
            </a:r>
            <a:r>
              <a:rPr lang="en-US" sz="1400" dirty="0" smtClean="0"/>
              <a:t> WWW: http://commons.wikimedia.org/wiki/File%3AGiovanni_Gabrieli.jpg </a:t>
            </a:r>
            <a:endParaRPr lang="cs-CZ" sz="1400" dirty="0" smtClean="0"/>
          </a:p>
          <a:p>
            <a:pPr marL="228600" indent="-228600">
              <a:buAutoNum type="arabicPlain"/>
            </a:pPr>
            <a:endParaRPr lang="cs-CZ" sz="12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348" y="571480"/>
            <a:ext cx="7786742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Použité hypertextové odkazy jsou platné ke dni vytvoření této prezentace: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youtube.com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watch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?v=-foB75466zY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youtube.com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watch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?v=oeLIgzAe5sI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youtube.com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watch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?v=tHSpsHcpRp8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/>
          </a:p>
          <a:p>
            <a:r>
              <a:rPr lang="cs-CZ" dirty="0" smtClean="0"/>
              <a:t>Klipart obrázky jsou součástí galerie Microsoft Office volně dostupné na adrese </a:t>
            </a:r>
            <a:r>
              <a:rPr lang="cs-CZ" u="sng" dirty="0" smtClean="0">
                <a:hlinkClick r:id="rId6"/>
              </a:rPr>
              <a:t>www.office.</a:t>
            </a:r>
            <a:r>
              <a:rPr lang="cs-CZ" u="sng" dirty="0" err="1" smtClean="0">
                <a:hlinkClick r:id="rId6"/>
              </a:rPr>
              <a:t>microsoft.com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544</TotalTime>
  <Words>967</Words>
  <Application>Microsoft Office PowerPoint</Application>
  <PresentationFormat>Předvádění na obrazovce (4:3)</PresentationFormat>
  <Paragraphs>153</Paragraphs>
  <Slides>22</Slides>
  <Notes>22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Cesta</vt:lpstr>
      <vt:lpstr>Snímek 1</vt:lpstr>
      <vt:lpstr>Anotace:</vt:lpstr>
      <vt:lpstr>RENESANCE</vt:lpstr>
      <vt:lpstr> doba: asi 14. – 16. století vývoj v různých zemích probíhal odlišně</vt:lpstr>
      <vt:lpstr>Snímek 5</vt:lpstr>
      <vt:lpstr>Snímek 6</vt:lpstr>
      <vt:lpstr>malířství</vt:lpstr>
      <vt:lpstr>Leonardo da vINCI</vt:lpstr>
      <vt:lpstr>Leonardo da vINCI</vt:lpstr>
      <vt:lpstr>Michelangelo buonarotti</vt:lpstr>
      <vt:lpstr>Michelangelo buonarotti</vt:lpstr>
      <vt:lpstr>Literatura</vt:lpstr>
      <vt:lpstr>Důmyslný rytíř  don Quijote de la Mancha</vt:lpstr>
      <vt:lpstr>Snímek 14</vt:lpstr>
      <vt:lpstr>Hudba</vt:lpstr>
      <vt:lpstr>Orlando di Lasso</vt:lpstr>
      <vt:lpstr>Giovanni Pierluigi da Palestrina</vt:lpstr>
      <vt:lpstr>Giovanni Gabrielli</vt:lpstr>
      <vt:lpstr>Vytvoř správné dvojice</vt:lpstr>
      <vt:lpstr>A 4,5;  B 2,3;  C 2,3;  D 6;  E 5;  F 1,3,4,5</vt:lpstr>
      <vt:lpstr>Snímek 21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Windows User</dc:creator>
  <cp:lastModifiedBy>Windows User</cp:lastModifiedBy>
  <cp:revision>63</cp:revision>
  <dcterms:created xsi:type="dcterms:W3CDTF">2014-02-01T15:56:01Z</dcterms:created>
  <dcterms:modified xsi:type="dcterms:W3CDTF">2014-04-11T15:42:10Z</dcterms:modified>
</cp:coreProperties>
</file>