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colors5.xml" ContentType="application/vnd.openxmlformats-officedocument.drawingml.diagramColors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quickStyle5.xml" ContentType="application/vnd.openxmlformats-officedocument.drawingml.diagramStyl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  <Override PartName="/ppt/notesSlides/notesSlide1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6"/>
  </p:notesMasterIdLst>
  <p:sldIdLst>
    <p:sldId id="257" r:id="rId2"/>
    <p:sldId id="271" r:id="rId3"/>
    <p:sldId id="258" r:id="rId4"/>
    <p:sldId id="259" r:id="rId5"/>
    <p:sldId id="268" r:id="rId6"/>
    <p:sldId id="269" r:id="rId7"/>
    <p:sldId id="270" r:id="rId8"/>
    <p:sldId id="261" r:id="rId9"/>
    <p:sldId id="262" r:id="rId10"/>
    <p:sldId id="263" r:id="rId11"/>
    <p:sldId id="265" r:id="rId12"/>
    <p:sldId id="266" r:id="rId13"/>
    <p:sldId id="267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</a:t>
          </a:r>
          <a:r>
            <a:rPr lang="cs-CZ" sz="2000" baseline="0" dirty="0" smtClean="0">
              <a:solidFill>
                <a:schemeClr val="tx1"/>
              </a:solidFill>
            </a:rPr>
            <a:t>VY _32_INOVACE_3C_05_Píseň  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      </a:t>
          </a:r>
          <a:endParaRPr lang="cs-CZ" sz="20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prima, sekunda, kvinta, 1.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únor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34DEE3-16E6-4DBC-8410-7D8AF576BB3F}" type="presOf" srcId="{BBE1F95E-D5AA-436D-B4F5-748C3834552C}" destId="{B5AA812A-7391-47E3-B3BF-07AB9DC3D00C}" srcOrd="1" destOrd="0" presId="urn:microsoft.com/office/officeart/2005/8/layout/target3"/>
    <dgm:cxn modelId="{CA759948-4198-42B3-84C6-DDF9DEA9C607}" type="presOf" srcId="{B651F6E3-6281-48DB-9319-2AEAFDAE7572}" destId="{619D679B-A015-4ECF-8348-D1034C574F40}" srcOrd="0" destOrd="0" presId="urn:microsoft.com/office/officeart/2005/8/layout/target3"/>
    <dgm:cxn modelId="{EEA25E30-72A7-4E23-9908-8A1FA91B4A63}" type="presOf" srcId="{BBE1F95E-D5AA-436D-B4F5-748C3834552C}" destId="{A5C228C9-6EC4-4821-934B-9E2EFBAB449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D7631D26-D941-4624-B0DB-E2F8B14025A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F837D6-5E6C-4DB6-93A9-DE8447DE6D2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05E12F-35E8-44EA-9D20-BFBED3604AC2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515FC9-7CDD-4723-AAE9-3F7A5509C965}" type="presOf" srcId="{D8197B8C-B260-4A16-BDF4-0947B075E274}" destId="{25B08C86-7E15-44DC-BE7F-FFB55DD49D12}" srcOrd="0" destOrd="0" presId="urn:microsoft.com/office/officeart/2005/8/layout/target3"/>
    <dgm:cxn modelId="{12609222-28B5-473F-8E21-32D2038D6C73}" type="presOf" srcId="{757F3AB3-0718-4624-B441-E567A8F0AB56}" destId="{333A1088-737F-45CB-B68E-254E46348037}" srcOrd="0" destOrd="0" presId="urn:microsoft.com/office/officeart/2005/8/layout/target3"/>
    <dgm:cxn modelId="{C9751BEC-BDCE-41AB-AA42-C5886ACC15C4}" type="presOf" srcId="{CEBA0FA6-500F-48B5-B7A1-B51529BD38F2}" destId="{CAD3E342-3400-4A52-8AAC-15B5BF88AABE}" srcOrd="0" destOrd="0" presId="urn:microsoft.com/office/officeart/2005/8/layout/target3"/>
    <dgm:cxn modelId="{76A714DF-31CC-4BD8-950F-00F6809380AD}" type="presOf" srcId="{D1B46980-6531-4606-95E6-44980827E919}" destId="{6140AFEC-043D-4C43-A2F9-D0F5331DF3A3}" srcOrd="0" destOrd="0" presId="urn:microsoft.com/office/officeart/2005/8/layout/target3"/>
    <dgm:cxn modelId="{C043E5B2-FF0A-4484-9B43-DB892A21BC8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8A6BE5-21C7-4828-8882-F12183F72690}" type="presOf" srcId="{4C35D32F-0EAB-4CD7-82EE-45574DC2A586}" destId="{8BEBB6EC-1DAA-4CAC-8A25-BC0FCBD5DBD5}" srcOrd="0" destOrd="0" presId="urn:microsoft.com/office/officeart/2005/8/layout/target3"/>
    <dgm:cxn modelId="{AC08DCF1-0679-493F-9F88-9621F297326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4F660-44F0-4E8B-9934-9B4228A2FAD5}" type="presOf" srcId="{4C35D32F-0EAB-4CD7-82EE-45574DC2A586}" destId="{890E4F0B-2866-4A3F-A3C7-2A14B1797930}" srcOrd="1" destOrd="0" presId="urn:microsoft.com/office/officeart/2005/8/layout/target3"/>
    <dgm:cxn modelId="{1F43AC3E-16DE-4DA1-9EF3-33E89E8667B7}" type="presOf" srcId="{CEBA0FA6-500F-48B5-B7A1-B51529BD38F2}" destId="{02176FA0-10E9-44DC-9A54-485A362F109B}" srcOrd="1" destOrd="0" presId="urn:microsoft.com/office/officeart/2005/8/layout/target3"/>
    <dgm:cxn modelId="{79EEDFA2-13CD-45FC-8199-D86D76FAC39E}" type="presParOf" srcId="{333A1088-737F-45CB-B68E-254E46348037}" destId="{F5ABB229-8D3B-4694-996A-96F23CF14429}" srcOrd="0" destOrd="0" presId="urn:microsoft.com/office/officeart/2005/8/layout/target3"/>
    <dgm:cxn modelId="{C4CBB005-DD42-4388-9831-F953A45AA3D2}" type="presParOf" srcId="{333A1088-737F-45CB-B68E-254E46348037}" destId="{F41139FD-01EE-4571-8B17-4FB00FC51163}" srcOrd="1" destOrd="0" presId="urn:microsoft.com/office/officeart/2005/8/layout/target3"/>
    <dgm:cxn modelId="{F217FACF-7DA0-4974-8717-7FBDEC8E462F}" type="presParOf" srcId="{333A1088-737F-45CB-B68E-254E46348037}" destId="{D005CE8C-CC26-4C3E-AC11-E15060ECD759}" srcOrd="2" destOrd="0" presId="urn:microsoft.com/office/officeart/2005/8/layout/target3"/>
    <dgm:cxn modelId="{15FA773C-EF64-486E-BA3B-DFF6E35EE52F}" type="presParOf" srcId="{333A1088-737F-45CB-B68E-254E46348037}" destId="{2C702D82-9B77-49B7-9568-BB8EB47C3372}" srcOrd="3" destOrd="0" presId="urn:microsoft.com/office/officeart/2005/8/layout/target3"/>
    <dgm:cxn modelId="{86032203-29AB-4501-AF07-EBBE3EB0A224}" type="presParOf" srcId="{333A1088-737F-45CB-B68E-254E46348037}" destId="{A52A0455-90FF-4808-ABD0-F02540D31D5A}" srcOrd="4" destOrd="0" presId="urn:microsoft.com/office/officeart/2005/8/layout/target3"/>
    <dgm:cxn modelId="{8C30BDAE-AC96-42A8-880B-2FFA5B64794C}" type="presParOf" srcId="{333A1088-737F-45CB-B68E-254E46348037}" destId="{6140AFEC-043D-4C43-A2F9-D0F5331DF3A3}" srcOrd="5" destOrd="0" presId="urn:microsoft.com/office/officeart/2005/8/layout/target3"/>
    <dgm:cxn modelId="{9A8F8D51-E63B-4B14-BE28-AED46ED2C36B}" type="presParOf" srcId="{333A1088-737F-45CB-B68E-254E46348037}" destId="{9358AC05-5D7D-4327-9F80-1AD486AEA664}" srcOrd="6" destOrd="0" presId="urn:microsoft.com/office/officeart/2005/8/layout/target3"/>
    <dgm:cxn modelId="{863A9134-5A97-4B0E-A983-B02D0CD40A5B}" type="presParOf" srcId="{333A1088-737F-45CB-B68E-254E46348037}" destId="{313FC574-E1CD-4FB4-B054-0B805CE0447D}" srcOrd="7" destOrd="0" presId="urn:microsoft.com/office/officeart/2005/8/layout/target3"/>
    <dgm:cxn modelId="{D88F5275-A72F-44AE-9860-D7681E40ED62}" type="presParOf" srcId="{333A1088-737F-45CB-B68E-254E46348037}" destId="{619D679B-A015-4ECF-8348-D1034C574F40}" srcOrd="8" destOrd="0" presId="urn:microsoft.com/office/officeart/2005/8/layout/target3"/>
    <dgm:cxn modelId="{CE55CF6B-EB67-4823-8652-4BA38CCD3368}" type="presParOf" srcId="{333A1088-737F-45CB-B68E-254E46348037}" destId="{322283A8-4A27-4CDA-BAE3-F381106A9174}" srcOrd="9" destOrd="0" presId="urn:microsoft.com/office/officeart/2005/8/layout/target3"/>
    <dgm:cxn modelId="{37465C33-8FA0-44D5-8DC2-61C9B523AB4E}" type="presParOf" srcId="{333A1088-737F-45CB-B68E-254E46348037}" destId="{FFC9F71D-1B4F-4AD9-A4A6-86ADEFC8AF5C}" srcOrd="10" destOrd="0" presId="urn:microsoft.com/office/officeart/2005/8/layout/target3"/>
    <dgm:cxn modelId="{7FE11E4B-5295-4ECE-846C-A217A35A3841}" type="presParOf" srcId="{333A1088-737F-45CB-B68E-254E46348037}" destId="{25B08C86-7E15-44DC-BE7F-FFB55DD49D12}" srcOrd="11" destOrd="0" presId="urn:microsoft.com/office/officeart/2005/8/layout/target3"/>
    <dgm:cxn modelId="{689FC6EE-8C89-48B4-B589-05BFAE2C1E64}" type="presParOf" srcId="{333A1088-737F-45CB-B68E-254E46348037}" destId="{76644BE8-9D7C-4C09-B250-3D10AF48CBB7}" srcOrd="12" destOrd="0" presId="urn:microsoft.com/office/officeart/2005/8/layout/target3"/>
    <dgm:cxn modelId="{DC063CD7-FF8B-4C2F-8CD6-5A497C9A81C9}" type="presParOf" srcId="{333A1088-737F-45CB-B68E-254E46348037}" destId="{EE85B701-7295-41C0-BA7A-34D3756A2AE6}" srcOrd="13" destOrd="0" presId="urn:microsoft.com/office/officeart/2005/8/layout/target3"/>
    <dgm:cxn modelId="{A89D781D-D17D-4D35-B662-C96143582B5E}" type="presParOf" srcId="{333A1088-737F-45CB-B68E-254E46348037}" destId="{8BEBB6EC-1DAA-4CAC-8A25-BC0FCBD5DBD5}" srcOrd="14" destOrd="0" presId="urn:microsoft.com/office/officeart/2005/8/layout/target3"/>
    <dgm:cxn modelId="{F2843C21-515F-4D0B-9FDE-03EBABF1F6E9}" type="presParOf" srcId="{333A1088-737F-45CB-B68E-254E46348037}" destId="{5955ED15-90AA-4F08-A8A5-1ED70581E58B}" srcOrd="15" destOrd="0" presId="urn:microsoft.com/office/officeart/2005/8/layout/target3"/>
    <dgm:cxn modelId="{CCA6D979-78C5-4737-A6FC-38AEAE3BF5ED}" type="presParOf" srcId="{333A1088-737F-45CB-B68E-254E46348037}" destId="{26528689-9DF4-4685-8F23-BABDBD774F07}" srcOrd="16" destOrd="0" presId="urn:microsoft.com/office/officeart/2005/8/layout/target3"/>
    <dgm:cxn modelId="{AAD7EE76-ED83-40A6-AECE-B0EBBC51BF9D}" type="presParOf" srcId="{333A1088-737F-45CB-B68E-254E46348037}" destId="{CAD3E342-3400-4A52-8AAC-15B5BF88AABE}" srcOrd="17" destOrd="0" presId="urn:microsoft.com/office/officeart/2005/8/layout/target3"/>
    <dgm:cxn modelId="{76564954-EBEA-442A-AAEB-5EFED76D8CF1}" type="presParOf" srcId="{333A1088-737F-45CB-B68E-254E46348037}" destId="{486F9B35-3F77-4B86-95AC-C956F2B86E44}" srcOrd="18" destOrd="0" presId="urn:microsoft.com/office/officeart/2005/8/layout/target3"/>
    <dgm:cxn modelId="{290246F6-8E9B-4028-8C19-553DD7E8B4B7}" type="presParOf" srcId="{333A1088-737F-45CB-B68E-254E46348037}" destId="{FE72208B-B9B5-47BF-B463-2DC6D6185814}" srcOrd="19" destOrd="0" presId="urn:microsoft.com/office/officeart/2005/8/layout/target3"/>
    <dgm:cxn modelId="{00C157CC-010F-45B3-B51F-5878F7951EB7}" type="presParOf" srcId="{333A1088-737F-45CB-B68E-254E46348037}" destId="{A5C228C9-6EC4-4821-934B-9E2EFBAB4497}" srcOrd="20" destOrd="0" presId="urn:microsoft.com/office/officeart/2005/8/layout/target3"/>
    <dgm:cxn modelId="{AB4DD48C-5EE0-4785-A334-D92BDAA20482}" type="presParOf" srcId="{333A1088-737F-45CB-B68E-254E46348037}" destId="{AED2198E-93D5-4001-81B4-73124B309672}" srcOrd="21" destOrd="0" presId="urn:microsoft.com/office/officeart/2005/8/layout/target3"/>
    <dgm:cxn modelId="{A08466C4-4552-4A93-8185-899AAA9CF3CE}" type="presParOf" srcId="{333A1088-737F-45CB-B68E-254E46348037}" destId="{2BE915AB-18AA-4053-B92C-3BFC9ED204BB}" srcOrd="22" destOrd="0" presId="urn:microsoft.com/office/officeart/2005/8/layout/target3"/>
    <dgm:cxn modelId="{203A8985-78DD-4FA6-8A8A-128005B28610}" type="presParOf" srcId="{333A1088-737F-45CB-B68E-254E46348037}" destId="{6BB5E863-4638-4E1D-BFDE-399D028AC4ED}" srcOrd="23" destOrd="0" presId="urn:microsoft.com/office/officeart/2005/8/layout/target3"/>
    <dgm:cxn modelId="{F57CBC10-7E69-4293-BD90-20F3D8CF4DB0}" type="presParOf" srcId="{333A1088-737F-45CB-B68E-254E46348037}" destId="{5A5FFA88-C948-4069-8E93-59FA12366E83}" srcOrd="24" destOrd="0" presId="urn:microsoft.com/office/officeart/2005/8/layout/target3"/>
    <dgm:cxn modelId="{F1C1E904-B125-4F47-B41B-B0906C5FDA41}" type="presParOf" srcId="{333A1088-737F-45CB-B68E-254E46348037}" destId="{890E4F0B-2866-4A3F-A3C7-2A14B1797930}" srcOrd="25" destOrd="0" presId="urn:microsoft.com/office/officeart/2005/8/layout/target3"/>
    <dgm:cxn modelId="{7A29FB3B-6023-4447-AF98-C8542F849FAC}" type="presParOf" srcId="{333A1088-737F-45CB-B68E-254E46348037}" destId="{02176FA0-10E9-44DC-9A54-485A362F109B}" srcOrd="26" destOrd="0" presId="urn:microsoft.com/office/officeart/2005/8/layout/target3"/>
    <dgm:cxn modelId="{FED2ED55-094B-4363-A97C-2807F26D5742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D5B0DB-5679-43BE-B84D-CB8EF5215CCB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01762B33-49F8-4D5E-B1DF-936A62AC9F33}">
      <dgm:prSet phldrT="[Text]"/>
      <dgm:spPr/>
      <dgm:t>
        <a:bodyPr/>
        <a:lstStyle/>
        <a:p>
          <a:r>
            <a:rPr lang="cs-CZ" dirty="0" smtClean="0"/>
            <a:t>předvětí</a:t>
          </a:r>
          <a:endParaRPr lang="cs-CZ" dirty="0"/>
        </a:p>
      </dgm:t>
    </dgm:pt>
    <dgm:pt modelId="{16D0E47C-6B3A-4053-84EA-C2A0B3CB0D66}" type="parTrans" cxnId="{40AEE495-6D57-4DD9-A388-03A4881AA6CF}">
      <dgm:prSet/>
      <dgm:spPr/>
      <dgm:t>
        <a:bodyPr/>
        <a:lstStyle/>
        <a:p>
          <a:endParaRPr lang="cs-CZ"/>
        </a:p>
      </dgm:t>
    </dgm:pt>
    <dgm:pt modelId="{92D2FDDB-8017-4A9C-A556-0E9B39AD7A66}" type="sibTrans" cxnId="{40AEE495-6D57-4DD9-A388-03A4881AA6CF}">
      <dgm:prSet/>
      <dgm:spPr/>
      <dgm:t>
        <a:bodyPr/>
        <a:lstStyle/>
        <a:p>
          <a:endParaRPr lang="cs-CZ"/>
        </a:p>
      </dgm:t>
    </dgm:pt>
    <dgm:pt modelId="{8B4ED875-A20F-40C6-9E6E-D445F65C3A47}">
      <dgm:prSet phldrT="[Text]"/>
      <dgm:spPr/>
      <dgm:t>
        <a:bodyPr/>
        <a:lstStyle/>
        <a:p>
          <a:r>
            <a:rPr lang="cs-CZ" dirty="0" smtClean="0"/>
            <a:t>závětí</a:t>
          </a:r>
          <a:endParaRPr lang="cs-CZ" dirty="0"/>
        </a:p>
      </dgm:t>
    </dgm:pt>
    <dgm:pt modelId="{37CA5986-8265-4B80-8C6F-C9F1FBC778A2}" type="parTrans" cxnId="{08744D2A-17B5-4DC3-A682-D5D39FC1E677}">
      <dgm:prSet/>
      <dgm:spPr/>
      <dgm:t>
        <a:bodyPr/>
        <a:lstStyle/>
        <a:p>
          <a:endParaRPr lang="cs-CZ"/>
        </a:p>
      </dgm:t>
    </dgm:pt>
    <dgm:pt modelId="{F8215FA7-A34F-4F5A-82CD-B5DE54422149}" type="sibTrans" cxnId="{08744D2A-17B5-4DC3-A682-D5D39FC1E677}">
      <dgm:prSet/>
      <dgm:spPr/>
      <dgm:t>
        <a:bodyPr/>
        <a:lstStyle/>
        <a:p>
          <a:endParaRPr lang="cs-CZ"/>
        </a:p>
      </dgm:t>
    </dgm:pt>
    <dgm:pt modelId="{781DDA54-BE56-4521-9991-9AA837915BF2}">
      <dgm:prSet phldrT="[Text]"/>
      <dgm:spPr/>
      <dgm:t>
        <a:bodyPr/>
        <a:lstStyle/>
        <a:p>
          <a:r>
            <a:rPr lang="cs-CZ" dirty="0" smtClean="0"/>
            <a:t>perioda</a:t>
          </a:r>
          <a:endParaRPr lang="cs-CZ" dirty="0"/>
        </a:p>
      </dgm:t>
    </dgm:pt>
    <dgm:pt modelId="{E4389546-30BA-4442-9543-3A0E8A7E69B3}" type="parTrans" cxnId="{3679F6CD-428F-44B0-A928-EFD67C309F4B}">
      <dgm:prSet/>
      <dgm:spPr/>
      <dgm:t>
        <a:bodyPr/>
        <a:lstStyle/>
        <a:p>
          <a:endParaRPr lang="cs-CZ"/>
        </a:p>
      </dgm:t>
    </dgm:pt>
    <dgm:pt modelId="{62661365-D108-4357-931A-0150EE0B7E9A}" type="sibTrans" cxnId="{3679F6CD-428F-44B0-A928-EFD67C309F4B}">
      <dgm:prSet/>
      <dgm:spPr/>
      <dgm:t>
        <a:bodyPr/>
        <a:lstStyle/>
        <a:p>
          <a:endParaRPr lang="cs-CZ"/>
        </a:p>
      </dgm:t>
    </dgm:pt>
    <dgm:pt modelId="{8B61AC8D-D3D4-4827-8B1F-7BEC0E38D1FD}" type="pres">
      <dgm:prSet presAssocID="{3ED5B0DB-5679-43BE-B84D-CB8EF5215CCB}" presName="linearFlow" presStyleCnt="0">
        <dgm:presLayoutVars>
          <dgm:dir/>
          <dgm:resizeHandles val="exact"/>
        </dgm:presLayoutVars>
      </dgm:prSet>
      <dgm:spPr/>
    </dgm:pt>
    <dgm:pt modelId="{4AD7DD27-F0CA-4463-8CE7-AA5A66E10026}" type="pres">
      <dgm:prSet presAssocID="{01762B33-49F8-4D5E-B1DF-936A62AC9F33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D6531-B30D-40BF-B89E-6F175C4225B5}" type="pres">
      <dgm:prSet presAssocID="{92D2FDDB-8017-4A9C-A556-0E9B39AD7A66}" presName="spacerL" presStyleCnt="0"/>
      <dgm:spPr/>
    </dgm:pt>
    <dgm:pt modelId="{A7F0B071-2163-4839-9839-B33099D4E777}" type="pres">
      <dgm:prSet presAssocID="{92D2FDDB-8017-4A9C-A556-0E9B39AD7A66}" presName="sibTrans" presStyleLbl="sibTrans2D1" presStyleIdx="0" presStyleCnt="2"/>
      <dgm:spPr/>
      <dgm:t>
        <a:bodyPr/>
        <a:lstStyle/>
        <a:p>
          <a:endParaRPr lang="cs-CZ"/>
        </a:p>
      </dgm:t>
    </dgm:pt>
    <dgm:pt modelId="{461DB2D4-E548-4F8D-821F-2CF4F2F12043}" type="pres">
      <dgm:prSet presAssocID="{92D2FDDB-8017-4A9C-A556-0E9B39AD7A66}" presName="spacerR" presStyleCnt="0"/>
      <dgm:spPr/>
    </dgm:pt>
    <dgm:pt modelId="{D1E9E60A-67E3-41EE-A998-301C65CBABB2}" type="pres">
      <dgm:prSet presAssocID="{8B4ED875-A20F-40C6-9E6E-D445F65C3A47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DF585B-1BB2-43A5-AA09-A3F5168477A2}" type="pres">
      <dgm:prSet presAssocID="{F8215FA7-A34F-4F5A-82CD-B5DE54422149}" presName="spacerL" presStyleCnt="0"/>
      <dgm:spPr/>
    </dgm:pt>
    <dgm:pt modelId="{FEA51424-AB3E-441C-ABF1-32FF427F4F5D}" type="pres">
      <dgm:prSet presAssocID="{F8215FA7-A34F-4F5A-82CD-B5DE54422149}" presName="sibTrans" presStyleLbl="sibTrans2D1" presStyleIdx="1" presStyleCnt="2"/>
      <dgm:spPr/>
      <dgm:t>
        <a:bodyPr/>
        <a:lstStyle/>
        <a:p>
          <a:endParaRPr lang="cs-CZ"/>
        </a:p>
      </dgm:t>
    </dgm:pt>
    <dgm:pt modelId="{30137DE5-2465-4248-9A50-CA075CA98D96}" type="pres">
      <dgm:prSet presAssocID="{F8215FA7-A34F-4F5A-82CD-B5DE54422149}" presName="spacerR" presStyleCnt="0"/>
      <dgm:spPr/>
    </dgm:pt>
    <dgm:pt modelId="{0A10BE3E-1AF9-48EE-B05D-9B173F5B1530}" type="pres">
      <dgm:prSet presAssocID="{781DDA54-BE56-4521-9991-9AA837915BF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AD3CCCE-E999-4B5D-A6ED-38AA68CA6937}" type="presOf" srcId="{92D2FDDB-8017-4A9C-A556-0E9B39AD7A66}" destId="{A7F0B071-2163-4839-9839-B33099D4E777}" srcOrd="0" destOrd="0" presId="urn:microsoft.com/office/officeart/2005/8/layout/equation1"/>
    <dgm:cxn modelId="{4F718F85-31A5-4221-B769-FC44DBA2BED2}" type="presOf" srcId="{3ED5B0DB-5679-43BE-B84D-CB8EF5215CCB}" destId="{8B61AC8D-D3D4-4827-8B1F-7BEC0E38D1FD}" srcOrd="0" destOrd="0" presId="urn:microsoft.com/office/officeart/2005/8/layout/equation1"/>
    <dgm:cxn modelId="{E5E32D9F-7B24-490A-92F1-E87235C3FDF3}" type="presOf" srcId="{781DDA54-BE56-4521-9991-9AA837915BF2}" destId="{0A10BE3E-1AF9-48EE-B05D-9B173F5B1530}" srcOrd="0" destOrd="0" presId="urn:microsoft.com/office/officeart/2005/8/layout/equation1"/>
    <dgm:cxn modelId="{40AEE495-6D57-4DD9-A388-03A4881AA6CF}" srcId="{3ED5B0DB-5679-43BE-B84D-CB8EF5215CCB}" destId="{01762B33-49F8-4D5E-B1DF-936A62AC9F33}" srcOrd="0" destOrd="0" parTransId="{16D0E47C-6B3A-4053-84EA-C2A0B3CB0D66}" sibTransId="{92D2FDDB-8017-4A9C-A556-0E9B39AD7A66}"/>
    <dgm:cxn modelId="{08744D2A-17B5-4DC3-A682-D5D39FC1E677}" srcId="{3ED5B0DB-5679-43BE-B84D-CB8EF5215CCB}" destId="{8B4ED875-A20F-40C6-9E6E-D445F65C3A47}" srcOrd="1" destOrd="0" parTransId="{37CA5986-8265-4B80-8C6F-C9F1FBC778A2}" sibTransId="{F8215FA7-A34F-4F5A-82CD-B5DE54422149}"/>
    <dgm:cxn modelId="{3679F6CD-428F-44B0-A928-EFD67C309F4B}" srcId="{3ED5B0DB-5679-43BE-B84D-CB8EF5215CCB}" destId="{781DDA54-BE56-4521-9991-9AA837915BF2}" srcOrd="2" destOrd="0" parTransId="{E4389546-30BA-4442-9543-3A0E8A7E69B3}" sibTransId="{62661365-D108-4357-931A-0150EE0B7E9A}"/>
    <dgm:cxn modelId="{153B379D-8FE7-4906-9564-846E4F758B40}" type="presOf" srcId="{F8215FA7-A34F-4F5A-82CD-B5DE54422149}" destId="{FEA51424-AB3E-441C-ABF1-32FF427F4F5D}" srcOrd="0" destOrd="0" presId="urn:microsoft.com/office/officeart/2005/8/layout/equation1"/>
    <dgm:cxn modelId="{71B3E78B-7739-49D7-955C-BF29DF7D085E}" type="presOf" srcId="{01762B33-49F8-4D5E-B1DF-936A62AC9F33}" destId="{4AD7DD27-F0CA-4463-8CE7-AA5A66E10026}" srcOrd="0" destOrd="0" presId="urn:microsoft.com/office/officeart/2005/8/layout/equation1"/>
    <dgm:cxn modelId="{D6AF419C-18C7-4F5E-9766-35C1881A16F4}" type="presOf" srcId="{8B4ED875-A20F-40C6-9E6E-D445F65C3A47}" destId="{D1E9E60A-67E3-41EE-A998-301C65CBABB2}" srcOrd="0" destOrd="0" presId="urn:microsoft.com/office/officeart/2005/8/layout/equation1"/>
    <dgm:cxn modelId="{F3372C0B-A513-4D9E-9920-E83473C2BE8D}" type="presParOf" srcId="{8B61AC8D-D3D4-4827-8B1F-7BEC0E38D1FD}" destId="{4AD7DD27-F0CA-4463-8CE7-AA5A66E10026}" srcOrd="0" destOrd="0" presId="urn:microsoft.com/office/officeart/2005/8/layout/equation1"/>
    <dgm:cxn modelId="{CA301C2F-7F39-483A-832F-62F48BD8AF3A}" type="presParOf" srcId="{8B61AC8D-D3D4-4827-8B1F-7BEC0E38D1FD}" destId="{491D6531-B30D-40BF-B89E-6F175C4225B5}" srcOrd="1" destOrd="0" presId="urn:microsoft.com/office/officeart/2005/8/layout/equation1"/>
    <dgm:cxn modelId="{3469554E-194E-4994-AF5A-B49FB0D1BD2B}" type="presParOf" srcId="{8B61AC8D-D3D4-4827-8B1F-7BEC0E38D1FD}" destId="{A7F0B071-2163-4839-9839-B33099D4E777}" srcOrd="2" destOrd="0" presId="urn:microsoft.com/office/officeart/2005/8/layout/equation1"/>
    <dgm:cxn modelId="{D68C080B-F593-4518-AF70-917DE308E2D8}" type="presParOf" srcId="{8B61AC8D-D3D4-4827-8B1F-7BEC0E38D1FD}" destId="{461DB2D4-E548-4F8D-821F-2CF4F2F12043}" srcOrd="3" destOrd="0" presId="urn:microsoft.com/office/officeart/2005/8/layout/equation1"/>
    <dgm:cxn modelId="{F6153871-FF29-4A8C-8910-F0D6F0AF4B66}" type="presParOf" srcId="{8B61AC8D-D3D4-4827-8B1F-7BEC0E38D1FD}" destId="{D1E9E60A-67E3-41EE-A998-301C65CBABB2}" srcOrd="4" destOrd="0" presId="urn:microsoft.com/office/officeart/2005/8/layout/equation1"/>
    <dgm:cxn modelId="{E9E5FA47-F2E4-4554-BC0F-BC87EC7717A7}" type="presParOf" srcId="{8B61AC8D-D3D4-4827-8B1F-7BEC0E38D1FD}" destId="{2EDF585B-1BB2-43A5-AA09-A3F5168477A2}" srcOrd="5" destOrd="0" presId="urn:microsoft.com/office/officeart/2005/8/layout/equation1"/>
    <dgm:cxn modelId="{7969D798-49E6-40ED-99C1-CA77478DCC4A}" type="presParOf" srcId="{8B61AC8D-D3D4-4827-8B1F-7BEC0E38D1FD}" destId="{FEA51424-AB3E-441C-ABF1-32FF427F4F5D}" srcOrd="6" destOrd="0" presId="urn:microsoft.com/office/officeart/2005/8/layout/equation1"/>
    <dgm:cxn modelId="{3E48C756-9F8C-4DDB-9F1E-68B3498F5653}" type="presParOf" srcId="{8B61AC8D-D3D4-4827-8B1F-7BEC0E38D1FD}" destId="{30137DE5-2465-4248-9A50-CA075CA98D96}" srcOrd="7" destOrd="0" presId="urn:microsoft.com/office/officeart/2005/8/layout/equation1"/>
    <dgm:cxn modelId="{A7C1AE7D-0220-458D-8426-02A6D120D7D0}" type="presParOf" srcId="{8B61AC8D-D3D4-4827-8B1F-7BEC0E38D1FD}" destId="{0A10BE3E-1AF9-48EE-B05D-9B173F5B1530}" srcOrd="8" destOrd="0" presId="urn:microsoft.com/office/officeart/2005/8/layout/equation1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6A9EE5D-6434-461E-8977-3EB86BAF1444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2CCC43E-1FDF-4FF0-84C5-34BF6500E30C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FC619420-4529-43F2-8E66-8437836BC2B6}" type="parTrans" cxnId="{C9CBAC14-ABCB-405F-A840-C05DC8266A08}">
      <dgm:prSet/>
      <dgm:spPr/>
      <dgm:t>
        <a:bodyPr/>
        <a:lstStyle/>
        <a:p>
          <a:endParaRPr lang="cs-CZ"/>
        </a:p>
      </dgm:t>
    </dgm:pt>
    <dgm:pt modelId="{F67C05FD-AE62-4536-8B11-04501194FBAE}" type="sibTrans" cxnId="{C9CBAC14-ABCB-405F-A840-C05DC8266A08}">
      <dgm:prSet/>
      <dgm:spPr/>
      <dgm:t>
        <a:bodyPr/>
        <a:lstStyle/>
        <a:p>
          <a:endParaRPr lang="cs-CZ"/>
        </a:p>
      </dgm:t>
    </dgm:pt>
    <dgm:pt modelId="{258B2D96-507C-4D08-98F2-4D9583952C71}">
      <dgm:prSet phldrT="[Text]"/>
      <dgm:spPr/>
      <dgm:t>
        <a:bodyPr/>
        <a:lstStyle/>
        <a:p>
          <a:r>
            <a:rPr lang="cs-CZ" dirty="0" smtClean="0"/>
            <a:t>předvětí</a:t>
          </a:r>
          <a:endParaRPr lang="cs-CZ" dirty="0"/>
        </a:p>
      </dgm:t>
    </dgm:pt>
    <dgm:pt modelId="{1D2E79C5-4515-48F5-BAA2-731C23DFAD14}" type="parTrans" cxnId="{9981C4A8-D059-4AA6-A832-AD69BCBF10C5}">
      <dgm:prSet/>
      <dgm:spPr/>
      <dgm:t>
        <a:bodyPr/>
        <a:lstStyle/>
        <a:p>
          <a:endParaRPr lang="cs-CZ"/>
        </a:p>
      </dgm:t>
    </dgm:pt>
    <dgm:pt modelId="{B5885FD8-9585-40D2-9985-0DBDBA555559}" type="sibTrans" cxnId="{9981C4A8-D059-4AA6-A832-AD69BCBF10C5}">
      <dgm:prSet/>
      <dgm:spPr/>
      <dgm:t>
        <a:bodyPr/>
        <a:lstStyle/>
        <a:p>
          <a:endParaRPr lang="cs-CZ"/>
        </a:p>
      </dgm:t>
    </dgm:pt>
    <dgm:pt modelId="{EB3FF818-605C-49E5-A3FF-F607C595D06A}">
      <dgm:prSet phldrT="[Text]"/>
      <dgm:spPr/>
      <dgm:t>
        <a:bodyPr/>
        <a:lstStyle/>
        <a:p>
          <a:r>
            <a:rPr lang="cs-CZ" dirty="0" smtClean="0"/>
            <a:t>závětí</a:t>
          </a:r>
          <a:endParaRPr lang="cs-CZ" dirty="0"/>
        </a:p>
      </dgm:t>
    </dgm:pt>
    <dgm:pt modelId="{B2AE1C49-7FD7-4139-A89F-9E7157FEE46A}" type="parTrans" cxnId="{F067BECC-3D4C-42A3-9008-E485C2F1C61F}">
      <dgm:prSet/>
      <dgm:spPr/>
      <dgm:t>
        <a:bodyPr/>
        <a:lstStyle/>
        <a:p>
          <a:endParaRPr lang="cs-CZ"/>
        </a:p>
      </dgm:t>
    </dgm:pt>
    <dgm:pt modelId="{00B1934C-9BB1-43BD-9727-92F6CF9557EB}" type="sibTrans" cxnId="{F067BECC-3D4C-42A3-9008-E485C2F1C61F}">
      <dgm:prSet/>
      <dgm:spPr/>
      <dgm:t>
        <a:bodyPr/>
        <a:lstStyle/>
        <a:p>
          <a:endParaRPr lang="cs-CZ"/>
        </a:p>
      </dgm:t>
    </dgm:pt>
    <dgm:pt modelId="{2065F288-7E5F-471B-BDCD-1C7921F4DBFF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7B7E8932-6343-4E45-B9CF-F53898A410DB}" type="parTrans" cxnId="{7E6AAEBF-C62C-4E13-BDF9-E793DB7D47DD}">
      <dgm:prSet/>
      <dgm:spPr/>
      <dgm:t>
        <a:bodyPr/>
        <a:lstStyle/>
        <a:p>
          <a:endParaRPr lang="cs-CZ"/>
        </a:p>
      </dgm:t>
    </dgm:pt>
    <dgm:pt modelId="{6FC75AEE-86AE-4A8C-9DF5-5BD01DC16A15}" type="sibTrans" cxnId="{7E6AAEBF-C62C-4E13-BDF9-E793DB7D47DD}">
      <dgm:prSet/>
      <dgm:spPr/>
      <dgm:t>
        <a:bodyPr/>
        <a:lstStyle/>
        <a:p>
          <a:endParaRPr lang="cs-CZ"/>
        </a:p>
      </dgm:t>
    </dgm:pt>
    <dgm:pt modelId="{14A1A367-D0C0-4601-95FC-1DA60BAB75FE}">
      <dgm:prSet phldrT="[Text]"/>
      <dgm:spPr/>
      <dgm:t>
        <a:bodyPr/>
        <a:lstStyle/>
        <a:p>
          <a:r>
            <a:rPr lang="cs-CZ" dirty="0" smtClean="0"/>
            <a:t>předvětí</a:t>
          </a:r>
          <a:endParaRPr lang="cs-CZ" dirty="0"/>
        </a:p>
      </dgm:t>
    </dgm:pt>
    <dgm:pt modelId="{E871BE86-5368-4C4C-AAF4-020CA0D698D8}" type="parTrans" cxnId="{9D37BE62-1554-4434-860A-E48FE52B57CA}">
      <dgm:prSet/>
      <dgm:spPr/>
      <dgm:t>
        <a:bodyPr/>
        <a:lstStyle/>
        <a:p>
          <a:endParaRPr lang="cs-CZ"/>
        </a:p>
      </dgm:t>
    </dgm:pt>
    <dgm:pt modelId="{1A91EF3C-7983-42B0-AC4E-9B5D8A6F41DF}" type="sibTrans" cxnId="{9D37BE62-1554-4434-860A-E48FE52B57CA}">
      <dgm:prSet/>
      <dgm:spPr/>
      <dgm:t>
        <a:bodyPr/>
        <a:lstStyle/>
        <a:p>
          <a:endParaRPr lang="cs-CZ"/>
        </a:p>
      </dgm:t>
    </dgm:pt>
    <dgm:pt modelId="{BDF13436-CF22-4CAA-891B-C4C43398463F}">
      <dgm:prSet phldrT="[Text]"/>
      <dgm:spPr/>
      <dgm:t>
        <a:bodyPr/>
        <a:lstStyle/>
        <a:p>
          <a:r>
            <a:rPr lang="cs-CZ" dirty="0" smtClean="0"/>
            <a:t>závětí</a:t>
          </a:r>
          <a:endParaRPr lang="cs-CZ" dirty="0"/>
        </a:p>
      </dgm:t>
    </dgm:pt>
    <dgm:pt modelId="{BC1355E5-6D53-41D5-93B2-62772F869699}" type="parTrans" cxnId="{E5B145EC-DF33-48E1-B0DB-10ACF0DAC240}">
      <dgm:prSet/>
      <dgm:spPr/>
      <dgm:t>
        <a:bodyPr/>
        <a:lstStyle/>
        <a:p>
          <a:endParaRPr lang="cs-CZ"/>
        </a:p>
      </dgm:t>
    </dgm:pt>
    <dgm:pt modelId="{1D7E4BC1-2D26-4CAE-B06C-F45B34805F23}" type="sibTrans" cxnId="{E5B145EC-DF33-48E1-B0DB-10ACF0DAC240}">
      <dgm:prSet/>
      <dgm:spPr/>
      <dgm:t>
        <a:bodyPr/>
        <a:lstStyle/>
        <a:p>
          <a:endParaRPr lang="cs-CZ"/>
        </a:p>
      </dgm:t>
    </dgm:pt>
    <dgm:pt modelId="{5C0311B0-6DF8-41DE-8462-CF6B7C8D784B}" type="pres">
      <dgm:prSet presAssocID="{96A9EE5D-6434-461E-8977-3EB86BAF1444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FE1464B-68D9-4DAF-A1FC-911A1AFA3799}" type="pres">
      <dgm:prSet presAssocID="{A2CCC43E-1FDF-4FF0-84C5-34BF6500E30C}" presName="posSpace" presStyleCnt="0"/>
      <dgm:spPr/>
    </dgm:pt>
    <dgm:pt modelId="{87A66307-C933-4FA4-AEEB-5EB979AABE98}" type="pres">
      <dgm:prSet presAssocID="{A2CCC43E-1FDF-4FF0-84C5-34BF6500E30C}" presName="vertFlow" presStyleCnt="0"/>
      <dgm:spPr/>
    </dgm:pt>
    <dgm:pt modelId="{4A75C40D-B736-4C8A-A66F-1376B687380A}" type="pres">
      <dgm:prSet presAssocID="{A2CCC43E-1FDF-4FF0-84C5-34BF6500E30C}" presName="topSpace" presStyleCnt="0"/>
      <dgm:spPr/>
    </dgm:pt>
    <dgm:pt modelId="{21077E7F-104C-431D-B78D-20D514B22E2B}" type="pres">
      <dgm:prSet presAssocID="{A2CCC43E-1FDF-4FF0-84C5-34BF6500E30C}" presName="firstComp" presStyleCnt="0"/>
      <dgm:spPr/>
    </dgm:pt>
    <dgm:pt modelId="{4AB906A3-66A2-4155-A6ED-F30965EB827F}" type="pres">
      <dgm:prSet presAssocID="{A2CCC43E-1FDF-4FF0-84C5-34BF6500E30C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2A1F6AAE-6073-469A-97E4-309C1E3D1738}" type="pres">
      <dgm:prSet presAssocID="{A2CCC43E-1FDF-4FF0-84C5-34BF6500E30C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A6E9C0-2D47-4B28-9C40-19078979B2DF}" type="pres">
      <dgm:prSet presAssocID="{EB3FF818-605C-49E5-A3FF-F607C595D06A}" presName="comp" presStyleCnt="0"/>
      <dgm:spPr/>
    </dgm:pt>
    <dgm:pt modelId="{B8497465-E470-452E-BE77-D38A12155BA2}" type="pres">
      <dgm:prSet presAssocID="{EB3FF818-605C-49E5-A3FF-F607C595D06A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20144C68-6002-41AA-925D-8810B4C49CE7}" type="pres">
      <dgm:prSet presAssocID="{EB3FF818-605C-49E5-A3FF-F607C595D06A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B605B9-CCC0-4650-A232-74C1DB8B9A91}" type="pres">
      <dgm:prSet presAssocID="{A2CCC43E-1FDF-4FF0-84C5-34BF6500E30C}" presName="negSpace" presStyleCnt="0"/>
      <dgm:spPr/>
    </dgm:pt>
    <dgm:pt modelId="{71135A5C-88FD-4C43-B9F8-9D2A61916592}" type="pres">
      <dgm:prSet presAssocID="{A2CCC43E-1FDF-4FF0-84C5-34BF6500E30C}" presName="circle" presStyleLbl="node1" presStyleIdx="0" presStyleCnt="2"/>
      <dgm:spPr/>
      <dgm:t>
        <a:bodyPr/>
        <a:lstStyle/>
        <a:p>
          <a:endParaRPr lang="cs-CZ"/>
        </a:p>
      </dgm:t>
    </dgm:pt>
    <dgm:pt modelId="{11FF285C-E2CC-445E-A5AF-38F833DD4D61}" type="pres">
      <dgm:prSet presAssocID="{F67C05FD-AE62-4536-8B11-04501194FBAE}" presName="transSpace" presStyleCnt="0"/>
      <dgm:spPr/>
    </dgm:pt>
    <dgm:pt modelId="{09DEE5E6-EC06-45EF-942B-87654BA410A2}" type="pres">
      <dgm:prSet presAssocID="{2065F288-7E5F-471B-BDCD-1C7921F4DBFF}" presName="posSpace" presStyleCnt="0"/>
      <dgm:spPr/>
    </dgm:pt>
    <dgm:pt modelId="{6C35A30C-AD6F-4BB7-93A2-89CA3468C018}" type="pres">
      <dgm:prSet presAssocID="{2065F288-7E5F-471B-BDCD-1C7921F4DBFF}" presName="vertFlow" presStyleCnt="0"/>
      <dgm:spPr/>
    </dgm:pt>
    <dgm:pt modelId="{A5FE8786-2607-4113-B339-02CA870F5AF7}" type="pres">
      <dgm:prSet presAssocID="{2065F288-7E5F-471B-BDCD-1C7921F4DBFF}" presName="topSpace" presStyleCnt="0"/>
      <dgm:spPr/>
    </dgm:pt>
    <dgm:pt modelId="{258679A8-9DC7-46EE-B4D3-E242561F14A8}" type="pres">
      <dgm:prSet presAssocID="{2065F288-7E5F-471B-BDCD-1C7921F4DBFF}" presName="firstComp" presStyleCnt="0"/>
      <dgm:spPr/>
    </dgm:pt>
    <dgm:pt modelId="{A918C0A0-BF22-48EC-8D91-71518A1CA725}" type="pres">
      <dgm:prSet presAssocID="{2065F288-7E5F-471B-BDCD-1C7921F4DBFF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09BDF18A-6E71-43BA-AEDE-80C284E9806E}" type="pres">
      <dgm:prSet presAssocID="{2065F288-7E5F-471B-BDCD-1C7921F4DBFF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4EBFDA-7A64-4861-99DE-43AB05287D0D}" type="pres">
      <dgm:prSet presAssocID="{BDF13436-CF22-4CAA-891B-C4C43398463F}" presName="comp" presStyleCnt="0"/>
      <dgm:spPr/>
    </dgm:pt>
    <dgm:pt modelId="{8B83BEB2-0AF3-4CE2-9F29-3B3E0B41D22F}" type="pres">
      <dgm:prSet presAssocID="{BDF13436-CF22-4CAA-891B-C4C43398463F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8A3CC631-17EB-4DDD-9EBF-768D7CCD0B7F}" type="pres">
      <dgm:prSet presAssocID="{BDF13436-CF22-4CAA-891B-C4C43398463F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637884-89F8-441C-94C7-3741BCB09484}" type="pres">
      <dgm:prSet presAssocID="{2065F288-7E5F-471B-BDCD-1C7921F4DBFF}" presName="negSpace" presStyleCnt="0"/>
      <dgm:spPr/>
    </dgm:pt>
    <dgm:pt modelId="{E85D20F4-A4E2-44A2-993F-8D4F6E7980CA}" type="pres">
      <dgm:prSet presAssocID="{2065F288-7E5F-471B-BDCD-1C7921F4DBFF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13600F20-BDE0-4AB6-A431-76285F823C30}" type="presOf" srcId="{A2CCC43E-1FDF-4FF0-84C5-34BF6500E30C}" destId="{71135A5C-88FD-4C43-B9F8-9D2A61916592}" srcOrd="0" destOrd="0" presId="urn:microsoft.com/office/officeart/2005/8/layout/hList9"/>
    <dgm:cxn modelId="{C9CBAC14-ABCB-405F-A840-C05DC8266A08}" srcId="{96A9EE5D-6434-461E-8977-3EB86BAF1444}" destId="{A2CCC43E-1FDF-4FF0-84C5-34BF6500E30C}" srcOrd="0" destOrd="0" parTransId="{FC619420-4529-43F2-8E66-8437836BC2B6}" sibTransId="{F67C05FD-AE62-4536-8B11-04501194FBAE}"/>
    <dgm:cxn modelId="{95DCCE2A-CB77-4E4B-B63E-7139E6D786BF}" type="presOf" srcId="{EB3FF818-605C-49E5-A3FF-F607C595D06A}" destId="{B8497465-E470-452E-BE77-D38A12155BA2}" srcOrd="0" destOrd="0" presId="urn:microsoft.com/office/officeart/2005/8/layout/hList9"/>
    <dgm:cxn modelId="{9D37BE62-1554-4434-860A-E48FE52B57CA}" srcId="{2065F288-7E5F-471B-BDCD-1C7921F4DBFF}" destId="{14A1A367-D0C0-4601-95FC-1DA60BAB75FE}" srcOrd="0" destOrd="0" parTransId="{E871BE86-5368-4C4C-AAF4-020CA0D698D8}" sibTransId="{1A91EF3C-7983-42B0-AC4E-9B5D8A6F41DF}"/>
    <dgm:cxn modelId="{0EAEBEA3-0733-4F15-A614-3B79CC84AFAD}" type="presOf" srcId="{EB3FF818-605C-49E5-A3FF-F607C595D06A}" destId="{20144C68-6002-41AA-925D-8810B4C49CE7}" srcOrd="1" destOrd="0" presId="urn:microsoft.com/office/officeart/2005/8/layout/hList9"/>
    <dgm:cxn modelId="{0E89D68B-0435-4476-BB93-A23709242EEB}" type="presOf" srcId="{14A1A367-D0C0-4601-95FC-1DA60BAB75FE}" destId="{A918C0A0-BF22-48EC-8D91-71518A1CA725}" srcOrd="0" destOrd="0" presId="urn:microsoft.com/office/officeart/2005/8/layout/hList9"/>
    <dgm:cxn modelId="{F067BECC-3D4C-42A3-9008-E485C2F1C61F}" srcId="{A2CCC43E-1FDF-4FF0-84C5-34BF6500E30C}" destId="{EB3FF818-605C-49E5-A3FF-F607C595D06A}" srcOrd="1" destOrd="0" parTransId="{B2AE1C49-7FD7-4139-A89F-9E7157FEE46A}" sibTransId="{00B1934C-9BB1-43BD-9727-92F6CF9557EB}"/>
    <dgm:cxn modelId="{9981C4A8-D059-4AA6-A832-AD69BCBF10C5}" srcId="{A2CCC43E-1FDF-4FF0-84C5-34BF6500E30C}" destId="{258B2D96-507C-4D08-98F2-4D9583952C71}" srcOrd="0" destOrd="0" parTransId="{1D2E79C5-4515-48F5-BAA2-731C23DFAD14}" sibTransId="{B5885FD8-9585-40D2-9985-0DBDBA555559}"/>
    <dgm:cxn modelId="{31D694FA-1A23-4163-80F3-91EBE189B3F6}" type="presOf" srcId="{BDF13436-CF22-4CAA-891B-C4C43398463F}" destId="{8A3CC631-17EB-4DDD-9EBF-768D7CCD0B7F}" srcOrd="1" destOrd="0" presId="urn:microsoft.com/office/officeart/2005/8/layout/hList9"/>
    <dgm:cxn modelId="{396DF023-9839-4A49-A594-05B103D56F3E}" type="presOf" srcId="{2065F288-7E5F-471B-BDCD-1C7921F4DBFF}" destId="{E85D20F4-A4E2-44A2-993F-8D4F6E7980CA}" srcOrd="0" destOrd="0" presId="urn:microsoft.com/office/officeart/2005/8/layout/hList9"/>
    <dgm:cxn modelId="{3C5F286E-F340-4D7D-9424-5A66B4913174}" type="presOf" srcId="{14A1A367-D0C0-4601-95FC-1DA60BAB75FE}" destId="{09BDF18A-6E71-43BA-AEDE-80C284E9806E}" srcOrd="1" destOrd="0" presId="urn:microsoft.com/office/officeart/2005/8/layout/hList9"/>
    <dgm:cxn modelId="{D9FF0051-6A0C-4B22-A177-405782B4F2B1}" type="presOf" srcId="{BDF13436-CF22-4CAA-891B-C4C43398463F}" destId="{8B83BEB2-0AF3-4CE2-9F29-3B3E0B41D22F}" srcOrd="0" destOrd="0" presId="urn:microsoft.com/office/officeart/2005/8/layout/hList9"/>
    <dgm:cxn modelId="{3FBFDF72-4B34-49E1-A465-3D7742911F09}" type="presOf" srcId="{258B2D96-507C-4D08-98F2-4D9583952C71}" destId="{4AB906A3-66A2-4155-A6ED-F30965EB827F}" srcOrd="0" destOrd="0" presId="urn:microsoft.com/office/officeart/2005/8/layout/hList9"/>
    <dgm:cxn modelId="{E5B145EC-DF33-48E1-B0DB-10ACF0DAC240}" srcId="{2065F288-7E5F-471B-BDCD-1C7921F4DBFF}" destId="{BDF13436-CF22-4CAA-891B-C4C43398463F}" srcOrd="1" destOrd="0" parTransId="{BC1355E5-6D53-41D5-93B2-62772F869699}" sibTransId="{1D7E4BC1-2D26-4CAE-B06C-F45B34805F23}"/>
    <dgm:cxn modelId="{7E6AAEBF-C62C-4E13-BDF9-E793DB7D47DD}" srcId="{96A9EE5D-6434-461E-8977-3EB86BAF1444}" destId="{2065F288-7E5F-471B-BDCD-1C7921F4DBFF}" srcOrd="1" destOrd="0" parTransId="{7B7E8932-6343-4E45-B9CF-F53898A410DB}" sibTransId="{6FC75AEE-86AE-4A8C-9DF5-5BD01DC16A15}"/>
    <dgm:cxn modelId="{74EE367B-84DC-4F4B-8280-9F445A465128}" type="presOf" srcId="{258B2D96-507C-4D08-98F2-4D9583952C71}" destId="{2A1F6AAE-6073-469A-97E4-309C1E3D1738}" srcOrd="1" destOrd="0" presId="urn:microsoft.com/office/officeart/2005/8/layout/hList9"/>
    <dgm:cxn modelId="{88CE04B7-4EDF-4EA5-996C-F0C327451FDF}" type="presOf" srcId="{96A9EE5D-6434-461E-8977-3EB86BAF1444}" destId="{5C0311B0-6DF8-41DE-8462-CF6B7C8D784B}" srcOrd="0" destOrd="0" presId="urn:microsoft.com/office/officeart/2005/8/layout/hList9"/>
    <dgm:cxn modelId="{FEB1891F-58E9-4A9A-9573-16C66CA07A9C}" type="presParOf" srcId="{5C0311B0-6DF8-41DE-8462-CF6B7C8D784B}" destId="{3FE1464B-68D9-4DAF-A1FC-911A1AFA3799}" srcOrd="0" destOrd="0" presId="urn:microsoft.com/office/officeart/2005/8/layout/hList9"/>
    <dgm:cxn modelId="{9B99E73A-0C1A-4F0A-8101-31FEC4426388}" type="presParOf" srcId="{5C0311B0-6DF8-41DE-8462-CF6B7C8D784B}" destId="{87A66307-C933-4FA4-AEEB-5EB979AABE98}" srcOrd="1" destOrd="0" presId="urn:microsoft.com/office/officeart/2005/8/layout/hList9"/>
    <dgm:cxn modelId="{96511D21-029D-4890-8079-BA77DBEFB85E}" type="presParOf" srcId="{87A66307-C933-4FA4-AEEB-5EB979AABE98}" destId="{4A75C40D-B736-4C8A-A66F-1376B687380A}" srcOrd="0" destOrd="0" presId="urn:microsoft.com/office/officeart/2005/8/layout/hList9"/>
    <dgm:cxn modelId="{83370CEC-AC49-487E-B366-14AB6B290D54}" type="presParOf" srcId="{87A66307-C933-4FA4-AEEB-5EB979AABE98}" destId="{21077E7F-104C-431D-B78D-20D514B22E2B}" srcOrd="1" destOrd="0" presId="urn:microsoft.com/office/officeart/2005/8/layout/hList9"/>
    <dgm:cxn modelId="{C9394E7B-3C23-4351-A3C2-37E5FA62BDA8}" type="presParOf" srcId="{21077E7F-104C-431D-B78D-20D514B22E2B}" destId="{4AB906A3-66A2-4155-A6ED-F30965EB827F}" srcOrd="0" destOrd="0" presId="urn:microsoft.com/office/officeart/2005/8/layout/hList9"/>
    <dgm:cxn modelId="{5F008E2D-75DC-4546-BD01-DEBA96454CFA}" type="presParOf" srcId="{21077E7F-104C-431D-B78D-20D514B22E2B}" destId="{2A1F6AAE-6073-469A-97E4-309C1E3D1738}" srcOrd="1" destOrd="0" presId="urn:microsoft.com/office/officeart/2005/8/layout/hList9"/>
    <dgm:cxn modelId="{6B2E86B9-487E-4B83-9735-28C3218FEF0C}" type="presParOf" srcId="{87A66307-C933-4FA4-AEEB-5EB979AABE98}" destId="{6AA6E9C0-2D47-4B28-9C40-19078979B2DF}" srcOrd="2" destOrd="0" presId="urn:microsoft.com/office/officeart/2005/8/layout/hList9"/>
    <dgm:cxn modelId="{64F23063-7851-4A67-8B0F-F55B765D04B8}" type="presParOf" srcId="{6AA6E9C0-2D47-4B28-9C40-19078979B2DF}" destId="{B8497465-E470-452E-BE77-D38A12155BA2}" srcOrd="0" destOrd="0" presId="urn:microsoft.com/office/officeart/2005/8/layout/hList9"/>
    <dgm:cxn modelId="{45122741-D7A8-4401-87EC-938019BF8905}" type="presParOf" srcId="{6AA6E9C0-2D47-4B28-9C40-19078979B2DF}" destId="{20144C68-6002-41AA-925D-8810B4C49CE7}" srcOrd="1" destOrd="0" presId="urn:microsoft.com/office/officeart/2005/8/layout/hList9"/>
    <dgm:cxn modelId="{C8130D31-348E-4A7B-9ACF-E1CA04CFDD9E}" type="presParOf" srcId="{5C0311B0-6DF8-41DE-8462-CF6B7C8D784B}" destId="{B2B605B9-CCC0-4650-A232-74C1DB8B9A91}" srcOrd="2" destOrd="0" presId="urn:microsoft.com/office/officeart/2005/8/layout/hList9"/>
    <dgm:cxn modelId="{61B3D3D1-DE27-4E45-A49E-F126CF98901D}" type="presParOf" srcId="{5C0311B0-6DF8-41DE-8462-CF6B7C8D784B}" destId="{71135A5C-88FD-4C43-B9F8-9D2A61916592}" srcOrd="3" destOrd="0" presId="urn:microsoft.com/office/officeart/2005/8/layout/hList9"/>
    <dgm:cxn modelId="{AE5BBF0B-9DD7-4CAA-BB47-C05E4DD708E1}" type="presParOf" srcId="{5C0311B0-6DF8-41DE-8462-CF6B7C8D784B}" destId="{11FF285C-E2CC-445E-A5AF-38F833DD4D61}" srcOrd="4" destOrd="0" presId="urn:microsoft.com/office/officeart/2005/8/layout/hList9"/>
    <dgm:cxn modelId="{244141A9-F6D6-432B-BA4E-EB1FC6153F49}" type="presParOf" srcId="{5C0311B0-6DF8-41DE-8462-CF6B7C8D784B}" destId="{09DEE5E6-EC06-45EF-942B-87654BA410A2}" srcOrd="5" destOrd="0" presId="urn:microsoft.com/office/officeart/2005/8/layout/hList9"/>
    <dgm:cxn modelId="{DA48BB26-BB24-4C6A-8D09-C374DFAA001B}" type="presParOf" srcId="{5C0311B0-6DF8-41DE-8462-CF6B7C8D784B}" destId="{6C35A30C-AD6F-4BB7-93A2-89CA3468C018}" srcOrd="6" destOrd="0" presId="urn:microsoft.com/office/officeart/2005/8/layout/hList9"/>
    <dgm:cxn modelId="{0BA7B8A4-E975-4E80-A8EE-2971135E8817}" type="presParOf" srcId="{6C35A30C-AD6F-4BB7-93A2-89CA3468C018}" destId="{A5FE8786-2607-4113-B339-02CA870F5AF7}" srcOrd="0" destOrd="0" presId="urn:microsoft.com/office/officeart/2005/8/layout/hList9"/>
    <dgm:cxn modelId="{1D72E683-50E0-4D5A-A312-46D1DA5036A3}" type="presParOf" srcId="{6C35A30C-AD6F-4BB7-93A2-89CA3468C018}" destId="{258679A8-9DC7-46EE-B4D3-E242561F14A8}" srcOrd="1" destOrd="0" presId="urn:microsoft.com/office/officeart/2005/8/layout/hList9"/>
    <dgm:cxn modelId="{F04B59AC-9C7B-4F23-AAC3-D3ED7544FB1D}" type="presParOf" srcId="{258679A8-9DC7-46EE-B4D3-E242561F14A8}" destId="{A918C0A0-BF22-48EC-8D91-71518A1CA725}" srcOrd="0" destOrd="0" presId="urn:microsoft.com/office/officeart/2005/8/layout/hList9"/>
    <dgm:cxn modelId="{69CEEB1A-1454-4ACE-8A1D-72DE38C04143}" type="presParOf" srcId="{258679A8-9DC7-46EE-B4D3-E242561F14A8}" destId="{09BDF18A-6E71-43BA-AEDE-80C284E9806E}" srcOrd="1" destOrd="0" presId="urn:microsoft.com/office/officeart/2005/8/layout/hList9"/>
    <dgm:cxn modelId="{E96FC956-B94D-4168-96D8-383B5144943A}" type="presParOf" srcId="{6C35A30C-AD6F-4BB7-93A2-89CA3468C018}" destId="{394EBFDA-7A64-4861-99DE-43AB05287D0D}" srcOrd="2" destOrd="0" presId="urn:microsoft.com/office/officeart/2005/8/layout/hList9"/>
    <dgm:cxn modelId="{43DF6AC0-629B-4935-993D-F636EE50157D}" type="presParOf" srcId="{394EBFDA-7A64-4861-99DE-43AB05287D0D}" destId="{8B83BEB2-0AF3-4CE2-9F29-3B3E0B41D22F}" srcOrd="0" destOrd="0" presId="urn:microsoft.com/office/officeart/2005/8/layout/hList9"/>
    <dgm:cxn modelId="{AC060A88-FCF1-4BF6-8A7C-491EED8BB5F8}" type="presParOf" srcId="{394EBFDA-7A64-4861-99DE-43AB05287D0D}" destId="{8A3CC631-17EB-4DDD-9EBF-768D7CCD0B7F}" srcOrd="1" destOrd="0" presId="urn:microsoft.com/office/officeart/2005/8/layout/hList9"/>
    <dgm:cxn modelId="{20BEB471-43D5-45EB-BB10-FDAE6F9BCEC5}" type="presParOf" srcId="{5C0311B0-6DF8-41DE-8462-CF6B7C8D784B}" destId="{05637884-89F8-441C-94C7-3741BCB09484}" srcOrd="7" destOrd="0" presId="urn:microsoft.com/office/officeart/2005/8/layout/hList9"/>
    <dgm:cxn modelId="{2C9F4BFC-C7AE-477C-82BB-EF2ABB82F64B}" type="presParOf" srcId="{5C0311B0-6DF8-41DE-8462-CF6B7C8D784B}" destId="{E85D20F4-A4E2-44A2-993F-8D4F6E7980CA}" srcOrd="8" destOrd="0" presId="urn:microsoft.com/office/officeart/2005/8/layout/hList9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3155174-CE4A-4952-B0EF-1286DBA13F0E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22E3AFF-7FB3-4121-A9CC-182B01BC5D99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9EA89FB3-900F-46D2-BE16-3EB85FCA14FE}" type="parTrans" cxnId="{F5BDD8EE-F0D5-41DD-AE44-64604484E84B}">
      <dgm:prSet/>
      <dgm:spPr/>
      <dgm:t>
        <a:bodyPr/>
        <a:lstStyle/>
        <a:p>
          <a:endParaRPr lang="cs-CZ"/>
        </a:p>
      </dgm:t>
    </dgm:pt>
    <dgm:pt modelId="{3CFB6410-27BB-4345-877D-9C76B926501B}" type="sibTrans" cxnId="{F5BDD8EE-F0D5-41DD-AE44-64604484E84B}">
      <dgm:prSet/>
      <dgm:spPr/>
      <dgm:t>
        <a:bodyPr/>
        <a:lstStyle/>
        <a:p>
          <a:endParaRPr lang="cs-CZ"/>
        </a:p>
      </dgm:t>
    </dgm:pt>
    <dgm:pt modelId="{85E85CB9-39DA-44F9-B2FA-5BD2292066DC}">
      <dgm:prSet phldrT="[Text]"/>
      <dgm:spPr/>
      <dgm:t>
        <a:bodyPr/>
        <a:lstStyle/>
        <a:p>
          <a:r>
            <a:rPr lang="cs-CZ" dirty="0" smtClean="0"/>
            <a:t>Ráda, </a:t>
          </a:r>
          <a:r>
            <a:rPr lang="cs-CZ" dirty="0" err="1" smtClean="0"/>
            <a:t>ráda</a:t>
          </a:r>
          <a:r>
            <a:rPr lang="cs-CZ" dirty="0" smtClean="0"/>
            <a:t>, můj </a:t>
          </a:r>
          <a:r>
            <a:rPr lang="cs-CZ" dirty="0" err="1" smtClean="0"/>
            <a:t>zlatej</a:t>
          </a:r>
          <a:r>
            <a:rPr lang="cs-CZ" dirty="0" smtClean="0"/>
            <a:t> Honzíčku,</a:t>
          </a:r>
          <a:endParaRPr lang="cs-CZ" dirty="0"/>
        </a:p>
      </dgm:t>
    </dgm:pt>
    <dgm:pt modelId="{5DABCB94-4972-4E25-B8F9-7050B79F6B1B}" type="parTrans" cxnId="{484855A7-D6B6-4E94-A36F-BAFC3F5667FB}">
      <dgm:prSet/>
      <dgm:spPr/>
      <dgm:t>
        <a:bodyPr/>
        <a:lstStyle/>
        <a:p>
          <a:endParaRPr lang="cs-CZ"/>
        </a:p>
      </dgm:t>
    </dgm:pt>
    <dgm:pt modelId="{D883464B-9BA3-4C1A-B732-CEA0C7D3C53B}" type="sibTrans" cxnId="{484855A7-D6B6-4E94-A36F-BAFC3F5667FB}">
      <dgm:prSet/>
      <dgm:spPr/>
      <dgm:t>
        <a:bodyPr/>
        <a:lstStyle/>
        <a:p>
          <a:endParaRPr lang="cs-CZ"/>
        </a:p>
      </dgm:t>
    </dgm:pt>
    <dgm:pt modelId="{01A37D62-6C64-4311-818B-C542B34C9E60}">
      <dgm:prSet phldrT="[Text]"/>
      <dgm:spPr/>
      <dgm:t>
        <a:bodyPr/>
        <a:lstStyle/>
        <a:p>
          <a:r>
            <a:rPr lang="cs-CZ" dirty="0" smtClean="0"/>
            <a:t>ráda, ráda, </a:t>
          </a:r>
          <a:r>
            <a:rPr lang="cs-CZ" dirty="0" err="1" smtClean="0"/>
            <a:t>ráda</a:t>
          </a:r>
          <a:r>
            <a:rPr lang="cs-CZ" dirty="0" smtClean="0"/>
            <a:t> tě mám!</a:t>
          </a:r>
          <a:endParaRPr lang="cs-CZ" dirty="0"/>
        </a:p>
      </dgm:t>
    </dgm:pt>
    <dgm:pt modelId="{5C0897BD-DEC7-49E6-88F2-E01A5FA5A326}" type="parTrans" cxnId="{B558CBC7-1213-4EEB-B520-D4A53C847C79}">
      <dgm:prSet/>
      <dgm:spPr/>
      <dgm:t>
        <a:bodyPr/>
        <a:lstStyle/>
        <a:p>
          <a:endParaRPr lang="cs-CZ"/>
        </a:p>
      </dgm:t>
    </dgm:pt>
    <dgm:pt modelId="{5ED56162-AAA2-4590-8AC2-5DAB56C91E26}" type="sibTrans" cxnId="{B558CBC7-1213-4EEB-B520-D4A53C847C79}">
      <dgm:prSet/>
      <dgm:spPr/>
      <dgm:t>
        <a:bodyPr/>
        <a:lstStyle/>
        <a:p>
          <a:endParaRPr lang="cs-CZ"/>
        </a:p>
      </dgm:t>
    </dgm:pt>
    <dgm:pt modelId="{4C5FED66-355B-4F91-852E-9132AA2E33BC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DF3A6171-0591-487F-BA2C-ECB87E18414C}" type="parTrans" cxnId="{05EFF6C2-3EA4-47F0-BD5B-CD2B398F5E8A}">
      <dgm:prSet/>
      <dgm:spPr/>
      <dgm:t>
        <a:bodyPr/>
        <a:lstStyle/>
        <a:p>
          <a:endParaRPr lang="cs-CZ"/>
        </a:p>
      </dgm:t>
    </dgm:pt>
    <dgm:pt modelId="{09B6B941-B013-494C-A724-CB28134C468C}" type="sibTrans" cxnId="{05EFF6C2-3EA4-47F0-BD5B-CD2B398F5E8A}">
      <dgm:prSet/>
      <dgm:spPr/>
      <dgm:t>
        <a:bodyPr/>
        <a:lstStyle/>
        <a:p>
          <a:endParaRPr lang="cs-CZ"/>
        </a:p>
      </dgm:t>
    </dgm:pt>
    <dgm:pt modelId="{A5AF6280-E7B5-4DAF-937F-34E514926C8C}">
      <dgm:prSet phldrT="[Text]"/>
      <dgm:spPr/>
      <dgm:t>
        <a:bodyPr/>
        <a:lstStyle/>
        <a:p>
          <a:r>
            <a:rPr lang="cs-CZ" dirty="0" smtClean="0"/>
            <a:t>Jestli to jen pravda, že mě máš tak ráda?</a:t>
          </a:r>
          <a:endParaRPr lang="cs-CZ" dirty="0"/>
        </a:p>
      </dgm:t>
    </dgm:pt>
    <dgm:pt modelId="{DF3D65B6-DA9F-452C-BBE7-614E9AC31843}" type="parTrans" cxnId="{31B9FD65-3B31-4486-94C8-5B55F6B4C638}">
      <dgm:prSet/>
      <dgm:spPr/>
      <dgm:t>
        <a:bodyPr/>
        <a:lstStyle/>
        <a:p>
          <a:endParaRPr lang="cs-CZ"/>
        </a:p>
      </dgm:t>
    </dgm:pt>
    <dgm:pt modelId="{1F76E28D-DD5E-4212-B0CF-530C6C9962B8}" type="sibTrans" cxnId="{31B9FD65-3B31-4486-94C8-5B55F6B4C638}">
      <dgm:prSet/>
      <dgm:spPr/>
      <dgm:t>
        <a:bodyPr/>
        <a:lstStyle/>
        <a:p>
          <a:endParaRPr lang="cs-CZ"/>
        </a:p>
      </dgm:t>
    </dgm:pt>
    <dgm:pt modelId="{8C6CA17E-2DC2-42CF-AFF2-0F15398D16A8}">
      <dgm:prSet phldrT="[Text]"/>
      <dgm:spPr/>
      <dgm:t>
        <a:bodyPr/>
        <a:lstStyle/>
        <a:p>
          <a:r>
            <a:rPr lang="cs-CZ" dirty="0" smtClean="0"/>
            <a:t>Ráda, </a:t>
          </a:r>
          <a:r>
            <a:rPr lang="cs-CZ" dirty="0" err="1" smtClean="0"/>
            <a:t>ráda</a:t>
          </a:r>
          <a:r>
            <a:rPr lang="cs-CZ" dirty="0" smtClean="0"/>
            <a:t>, </a:t>
          </a:r>
          <a:r>
            <a:rPr lang="cs-CZ" dirty="0" err="1" smtClean="0"/>
            <a:t>ráda</a:t>
          </a:r>
          <a:r>
            <a:rPr lang="cs-CZ" dirty="0" smtClean="0"/>
            <a:t> tě mám!</a:t>
          </a:r>
          <a:endParaRPr lang="cs-CZ" dirty="0"/>
        </a:p>
      </dgm:t>
    </dgm:pt>
    <dgm:pt modelId="{39425E3B-3516-471A-8BFD-FF54D305576F}" type="parTrans" cxnId="{1698ABFA-BBF3-4D60-943D-5F91A7B02581}">
      <dgm:prSet/>
      <dgm:spPr/>
      <dgm:t>
        <a:bodyPr/>
        <a:lstStyle/>
        <a:p>
          <a:endParaRPr lang="cs-CZ"/>
        </a:p>
      </dgm:t>
    </dgm:pt>
    <dgm:pt modelId="{80E6CB65-0533-418F-B1C2-60A47CC37386}" type="sibTrans" cxnId="{1698ABFA-BBF3-4D60-943D-5F91A7B02581}">
      <dgm:prSet/>
      <dgm:spPr/>
      <dgm:t>
        <a:bodyPr/>
        <a:lstStyle/>
        <a:p>
          <a:endParaRPr lang="cs-CZ"/>
        </a:p>
      </dgm:t>
    </dgm:pt>
    <dgm:pt modelId="{AB8D8DE4-1141-4374-8504-1200816CE826}" type="pres">
      <dgm:prSet presAssocID="{03155174-CE4A-4952-B0EF-1286DBA13F0E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FE8A9F7-C1B2-4F4F-BED3-C81E79A0DA0A}" type="pres">
      <dgm:prSet presAssocID="{422E3AFF-7FB3-4121-A9CC-182B01BC5D99}" presName="posSpace" presStyleCnt="0"/>
      <dgm:spPr/>
    </dgm:pt>
    <dgm:pt modelId="{3977A44A-029E-4F47-A4F5-41CE637216F6}" type="pres">
      <dgm:prSet presAssocID="{422E3AFF-7FB3-4121-A9CC-182B01BC5D99}" presName="vertFlow" presStyleCnt="0"/>
      <dgm:spPr/>
    </dgm:pt>
    <dgm:pt modelId="{E36B2A4D-EEFA-4A61-BCFB-D6DE1F04C659}" type="pres">
      <dgm:prSet presAssocID="{422E3AFF-7FB3-4121-A9CC-182B01BC5D99}" presName="topSpace" presStyleCnt="0"/>
      <dgm:spPr/>
    </dgm:pt>
    <dgm:pt modelId="{68C7574A-3F27-4D37-A585-E697396E85C4}" type="pres">
      <dgm:prSet presAssocID="{422E3AFF-7FB3-4121-A9CC-182B01BC5D99}" presName="firstComp" presStyleCnt="0"/>
      <dgm:spPr/>
    </dgm:pt>
    <dgm:pt modelId="{05FA4FC9-490E-4953-B418-F3FF6361AFA9}" type="pres">
      <dgm:prSet presAssocID="{422E3AFF-7FB3-4121-A9CC-182B01BC5D99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C030D995-32B3-4261-8A04-DD8CB7ABD84C}" type="pres">
      <dgm:prSet presAssocID="{422E3AFF-7FB3-4121-A9CC-182B01BC5D99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889632-0B55-4D81-9BC2-A76E71D82577}" type="pres">
      <dgm:prSet presAssocID="{01A37D62-6C64-4311-818B-C542B34C9E60}" presName="comp" presStyleCnt="0"/>
      <dgm:spPr/>
    </dgm:pt>
    <dgm:pt modelId="{51C08C47-664D-4026-A31B-23186FBED129}" type="pres">
      <dgm:prSet presAssocID="{01A37D62-6C64-4311-818B-C542B34C9E60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8015C841-6411-4E0B-9F32-5D41CD3A1261}" type="pres">
      <dgm:prSet presAssocID="{01A37D62-6C64-4311-818B-C542B34C9E60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5075EF-9811-40EB-8657-6C2D8C43D923}" type="pres">
      <dgm:prSet presAssocID="{422E3AFF-7FB3-4121-A9CC-182B01BC5D99}" presName="negSpace" presStyleCnt="0"/>
      <dgm:spPr/>
    </dgm:pt>
    <dgm:pt modelId="{A6A04432-91B8-4878-9439-4EB87A0FCD36}" type="pres">
      <dgm:prSet presAssocID="{422E3AFF-7FB3-4121-A9CC-182B01BC5D99}" presName="circle" presStyleLbl="node1" presStyleIdx="0" presStyleCnt="2"/>
      <dgm:spPr/>
      <dgm:t>
        <a:bodyPr/>
        <a:lstStyle/>
        <a:p>
          <a:endParaRPr lang="cs-CZ"/>
        </a:p>
      </dgm:t>
    </dgm:pt>
    <dgm:pt modelId="{9B846C75-ADF4-460C-97B7-ED64D650EE16}" type="pres">
      <dgm:prSet presAssocID="{3CFB6410-27BB-4345-877D-9C76B926501B}" presName="transSpace" presStyleCnt="0"/>
      <dgm:spPr/>
    </dgm:pt>
    <dgm:pt modelId="{C3388EC3-0CC7-4F55-89A7-06C4C28F4DCF}" type="pres">
      <dgm:prSet presAssocID="{4C5FED66-355B-4F91-852E-9132AA2E33BC}" presName="posSpace" presStyleCnt="0"/>
      <dgm:spPr/>
    </dgm:pt>
    <dgm:pt modelId="{FCC17AED-8D89-4CC8-A7EC-2469743DA4F9}" type="pres">
      <dgm:prSet presAssocID="{4C5FED66-355B-4F91-852E-9132AA2E33BC}" presName="vertFlow" presStyleCnt="0"/>
      <dgm:spPr/>
    </dgm:pt>
    <dgm:pt modelId="{0ED07BCB-C68C-40DA-B7FF-05D16BCC5EE7}" type="pres">
      <dgm:prSet presAssocID="{4C5FED66-355B-4F91-852E-9132AA2E33BC}" presName="topSpace" presStyleCnt="0"/>
      <dgm:spPr/>
    </dgm:pt>
    <dgm:pt modelId="{616276AA-FEE2-4E46-A986-9B0EC4D20FEF}" type="pres">
      <dgm:prSet presAssocID="{4C5FED66-355B-4F91-852E-9132AA2E33BC}" presName="firstComp" presStyleCnt="0"/>
      <dgm:spPr/>
    </dgm:pt>
    <dgm:pt modelId="{7C387247-86D4-4BE9-A217-7598DB417848}" type="pres">
      <dgm:prSet presAssocID="{4C5FED66-355B-4F91-852E-9132AA2E33BC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712AAA5A-A0F9-4DFC-A2D0-4BA2F04D46CC}" type="pres">
      <dgm:prSet presAssocID="{4C5FED66-355B-4F91-852E-9132AA2E33BC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97F578-0380-438E-AE89-37674CD3DDF6}" type="pres">
      <dgm:prSet presAssocID="{8C6CA17E-2DC2-42CF-AFF2-0F15398D16A8}" presName="comp" presStyleCnt="0"/>
      <dgm:spPr/>
    </dgm:pt>
    <dgm:pt modelId="{3C13DC17-58BA-4B9A-81BF-24656B687958}" type="pres">
      <dgm:prSet presAssocID="{8C6CA17E-2DC2-42CF-AFF2-0F15398D16A8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19994F24-BC59-4F9A-8D46-042E3CFAE0A8}" type="pres">
      <dgm:prSet presAssocID="{8C6CA17E-2DC2-42CF-AFF2-0F15398D16A8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B7F6C6-31AB-4DA0-B5D8-164D9BF14711}" type="pres">
      <dgm:prSet presAssocID="{4C5FED66-355B-4F91-852E-9132AA2E33BC}" presName="negSpace" presStyleCnt="0"/>
      <dgm:spPr/>
    </dgm:pt>
    <dgm:pt modelId="{83DAA31F-B40B-448B-80C8-D52920137C09}" type="pres">
      <dgm:prSet presAssocID="{4C5FED66-355B-4F91-852E-9132AA2E33BC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5E5E292D-F194-47AE-95AE-315E723854E7}" type="presOf" srcId="{01A37D62-6C64-4311-818B-C542B34C9E60}" destId="{8015C841-6411-4E0B-9F32-5D41CD3A1261}" srcOrd="1" destOrd="0" presId="urn:microsoft.com/office/officeart/2005/8/layout/hList9"/>
    <dgm:cxn modelId="{11E8566A-BA0F-4057-AD76-859ACE5C981C}" type="presOf" srcId="{422E3AFF-7FB3-4121-A9CC-182B01BC5D99}" destId="{A6A04432-91B8-4878-9439-4EB87A0FCD36}" srcOrd="0" destOrd="0" presId="urn:microsoft.com/office/officeart/2005/8/layout/hList9"/>
    <dgm:cxn modelId="{F5BDD8EE-F0D5-41DD-AE44-64604484E84B}" srcId="{03155174-CE4A-4952-B0EF-1286DBA13F0E}" destId="{422E3AFF-7FB3-4121-A9CC-182B01BC5D99}" srcOrd="0" destOrd="0" parTransId="{9EA89FB3-900F-46D2-BE16-3EB85FCA14FE}" sibTransId="{3CFB6410-27BB-4345-877D-9C76B926501B}"/>
    <dgm:cxn modelId="{3DF95183-929E-4F42-8EA2-356D4FBD0D66}" type="presOf" srcId="{03155174-CE4A-4952-B0EF-1286DBA13F0E}" destId="{AB8D8DE4-1141-4374-8504-1200816CE826}" srcOrd="0" destOrd="0" presId="urn:microsoft.com/office/officeart/2005/8/layout/hList9"/>
    <dgm:cxn modelId="{1698ABFA-BBF3-4D60-943D-5F91A7B02581}" srcId="{4C5FED66-355B-4F91-852E-9132AA2E33BC}" destId="{8C6CA17E-2DC2-42CF-AFF2-0F15398D16A8}" srcOrd="1" destOrd="0" parTransId="{39425E3B-3516-471A-8BFD-FF54D305576F}" sibTransId="{80E6CB65-0533-418F-B1C2-60A47CC37386}"/>
    <dgm:cxn modelId="{F6B6A394-9860-467E-A4CC-E8F510EFCB66}" type="presOf" srcId="{A5AF6280-E7B5-4DAF-937F-34E514926C8C}" destId="{7C387247-86D4-4BE9-A217-7598DB417848}" srcOrd="0" destOrd="0" presId="urn:microsoft.com/office/officeart/2005/8/layout/hList9"/>
    <dgm:cxn modelId="{F64832E4-437C-465B-95D4-93DB0988FFC8}" type="presOf" srcId="{8C6CA17E-2DC2-42CF-AFF2-0F15398D16A8}" destId="{3C13DC17-58BA-4B9A-81BF-24656B687958}" srcOrd="0" destOrd="0" presId="urn:microsoft.com/office/officeart/2005/8/layout/hList9"/>
    <dgm:cxn modelId="{A6BF49CA-6AA7-4A67-8185-CE9D1EAC33C8}" type="presOf" srcId="{85E85CB9-39DA-44F9-B2FA-5BD2292066DC}" destId="{C030D995-32B3-4261-8A04-DD8CB7ABD84C}" srcOrd="1" destOrd="0" presId="urn:microsoft.com/office/officeart/2005/8/layout/hList9"/>
    <dgm:cxn modelId="{8D2202CF-9E81-44E6-B2C0-AD2164F254BF}" type="presOf" srcId="{01A37D62-6C64-4311-818B-C542B34C9E60}" destId="{51C08C47-664D-4026-A31B-23186FBED129}" srcOrd="0" destOrd="0" presId="urn:microsoft.com/office/officeart/2005/8/layout/hList9"/>
    <dgm:cxn modelId="{484855A7-D6B6-4E94-A36F-BAFC3F5667FB}" srcId="{422E3AFF-7FB3-4121-A9CC-182B01BC5D99}" destId="{85E85CB9-39DA-44F9-B2FA-5BD2292066DC}" srcOrd="0" destOrd="0" parTransId="{5DABCB94-4972-4E25-B8F9-7050B79F6B1B}" sibTransId="{D883464B-9BA3-4C1A-B732-CEA0C7D3C53B}"/>
    <dgm:cxn modelId="{8CAEFA90-F139-4756-800F-2AAB260A1142}" type="presOf" srcId="{A5AF6280-E7B5-4DAF-937F-34E514926C8C}" destId="{712AAA5A-A0F9-4DFC-A2D0-4BA2F04D46CC}" srcOrd="1" destOrd="0" presId="urn:microsoft.com/office/officeart/2005/8/layout/hList9"/>
    <dgm:cxn modelId="{31B9FD65-3B31-4486-94C8-5B55F6B4C638}" srcId="{4C5FED66-355B-4F91-852E-9132AA2E33BC}" destId="{A5AF6280-E7B5-4DAF-937F-34E514926C8C}" srcOrd="0" destOrd="0" parTransId="{DF3D65B6-DA9F-452C-BBE7-614E9AC31843}" sibTransId="{1F76E28D-DD5E-4212-B0CF-530C6C9962B8}"/>
    <dgm:cxn modelId="{A122C853-5D9E-4BC6-843E-0F2E20D6D91D}" type="presOf" srcId="{4C5FED66-355B-4F91-852E-9132AA2E33BC}" destId="{83DAA31F-B40B-448B-80C8-D52920137C09}" srcOrd="0" destOrd="0" presId="urn:microsoft.com/office/officeart/2005/8/layout/hList9"/>
    <dgm:cxn modelId="{27187C94-5826-49A3-997A-B64B2B92A92F}" type="presOf" srcId="{8C6CA17E-2DC2-42CF-AFF2-0F15398D16A8}" destId="{19994F24-BC59-4F9A-8D46-042E3CFAE0A8}" srcOrd="1" destOrd="0" presId="urn:microsoft.com/office/officeart/2005/8/layout/hList9"/>
    <dgm:cxn modelId="{05EFF6C2-3EA4-47F0-BD5B-CD2B398F5E8A}" srcId="{03155174-CE4A-4952-B0EF-1286DBA13F0E}" destId="{4C5FED66-355B-4F91-852E-9132AA2E33BC}" srcOrd="1" destOrd="0" parTransId="{DF3A6171-0591-487F-BA2C-ECB87E18414C}" sibTransId="{09B6B941-B013-494C-A724-CB28134C468C}"/>
    <dgm:cxn modelId="{B558CBC7-1213-4EEB-B520-D4A53C847C79}" srcId="{422E3AFF-7FB3-4121-A9CC-182B01BC5D99}" destId="{01A37D62-6C64-4311-818B-C542B34C9E60}" srcOrd="1" destOrd="0" parTransId="{5C0897BD-DEC7-49E6-88F2-E01A5FA5A326}" sibTransId="{5ED56162-AAA2-4590-8AC2-5DAB56C91E26}"/>
    <dgm:cxn modelId="{1DC14363-2BA5-4762-A91D-7DB33A540E0B}" type="presOf" srcId="{85E85CB9-39DA-44F9-B2FA-5BD2292066DC}" destId="{05FA4FC9-490E-4953-B418-F3FF6361AFA9}" srcOrd="0" destOrd="0" presId="urn:microsoft.com/office/officeart/2005/8/layout/hList9"/>
    <dgm:cxn modelId="{3D763052-8D8C-44C2-A071-69203C8FC710}" type="presParOf" srcId="{AB8D8DE4-1141-4374-8504-1200816CE826}" destId="{AFE8A9F7-C1B2-4F4F-BED3-C81E79A0DA0A}" srcOrd="0" destOrd="0" presId="urn:microsoft.com/office/officeart/2005/8/layout/hList9"/>
    <dgm:cxn modelId="{8CE6411A-D3CC-48EB-A2D5-E7FCBEB9F7A4}" type="presParOf" srcId="{AB8D8DE4-1141-4374-8504-1200816CE826}" destId="{3977A44A-029E-4F47-A4F5-41CE637216F6}" srcOrd="1" destOrd="0" presId="urn:microsoft.com/office/officeart/2005/8/layout/hList9"/>
    <dgm:cxn modelId="{28311867-6E6A-4264-B9B6-8594A6CE26FA}" type="presParOf" srcId="{3977A44A-029E-4F47-A4F5-41CE637216F6}" destId="{E36B2A4D-EEFA-4A61-BCFB-D6DE1F04C659}" srcOrd="0" destOrd="0" presId="urn:microsoft.com/office/officeart/2005/8/layout/hList9"/>
    <dgm:cxn modelId="{C759707F-4CDF-4B67-B1E2-A09409FD91DD}" type="presParOf" srcId="{3977A44A-029E-4F47-A4F5-41CE637216F6}" destId="{68C7574A-3F27-4D37-A585-E697396E85C4}" srcOrd="1" destOrd="0" presId="urn:microsoft.com/office/officeart/2005/8/layout/hList9"/>
    <dgm:cxn modelId="{423FEA62-27F2-419A-84CA-56221C924E79}" type="presParOf" srcId="{68C7574A-3F27-4D37-A585-E697396E85C4}" destId="{05FA4FC9-490E-4953-B418-F3FF6361AFA9}" srcOrd="0" destOrd="0" presId="urn:microsoft.com/office/officeart/2005/8/layout/hList9"/>
    <dgm:cxn modelId="{DAFE55D4-9CF8-4DEB-9916-A828B2029C5F}" type="presParOf" srcId="{68C7574A-3F27-4D37-A585-E697396E85C4}" destId="{C030D995-32B3-4261-8A04-DD8CB7ABD84C}" srcOrd="1" destOrd="0" presId="urn:microsoft.com/office/officeart/2005/8/layout/hList9"/>
    <dgm:cxn modelId="{298BA89A-E4B3-4AF7-BBFD-01AEBE847790}" type="presParOf" srcId="{3977A44A-029E-4F47-A4F5-41CE637216F6}" destId="{EB889632-0B55-4D81-9BC2-A76E71D82577}" srcOrd="2" destOrd="0" presId="urn:microsoft.com/office/officeart/2005/8/layout/hList9"/>
    <dgm:cxn modelId="{02B33E45-AF76-4EB5-A28E-0CCD4688A3B5}" type="presParOf" srcId="{EB889632-0B55-4D81-9BC2-A76E71D82577}" destId="{51C08C47-664D-4026-A31B-23186FBED129}" srcOrd="0" destOrd="0" presId="urn:microsoft.com/office/officeart/2005/8/layout/hList9"/>
    <dgm:cxn modelId="{0FE2096E-D1CE-45B6-A2A4-ED3DADA0AC74}" type="presParOf" srcId="{EB889632-0B55-4D81-9BC2-A76E71D82577}" destId="{8015C841-6411-4E0B-9F32-5D41CD3A1261}" srcOrd="1" destOrd="0" presId="urn:microsoft.com/office/officeart/2005/8/layout/hList9"/>
    <dgm:cxn modelId="{5A778754-4408-4991-97FE-DB82989D7887}" type="presParOf" srcId="{AB8D8DE4-1141-4374-8504-1200816CE826}" destId="{8B5075EF-9811-40EB-8657-6C2D8C43D923}" srcOrd="2" destOrd="0" presId="urn:microsoft.com/office/officeart/2005/8/layout/hList9"/>
    <dgm:cxn modelId="{0C7EF486-CED6-4CB0-8E78-983323758642}" type="presParOf" srcId="{AB8D8DE4-1141-4374-8504-1200816CE826}" destId="{A6A04432-91B8-4878-9439-4EB87A0FCD36}" srcOrd="3" destOrd="0" presId="urn:microsoft.com/office/officeart/2005/8/layout/hList9"/>
    <dgm:cxn modelId="{5FE97C63-1807-4A3E-B7D7-F4E7AFCCBE5B}" type="presParOf" srcId="{AB8D8DE4-1141-4374-8504-1200816CE826}" destId="{9B846C75-ADF4-460C-97B7-ED64D650EE16}" srcOrd="4" destOrd="0" presId="urn:microsoft.com/office/officeart/2005/8/layout/hList9"/>
    <dgm:cxn modelId="{7FE2FE88-1746-49B6-91E1-C2BF9D133850}" type="presParOf" srcId="{AB8D8DE4-1141-4374-8504-1200816CE826}" destId="{C3388EC3-0CC7-4F55-89A7-06C4C28F4DCF}" srcOrd="5" destOrd="0" presId="urn:microsoft.com/office/officeart/2005/8/layout/hList9"/>
    <dgm:cxn modelId="{6FC6ADA1-F905-4664-9F59-6AC48077A103}" type="presParOf" srcId="{AB8D8DE4-1141-4374-8504-1200816CE826}" destId="{FCC17AED-8D89-4CC8-A7EC-2469743DA4F9}" srcOrd="6" destOrd="0" presId="urn:microsoft.com/office/officeart/2005/8/layout/hList9"/>
    <dgm:cxn modelId="{C175A14A-C677-464F-8EBE-A01028635FE3}" type="presParOf" srcId="{FCC17AED-8D89-4CC8-A7EC-2469743DA4F9}" destId="{0ED07BCB-C68C-40DA-B7FF-05D16BCC5EE7}" srcOrd="0" destOrd="0" presId="urn:microsoft.com/office/officeart/2005/8/layout/hList9"/>
    <dgm:cxn modelId="{1C35F74B-8ADC-48DC-93A0-539A24DB071B}" type="presParOf" srcId="{FCC17AED-8D89-4CC8-A7EC-2469743DA4F9}" destId="{616276AA-FEE2-4E46-A986-9B0EC4D20FEF}" srcOrd="1" destOrd="0" presId="urn:microsoft.com/office/officeart/2005/8/layout/hList9"/>
    <dgm:cxn modelId="{98845C52-F6A0-4A97-99F0-905B0D30539B}" type="presParOf" srcId="{616276AA-FEE2-4E46-A986-9B0EC4D20FEF}" destId="{7C387247-86D4-4BE9-A217-7598DB417848}" srcOrd="0" destOrd="0" presId="urn:microsoft.com/office/officeart/2005/8/layout/hList9"/>
    <dgm:cxn modelId="{40901CB0-5338-4462-AEBA-53EE97372627}" type="presParOf" srcId="{616276AA-FEE2-4E46-A986-9B0EC4D20FEF}" destId="{712AAA5A-A0F9-4DFC-A2D0-4BA2F04D46CC}" srcOrd="1" destOrd="0" presId="urn:microsoft.com/office/officeart/2005/8/layout/hList9"/>
    <dgm:cxn modelId="{0597D274-1143-4E5C-97D2-AD64EB2C2788}" type="presParOf" srcId="{FCC17AED-8D89-4CC8-A7EC-2469743DA4F9}" destId="{EA97F578-0380-438E-AE89-37674CD3DDF6}" srcOrd="2" destOrd="0" presId="urn:microsoft.com/office/officeart/2005/8/layout/hList9"/>
    <dgm:cxn modelId="{6CAEE75B-AC36-4206-AAB7-82F407417C3B}" type="presParOf" srcId="{EA97F578-0380-438E-AE89-37674CD3DDF6}" destId="{3C13DC17-58BA-4B9A-81BF-24656B687958}" srcOrd="0" destOrd="0" presId="urn:microsoft.com/office/officeart/2005/8/layout/hList9"/>
    <dgm:cxn modelId="{B196399E-6A73-4DD1-9E09-E822B440F661}" type="presParOf" srcId="{EA97F578-0380-438E-AE89-37674CD3DDF6}" destId="{19994F24-BC59-4F9A-8D46-042E3CFAE0A8}" srcOrd="1" destOrd="0" presId="urn:microsoft.com/office/officeart/2005/8/layout/hList9"/>
    <dgm:cxn modelId="{D9055AA6-E702-4297-B022-EEFC2CACFEA4}" type="presParOf" srcId="{AB8D8DE4-1141-4374-8504-1200816CE826}" destId="{29B7F6C6-31AB-4DA0-B5D8-164D9BF14711}" srcOrd="7" destOrd="0" presId="urn:microsoft.com/office/officeart/2005/8/layout/hList9"/>
    <dgm:cxn modelId="{FFA4E9AB-09D3-45A9-8E4C-9DB876CBEB44}" type="presParOf" srcId="{AB8D8DE4-1141-4374-8504-1200816CE826}" destId="{83DAA31F-B40B-448B-80C8-D52920137C09}" srcOrd="8" destOrd="0" presId="urn:microsoft.com/office/officeart/2005/8/layout/hList9"/>
  </dgm:cxnLst>
  <dgm:bg/>
  <dgm:whole/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19B1489-6A8C-4DA2-811C-A109CEE0A828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2E6C323-3226-4518-830A-68524852A766}">
      <dgm:prSet phldrT="[Text]"/>
      <dgm:spPr/>
      <dgm:t>
        <a:bodyPr/>
        <a:lstStyle/>
        <a:p>
          <a:endParaRPr lang="cs-CZ" dirty="0"/>
        </a:p>
      </dgm:t>
    </dgm:pt>
    <dgm:pt modelId="{EBF906C2-3C1F-4130-A5F6-089410784AE5}" type="parTrans" cxnId="{8A9A955E-A606-4E0B-AE66-632C480FD041}">
      <dgm:prSet/>
      <dgm:spPr/>
      <dgm:t>
        <a:bodyPr/>
        <a:lstStyle/>
        <a:p>
          <a:endParaRPr lang="cs-CZ"/>
        </a:p>
      </dgm:t>
    </dgm:pt>
    <dgm:pt modelId="{00595209-A4C2-45C1-9AEE-66FDD3873662}" type="sibTrans" cxnId="{8A9A955E-A606-4E0B-AE66-632C480FD041}">
      <dgm:prSet/>
      <dgm:spPr/>
      <dgm:t>
        <a:bodyPr/>
        <a:lstStyle/>
        <a:p>
          <a:endParaRPr lang="cs-CZ"/>
        </a:p>
      </dgm:t>
    </dgm:pt>
    <dgm:pt modelId="{1644FDA1-01BD-4C4A-AAC0-C1A1AB5CB173}">
      <dgm:prSet phldrT="[Text]"/>
      <dgm:spPr/>
      <dgm:t>
        <a:bodyPr/>
        <a:lstStyle/>
        <a:p>
          <a:r>
            <a:rPr lang="cs-CZ" dirty="0" smtClean="0"/>
            <a:t>Měsíček svítí, já musím </a:t>
          </a:r>
          <a:r>
            <a:rPr lang="cs-CZ" dirty="0" err="1" smtClean="0"/>
            <a:t>jíti</a:t>
          </a:r>
          <a:r>
            <a:rPr lang="cs-CZ" dirty="0" smtClean="0"/>
            <a:t> za pannou, za panenkou.</a:t>
          </a:r>
          <a:endParaRPr lang="cs-CZ" dirty="0"/>
        </a:p>
      </dgm:t>
    </dgm:pt>
    <dgm:pt modelId="{2F00050D-43CB-4B55-86D2-2B468014833A}" type="parTrans" cxnId="{A2E4999A-10AE-4989-8E8F-AE2FC39C8411}">
      <dgm:prSet/>
      <dgm:spPr/>
      <dgm:t>
        <a:bodyPr/>
        <a:lstStyle/>
        <a:p>
          <a:endParaRPr lang="cs-CZ"/>
        </a:p>
      </dgm:t>
    </dgm:pt>
    <dgm:pt modelId="{BC810BB1-793E-4193-A2DC-AF9500D954B8}" type="sibTrans" cxnId="{A2E4999A-10AE-4989-8E8F-AE2FC39C8411}">
      <dgm:prSet/>
      <dgm:spPr/>
      <dgm:t>
        <a:bodyPr/>
        <a:lstStyle/>
        <a:p>
          <a:endParaRPr lang="cs-CZ"/>
        </a:p>
      </dgm:t>
    </dgm:pt>
    <dgm:pt modelId="{BD70F9D7-09EB-4770-B95E-1A889356BE0C}">
      <dgm:prSet phldrT="[Text]" phldr="1"/>
      <dgm:spPr/>
      <dgm:t>
        <a:bodyPr/>
        <a:lstStyle/>
        <a:p>
          <a:endParaRPr lang="cs-CZ" dirty="0"/>
        </a:p>
      </dgm:t>
    </dgm:pt>
    <dgm:pt modelId="{1183E6E1-C08C-47E9-9DAE-4CB1371F2E97}" type="parTrans" cxnId="{2F807D76-4D82-44D4-902A-A3DCFA27A14D}">
      <dgm:prSet/>
      <dgm:spPr/>
      <dgm:t>
        <a:bodyPr/>
        <a:lstStyle/>
        <a:p>
          <a:endParaRPr lang="cs-CZ"/>
        </a:p>
      </dgm:t>
    </dgm:pt>
    <dgm:pt modelId="{3BE75F81-1F0E-40F7-A69E-57FA6E30D602}" type="sibTrans" cxnId="{2F807D76-4D82-44D4-902A-A3DCFA27A14D}">
      <dgm:prSet/>
      <dgm:spPr/>
      <dgm:t>
        <a:bodyPr/>
        <a:lstStyle/>
        <a:p>
          <a:endParaRPr lang="cs-CZ"/>
        </a:p>
      </dgm:t>
    </dgm:pt>
    <dgm:pt modelId="{7E8517A8-7E78-4AE8-AF40-7198A2B762F8}">
      <dgm:prSet phldrT="[Text]" phldr="1"/>
      <dgm:spPr/>
      <dgm:t>
        <a:bodyPr/>
        <a:lstStyle/>
        <a:p>
          <a:endParaRPr lang="cs-CZ"/>
        </a:p>
      </dgm:t>
    </dgm:pt>
    <dgm:pt modelId="{38916E9D-970F-431D-A2AD-BF331D3A6CB4}" type="parTrans" cxnId="{7F0AA684-2487-4DD7-A672-6545209BFAAC}">
      <dgm:prSet/>
      <dgm:spPr/>
      <dgm:t>
        <a:bodyPr/>
        <a:lstStyle/>
        <a:p>
          <a:endParaRPr lang="cs-CZ"/>
        </a:p>
      </dgm:t>
    </dgm:pt>
    <dgm:pt modelId="{EF9FEC96-75D4-47C2-94F3-0780C0075A87}" type="sibTrans" cxnId="{7F0AA684-2487-4DD7-A672-6545209BFAAC}">
      <dgm:prSet/>
      <dgm:spPr/>
      <dgm:t>
        <a:bodyPr/>
        <a:lstStyle/>
        <a:p>
          <a:endParaRPr lang="cs-CZ"/>
        </a:p>
      </dgm:t>
    </dgm:pt>
    <dgm:pt modelId="{E45732A0-2372-42A2-8AFC-F8247015BA20}">
      <dgm:prSet phldrT="[Text]"/>
      <dgm:spPr/>
      <dgm:t>
        <a:bodyPr/>
        <a:lstStyle/>
        <a:p>
          <a:r>
            <a:rPr lang="cs-CZ" dirty="0" smtClean="0"/>
            <a:t>Měsíček zašel, já tam nedošel,</a:t>
          </a:r>
          <a:endParaRPr lang="cs-CZ" dirty="0"/>
        </a:p>
      </dgm:t>
    </dgm:pt>
    <dgm:pt modelId="{767E7D21-A837-41BF-87AC-AC695D9F22EE}" type="parTrans" cxnId="{FBBDB48B-9881-491B-ACBD-91A3DBAD7335}">
      <dgm:prSet/>
      <dgm:spPr/>
      <dgm:t>
        <a:bodyPr/>
        <a:lstStyle/>
        <a:p>
          <a:endParaRPr lang="cs-CZ"/>
        </a:p>
      </dgm:t>
    </dgm:pt>
    <dgm:pt modelId="{D9A7FEC9-3D04-4BFF-85D7-BEBFC22D6BBA}" type="sibTrans" cxnId="{FBBDB48B-9881-491B-ACBD-91A3DBAD7335}">
      <dgm:prSet/>
      <dgm:spPr/>
      <dgm:t>
        <a:bodyPr/>
        <a:lstStyle/>
        <a:p>
          <a:endParaRPr lang="cs-CZ"/>
        </a:p>
      </dgm:t>
    </dgm:pt>
    <dgm:pt modelId="{A6B458AC-98E0-440F-9105-F05F23D80327}">
      <dgm:prSet phldrT="[Text]" phldr="1"/>
      <dgm:spPr/>
      <dgm:t>
        <a:bodyPr/>
        <a:lstStyle/>
        <a:p>
          <a:endParaRPr lang="cs-CZ" dirty="0"/>
        </a:p>
      </dgm:t>
    </dgm:pt>
    <dgm:pt modelId="{10F74049-6956-46BF-8F2C-498CB1BFCE64}" type="parTrans" cxnId="{515177A8-AE34-4CE7-BAB8-8DBBCC3FBC14}">
      <dgm:prSet/>
      <dgm:spPr/>
      <dgm:t>
        <a:bodyPr/>
        <a:lstStyle/>
        <a:p>
          <a:endParaRPr lang="cs-CZ"/>
        </a:p>
      </dgm:t>
    </dgm:pt>
    <dgm:pt modelId="{18212D0E-EB8C-4A39-9E1C-8DFBE74D879D}" type="sibTrans" cxnId="{515177A8-AE34-4CE7-BAB8-8DBBCC3FBC14}">
      <dgm:prSet/>
      <dgm:spPr/>
      <dgm:t>
        <a:bodyPr/>
        <a:lstStyle/>
        <a:p>
          <a:endParaRPr lang="cs-CZ"/>
        </a:p>
      </dgm:t>
    </dgm:pt>
    <dgm:pt modelId="{02EA5E21-D436-43AC-AA4B-AF024225CFCA}">
      <dgm:prSet phldrT="[Text]" phldr="1"/>
      <dgm:spPr/>
      <dgm:t>
        <a:bodyPr/>
        <a:lstStyle/>
        <a:p>
          <a:endParaRPr lang="cs-CZ"/>
        </a:p>
      </dgm:t>
    </dgm:pt>
    <dgm:pt modelId="{2B0E5605-D58B-4F25-9AE7-B3486F5B09AC}" type="sibTrans" cxnId="{3FEFF899-AC78-4738-9C28-25A3B04655EC}">
      <dgm:prSet/>
      <dgm:spPr/>
      <dgm:t>
        <a:bodyPr/>
        <a:lstStyle/>
        <a:p>
          <a:endParaRPr lang="cs-CZ"/>
        </a:p>
      </dgm:t>
    </dgm:pt>
    <dgm:pt modelId="{B6ACB8B2-BD4F-4DF4-A787-A4BD84571AA3}" type="parTrans" cxnId="{3FEFF899-AC78-4738-9C28-25A3B04655EC}">
      <dgm:prSet/>
      <dgm:spPr/>
      <dgm:t>
        <a:bodyPr/>
        <a:lstStyle/>
        <a:p>
          <a:endParaRPr lang="cs-CZ"/>
        </a:p>
      </dgm:t>
    </dgm:pt>
    <dgm:pt modelId="{EAC824AC-6FA3-48BB-B623-BBBF60A01820}">
      <dgm:prSet phldrT="[Text]"/>
      <dgm:spPr/>
      <dgm:t>
        <a:bodyPr/>
        <a:lstStyle/>
        <a:p>
          <a:r>
            <a:rPr lang="cs-CZ" dirty="0" smtClean="0"/>
            <a:t>já jsem zabloudil, mně ji odloudil v zeleném </a:t>
          </a:r>
          <a:r>
            <a:rPr lang="cs-CZ" dirty="0" err="1" smtClean="0"/>
            <a:t>hájíčku</a:t>
          </a:r>
          <a:r>
            <a:rPr lang="cs-CZ" dirty="0" smtClean="0"/>
            <a:t> mysliveček.</a:t>
          </a:r>
          <a:endParaRPr lang="cs-CZ" dirty="0"/>
        </a:p>
      </dgm:t>
    </dgm:pt>
    <dgm:pt modelId="{8675E026-C150-4271-9023-5E0AC8FD400F}" type="sibTrans" cxnId="{F959FEA8-2FE4-4FCD-A870-C4DE78AC41D9}">
      <dgm:prSet/>
      <dgm:spPr/>
      <dgm:t>
        <a:bodyPr/>
        <a:lstStyle/>
        <a:p>
          <a:endParaRPr lang="cs-CZ"/>
        </a:p>
      </dgm:t>
    </dgm:pt>
    <dgm:pt modelId="{D26C150A-F944-4734-B082-4EF90934D386}" type="parTrans" cxnId="{F959FEA8-2FE4-4FCD-A870-C4DE78AC41D9}">
      <dgm:prSet/>
      <dgm:spPr/>
      <dgm:t>
        <a:bodyPr/>
        <a:lstStyle/>
        <a:p>
          <a:endParaRPr lang="cs-CZ"/>
        </a:p>
      </dgm:t>
    </dgm:pt>
    <dgm:pt modelId="{9653F7F4-3FDB-484E-A289-F88D8B2AD80B}" type="pres">
      <dgm:prSet presAssocID="{519B1489-6A8C-4DA2-811C-A109CEE0A828}" presName="linearFlow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635F87EF-E0B0-44DB-A4FA-986479E05E53}" type="pres">
      <dgm:prSet presAssocID="{92E6C323-3226-4518-830A-68524852A766}" presName="compositeNode" presStyleCnt="0">
        <dgm:presLayoutVars>
          <dgm:bulletEnabled val="1"/>
        </dgm:presLayoutVars>
      </dgm:prSet>
      <dgm:spPr/>
    </dgm:pt>
    <dgm:pt modelId="{7859F750-776C-43BD-BA9B-872F5469B5DB}" type="pres">
      <dgm:prSet presAssocID="{92E6C323-3226-4518-830A-68524852A766}" presName="image" presStyleLbl="fgImgPlace1" presStyleIdx="0" presStyleCnt="3" custLinFactNeighborX="-8593" custLinFactNeighborY="-1592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8163CBA5-8704-4CF2-A8FF-23D594B68561}" type="pres">
      <dgm:prSet presAssocID="{92E6C323-3226-4518-830A-68524852A766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38E545-FACD-4FA3-B465-E5787FA38DE3}" type="pres">
      <dgm:prSet presAssocID="{92E6C323-3226-4518-830A-68524852A766}" presName="parentNode" presStyleLbl="revTx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EFEAF4-52C2-40A7-84A3-88DFB7AD0B92}" type="pres">
      <dgm:prSet presAssocID="{00595209-A4C2-45C1-9AEE-66FDD3873662}" presName="sibTrans" presStyleCnt="0"/>
      <dgm:spPr/>
    </dgm:pt>
    <dgm:pt modelId="{54ED9D57-11C9-4377-BC0F-7D8C22DF80EA}" type="pres">
      <dgm:prSet presAssocID="{7E8517A8-7E78-4AE8-AF40-7198A2B762F8}" presName="compositeNode" presStyleCnt="0">
        <dgm:presLayoutVars>
          <dgm:bulletEnabled val="1"/>
        </dgm:presLayoutVars>
      </dgm:prSet>
      <dgm:spPr/>
    </dgm:pt>
    <dgm:pt modelId="{67B1BE37-DDFF-4280-B8A8-E7BCF8AA2ECD}" type="pres">
      <dgm:prSet presAssocID="{7E8517A8-7E78-4AE8-AF40-7198A2B762F8}" presName="image" presStyleLbl="fgImgPlace1" presStyleIdx="1" presStyleCnt="3"/>
      <dgm:spPr>
        <a:solidFill>
          <a:schemeClr val="tx1"/>
        </a:solidFill>
      </dgm:spPr>
      <dgm:t>
        <a:bodyPr/>
        <a:lstStyle/>
        <a:p>
          <a:endParaRPr lang="cs-CZ"/>
        </a:p>
      </dgm:t>
    </dgm:pt>
    <dgm:pt modelId="{758D569C-0340-4D60-B80C-367A8ED246C6}" type="pres">
      <dgm:prSet presAssocID="{7E8517A8-7E78-4AE8-AF40-7198A2B762F8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7B589D-B33F-4152-9133-B5B1F2A027E4}" type="pres">
      <dgm:prSet presAssocID="{7E8517A8-7E78-4AE8-AF40-7198A2B762F8}" presName="parentNode" presStyleLbl="revTx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D40182-8AE2-4993-8B69-FD0C46A9DB1D}" type="pres">
      <dgm:prSet presAssocID="{EF9FEC96-75D4-47C2-94F3-0780C0075A87}" presName="sibTrans" presStyleCnt="0"/>
      <dgm:spPr/>
    </dgm:pt>
    <dgm:pt modelId="{D009D09F-8CA7-4743-AF96-918384EE1E81}" type="pres">
      <dgm:prSet presAssocID="{02EA5E21-D436-43AC-AA4B-AF024225CFCA}" presName="compositeNode" presStyleCnt="0">
        <dgm:presLayoutVars>
          <dgm:bulletEnabled val="1"/>
        </dgm:presLayoutVars>
      </dgm:prSet>
      <dgm:spPr/>
    </dgm:pt>
    <dgm:pt modelId="{60335BF9-3AC5-4B57-873B-61B3F2FB1DE2}" type="pres">
      <dgm:prSet presAssocID="{02EA5E21-D436-43AC-AA4B-AF024225CFCA}" presName="image" presStyleLbl="fgImgPlace1" presStyleIdx="2" presStyleCnt="3" custLinFactNeighborX="-1178" custLinFactNeighborY="-7382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34DCAD1D-0981-421B-818F-DAE6B63FD101}" type="pres">
      <dgm:prSet presAssocID="{02EA5E21-D436-43AC-AA4B-AF024225CFCA}" presName="childNode" presStyleLbl="node1" presStyleIdx="2" presStyleCnt="3" custLinFactNeighborX="41" custLinFactNeighborY="8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2245F-179D-4377-BE08-1499F7AA3703}" type="pres">
      <dgm:prSet presAssocID="{02EA5E21-D436-43AC-AA4B-AF024225CFCA}" presName="parentNode" presStyleLbl="revTx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A9A955E-A606-4E0B-AE66-632C480FD041}" srcId="{519B1489-6A8C-4DA2-811C-A109CEE0A828}" destId="{92E6C323-3226-4518-830A-68524852A766}" srcOrd="0" destOrd="0" parTransId="{EBF906C2-3C1F-4130-A5F6-089410784AE5}" sibTransId="{00595209-A4C2-45C1-9AEE-66FDD3873662}"/>
    <dgm:cxn modelId="{FBBDB48B-9881-491B-ACBD-91A3DBAD7335}" srcId="{7E8517A8-7E78-4AE8-AF40-7198A2B762F8}" destId="{E45732A0-2372-42A2-8AFC-F8247015BA20}" srcOrd="0" destOrd="0" parTransId="{767E7D21-A837-41BF-87AC-AC695D9F22EE}" sibTransId="{D9A7FEC9-3D04-4BFF-85D7-BEBFC22D6BBA}"/>
    <dgm:cxn modelId="{A87D0995-AD31-4569-8D8B-D7071DFF4D7D}" type="presOf" srcId="{1644FDA1-01BD-4C4A-AAC0-C1A1AB5CB173}" destId="{8163CBA5-8704-4CF2-A8FF-23D594B68561}" srcOrd="0" destOrd="0" presId="urn:microsoft.com/office/officeart/2005/8/layout/hList2"/>
    <dgm:cxn modelId="{067D8CCA-1CD6-4EDB-8391-C3FD63FDF852}" type="presOf" srcId="{A6B458AC-98E0-440F-9105-F05F23D80327}" destId="{758D569C-0340-4D60-B80C-367A8ED246C6}" srcOrd="0" destOrd="1" presId="urn:microsoft.com/office/officeart/2005/8/layout/hList2"/>
    <dgm:cxn modelId="{515177A8-AE34-4CE7-BAB8-8DBBCC3FBC14}" srcId="{7E8517A8-7E78-4AE8-AF40-7198A2B762F8}" destId="{A6B458AC-98E0-440F-9105-F05F23D80327}" srcOrd="1" destOrd="0" parTransId="{10F74049-6956-46BF-8F2C-498CB1BFCE64}" sibTransId="{18212D0E-EB8C-4A39-9E1C-8DFBE74D879D}"/>
    <dgm:cxn modelId="{F959FEA8-2FE4-4FCD-A870-C4DE78AC41D9}" srcId="{02EA5E21-D436-43AC-AA4B-AF024225CFCA}" destId="{EAC824AC-6FA3-48BB-B623-BBBF60A01820}" srcOrd="0" destOrd="0" parTransId="{D26C150A-F944-4734-B082-4EF90934D386}" sibTransId="{8675E026-C150-4271-9023-5E0AC8FD400F}"/>
    <dgm:cxn modelId="{A2E4999A-10AE-4989-8E8F-AE2FC39C8411}" srcId="{92E6C323-3226-4518-830A-68524852A766}" destId="{1644FDA1-01BD-4C4A-AAC0-C1A1AB5CB173}" srcOrd="0" destOrd="0" parTransId="{2F00050D-43CB-4B55-86D2-2B468014833A}" sibTransId="{BC810BB1-793E-4193-A2DC-AF9500D954B8}"/>
    <dgm:cxn modelId="{699F5CFD-5015-4E4B-95A0-54DC8EB29549}" type="presOf" srcId="{BD70F9D7-09EB-4770-B95E-1A889356BE0C}" destId="{8163CBA5-8704-4CF2-A8FF-23D594B68561}" srcOrd="0" destOrd="1" presId="urn:microsoft.com/office/officeart/2005/8/layout/hList2"/>
    <dgm:cxn modelId="{C9E8DD0C-9724-4CDE-897B-0B02FE66D435}" type="presOf" srcId="{519B1489-6A8C-4DA2-811C-A109CEE0A828}" destId="{9653F7F4-3FDB-484E-A289-F88D8B2AD80B}" srcOrd="0" destOrd="0" presId="urn:microsoft.com/office/officeart/2005/8/layout/hList2"/>
    <dgm:cxn modelId="{C0613837-C5BE-4B20-9C92-39640FAE65F1}" type="presOf" srcId="{E45732A0-2372-42A2-8AFC-F8247015BA20}" destId="{758D569C-0340-4D60-B80C-367A8ED246C6}" srcOrd="0" destOrd="0" presId="urn:microsoft.com/office/officeart/2005/8/layout/hList2"/>
    <dgm:cxn modelId="{7F0AA684-2487-4DD7-A672-6545209BFAAC}" srcId="{519B1489-6A8C-4DA2-811C-A109CEE0A828}" destId="{7E8517A8-7E78-4AE8-AF40-7198A2B762F8}" srcOrd="1" destOrd="0" parTransId="{38916E9D-970F-431D-A2AD-BF331D3A6CB4}" sibTransId="{EF9FEC96-75D4-47C2-94F3-0780C0075A87}"/>
    <dgm:cxn modelId="{F0A622F0-034B-44CB-8353-9ECD4F406E88}" type="presOf" srcId="{92E6C323-3226-4518-830A-68524852A766}" destId="{A438E545-FACD-4FA3-B465-E5787FA38DE3}" srcOrd="0" destOrd="0" presId="urn:microsoft.com/office/officeart/2005/8/layout/hList2"/>
    <dgm:cxn modelId="{3FEFF899-AC78-4738-9C28-25A3B04655EC}" srcId="{519B1489-6A8C-4DA2-811C-A109CEE0A828}" destId="{02EA5E21-D436-43AC-AA4B-AF024225CFCA}" srcOrd="2" destOrd="0" parTransId="{B6ACB8B2-BD4F-4DF4-A787-A4BD84571AA3}" sibTransId="{2B0E5605-D58B-4F25-9AE7-B3486F5B09AC}"/>
    <dgm:cxn modelId="{7A0C273A-D3F1-40DF-B389-F34169915A67}" type="presOf" srcId="{7E8517A8-7E78-4AE8-AF40-7198A2B762F8}" destId="{C87B589D-B33F-4152-9133-B5B1F2A027E4}" srcOrd="0" destOrd="0" presId="urn:microsoft.com/office/officeart/2005/8/layout/hList2"/>
    <dgm:cxn modelId="{89983E8F-E151-461D-97F0-BFC42A3310EF}" type="presOf" srcId="{EAC824AC-6FA3-48BB-B623-BBBF60A01820}" destId="{34DCAD1D-0981-421B-818F-DAE6B63FD101}" srcOrd="0" destOrd="0" presId="urn:microsoft.com/office/officeart/2005/8/layout/hList2"/>
    <dgm:cxn modelId="{2F807D76-4D82-44D4-902A-A3DCFA27A14D}" srcId="{92E6C323-3226-4518-830A-68524852A766}" destId="{BD70F9D7-09EB-4770-B95E-1A889356BE0C}" srcOrd="1" destOrd="0" parTransId="{1183E6E1-C08C-47E9-9DAE-4CB1371F2E97}" sibTransId="{3BE75F81-1F0E-40F7-A69E-57FA6E30D602}"/>
    <dgm:cxn modelId="{AE307350-4465-462E-B6C4-94BDDF1E6E4E}" type="presOf" srcId="{02EA5E21-D436-43AC-AA4B-AF024225CFCA}" destId="{9272245F-179D-4377-BE08-1499F7AA3703}" srcOrd="0" destOrd="0" presId="urn:microsoft.com/office/officeart/2005/8/layout/hList2"/>
    <dgm:cxn modelId="{8D142202-EE87-4F8D-86F2-D4858083B89C}" type="presParOf" srcId="{9653F7F4-3FDB-484E-A289-F88D8B2AD80B}" destId="{635F87EF-E0B0-44DB-A4FA-986479E05E53}" srcOrd="0" destOrd="0" presId="urn:microsoft.com/office/officeart/2005/8/layout/hList2"/>
    <dgm:cxn modelId="{116EFD18-39D1-4269-9205-E826ACFF52B9}" type="presParOf" srcId="{635F87EF-E0B0-44DB-A4FA-986479E05E53}" destId="{7859F750-776C-43BD-BA9B-872F5469B5DB}" srcOrd="0" destOrd="0" presId="urn:microsoft.com/office/officeart/2005/8/layout/hList2"/>
    <dgm:cxn modelId="{4F1C5B6C-D1E0-4360-B9E8-CB1D0E71BA82}" type="presParOf" srcId="{635F87EF-E0B0-44DB-A4FA-986479E05E53}" destId="{8163CBA5-8704-4CF2-A8FF-23D594B68561}" srcOrd="1" destOrd="0" presId="urn:microsoft.com/office/officeart/2005/8/layout/hList2"/>
    <dgm:cxn modelId="{9D04E6C4-EAF6-4DEA-AF47-AC66477C17F9}" type="presParOf" srcId="{635F87EF-E0B0-44DB-A4FA-986479E05E53}" destId="{A438E545-FACD-4FA3-B465-E5787FA38DE3}" srcOrd="2" destOrd="0" presId="urn:microsoft.com/office/officeart/2005/8/layout/hList2"/>
    <dgm:cxn modelId="{5BBCDF1E-7C73-4FEA-8645-A506722326AA}" type="presParOf" srcId="{9653F7F4-3FDB-484E-A289-F88D8B2AD80B}" destId="{4CEFEAF4-52C2-40A7-84A3-88DFB7AD0B92}" srcOrd="1" destOrd="0" presId="urn:microsoft.com/office/officeart/2005/8/layout/hList2"/>
    <dgm:cxn modelId="{CD3529AF-FB0F-4E96-B0C8-C28C54ED7D34}" type="presParOf" srcId="{9653F7F4-3FDB-484E-A289-F88D8B2AD80B}" destId="{54ED9D57-11C9-4377-BC0F-7D8C22DF80EA}" srcOrd="2" destOrd="0" presId="urn:microsoft.com/office/officeart/2005/8/layout/hList2"/>
    <dgm:cxn modelId="{2EF7224E-BFF7-4D2C-9415-9DB8A1C0C826}" type="presParOf" srcId="{54ED9D57-11C9-4377-BC0F-7D8C22DF80EA}" destId="{67B1BE37-DDFF-4280-B8A8-E7BCF8AA2ECD}" srcOrd="0" destOrd="0" presId="urn:microsoft.com/office/officeart/2005/8/layout/hList2"/>
    <dgm:cxn modelId="{40BDAF05-E143-43E5-A08C-1F358A02EFB1}" type="presParOf" srcId="{54ED9D57-11C9-4377-BC0F-7D8C22DF80EA}" destId="{758D569C-0340-4D60-B80C-367A8ED246C6}" srcOrd="1" destOrd="0" presId="urn:microsoft.com/office/officeart/2005/8/layout/hList2"/>
    <dgm:cxn modelId="{CCED7BC1-857B-437E-AE85-FBFB8CA83F44}" type="presParOf" srcId="{54ED9D57-11C9-4377-BC0F-7D8C22DF80EA}" destId="{C87B589D-B33F-4152-9133-B5B1F2A027E4}" srcOrd="2" destOrd="0" presId="urn:microsoft.com/office/officeart/2005/8/layout/hList2"/>
    <dgm:cxn modelId="{6265EEBF-2E7E-4773-A100-637EE9772414}" type="presParOf" srcId="{9653F7F4-3FDB-484E-A289-F88D8B2AD80B}" destId="{EED40182-8AE2-4993-8B69-FD0C46A9DB1D}" srcOrd="3" destOrd="0" presId="urn:microsoft.com/office/officeart/2005/8/layout/hList2"/>
    <dgm:cxn modelId="{E2DF55BB-FB2D-4205-9F5F-028C5CBFFB52}" type="presParOf" srcId="{9653F7F4-3FDB-484E-A289-F88D8B2AD80B}" destId="{D009D09F-8CA7-4743-AF96-918384EE1E81}" srcOrd="4" destOrd="0" presId="urn:microsoft.com/office/officeart/2005/8/layout/hList2"/>
    <dgm:cxn modelId="{36DC3F10-FF82-4D67-BFA3-8BC938123AA8}" type="presParOf" srcId="{D009D09F-8CA7-4743-AF96-918384EE1E81}" destId="{60335BF9-3AC5-4B57-873B-61B3F2FB1DE2}" srcOrd="0" destOrd="0" presId="urn:microsoft.com/office/officeart/2005/8/layout/hList2"/>
    <dgm:cxn modelId="{546DDF52-CE1A-4958-B10B-A53AA76537F4}" type="presParOf" srcId="{D009D09F-8CA7-4743-AF96-918384EE1E81}" destId="{34DCAD1D-0981-421B-818F-DAE6B63FD101}" srcOrd="1" destOrd="0" presId="urn:microsoft.com/office/officeart/2005/8/layout/hList2"/>
    <dgm:cxn modelId="{6F0B1FC8-0F97-423F-8485-663C3750F481}" type="presParOf" srcId="{D009D09F-8CA7-4743-AF96-918384EE1E81}" destId="{9272245F-179D-4377-BE08-1499F7AA3703}" srcOrd="2" destOrd="0" presId="urn:microsoft.com/office/officeart/2005/8/layout/hList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7090B5-334B-42ED-8703-2F4B2CB711B0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25BE5-8A4E-4FD0-9BBA-A7109AB955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MVmv3wXeIo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eIct9dw65c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seznamuje žáky s pojmem píseň z různých hledisek</a:t>
            </a:r>
          </a:p>
          <a:p>
            <a:r>
              <a:rPr lang="cs-CZ" dirty="0" smtClean="0"/>
              <a:t>Je určen pro interaktivní tabuli</a:t>
            </a:r>
          </a:p>
          <a:p>
            <a:r>
              <a:rPr lang="cs-CZ" dirty="0" smtClean="0"/>
              <a:t>Lze jej využít pro výklad i opakování, pro zápisky žáků</a:t>
            </a:r>
          </a:p>
          <a:p>
            <a:r>
              <a:rPr lang="cs-CZ" dirty="0" smtClean="0"/>
              <a:t>Součástí jsou i úkoly pro žáky a interpretace písní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Lidová</a:t>
            </a:r>
          </a:p>
          <a:p>
            <a:r>
              <a:rPr lang="cs-CZ" dirty="0" smtClean="0"/>
              <a:t>Umělá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Poslech: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Hudební forma</a:t>
            </a:r>
          </a:p>
          <a:p>
            <a:r>
              <a:rPr lang="cs-CZ" dirty="0" smtClean="0"/>
              <a:t>Spojuje melodii se slovem</a:t>
            </a:r>
          </a:p>
          <a:p>
            <a:r>
              <a:rPr lang="cs-CZ" dirty="0" smtClean="0"/>
              <a:t>Zpívá sólista, duo, sbor…</a:t>
            </a:r>
          </a:p>
          <a:p>
            <a:r>
              <a:rPr lang="cs-CZ" dirty="0" smtClean="0"/>
              <a:t>Zpěv může doprovázet nástrojová hudba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5143512"/>
            <a:ext cx="7337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Konrádyho</a:t>
            </a:r>
            <a:r>
              <a:rPr lang="cs-CZ" dirty="0" smtClean="0">
                <a:hlinkClick r:id="rId3"/>
              </a:rPr>
              <a:t> dudácká muzika- Žádný neví,co jsou Domažlice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5715016"/>
            <a:ext cx="3502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hlinkClick r:id="rId4"/>
              </a:rPr>
              <a:t>Nohavica</a:t>
            </a:r>
            <a:r>
              <a:rPr lang="cs-CZ" dirty="0" smtClean="0">
                <a:hlinkClick r:id="rId4"/>
              </a:rPr>
              <a:t> - Kometa - </a:t>
            </a:r>
            <a:r>
              <a:rPr lang="cs-CZ" dirty="0" err="1" smtClean="0">
                <a:hlinkClick r:id="rId4"/>
              </a:rPr>
              <a:t>YouTube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Malá forma písňová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Předvětí (otázka)</a:t>
            </a:r>
          </a:p>
          <a:p>
            <a:r>
              <a:rPr lang="cs-CZ" dirty="0" smtClean="0"/>
              <a:t>Závětí (odpověď)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Dvoudílná písňová forma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85720" y="1214422"/>
          <a:ext cx="8686800" cy="3214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Obdélník 4"/>
          <p:cNvSpPr/>
          <p:nvPr/>
        </p:nvSpPr>
        <p:spPr>
          <a:xfrm>
            <a:off x="928662" y="5000636"/>
            <a:ext cx="7072362" cy="78581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Zazpívej </a:t>
            </a:r>
            <a:r>
              <a:rPr lang="cs-CZ" sz="2000" dirty="0" smtClean="0">
                <a:solidFill>
                  <a:schemeClr val="bg1"/>
                </a:solidFill>
              </a:rPr>
              <a:t>píseň  Ráda, </a:t>
            </a:r>
            <a:r>
              <a:rPr lang="cs-CZ" sz="2000" dirty="0" err="1" smtClean="0">
                <a:solidFill>
                  <a:schemeClr val="bg1"/>
                </a:solidFill>
              </a:rPr>
              <a:t>ráda</a:t>
            </a:r>
            <a:r>
              <a:rPr lang="cs-CZ" sz="2000" dirty="0" smtClean="0">
                <a:solidFill>
                  <a:schemeClr val="bg1"/>
                </a:solidFill>
              </a:rPr>
              <a:t>, můj </a:t>
            </a:r>
            <a:r>
              <a:rPr lang="cs-CZ" sz="2000" dirty="0" err="1" smtClean="0">
                <a:solidFill>
                  <a:schemeClr val="bg1"/>
                </a:solidFill>
              </a:rPr>
              <a:t>zlatej</a:t>
            </a:r>
            <a:r>
              <a:rPr lang="cs-CZ" sz="2000" dirty="0" smtClean="0">
                <a:solidFill>
                  <a:schemeClr val="bg1"/>
                </a:solidFill>
              </a:rPr>
              <a:t> Honzíčku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rozliš v ní dva díly a vzájemně  je  porovnej</a:t>
            </a:r>
            <a:r>
              <a:rPr lang="cs-CZ" sz="2000" dirty="0" smtClean="0"/>
              <a:t>!</a:t>
            </a:r>
            <a:endParaRPr lang="cs-CZ" sz="2000" dirty="0"/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357158" y="4071942"/>
            <a:ext cx="1042416" cy="1042416"/>
          </a:xfrm>
          <a:prstGeom prst="actionButtonHelp">
            <a:avLst/>
          </a:prstGeom>
          <a:solidFill>
            <a:srgbClr val="FF00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Ráda, </a:t>
            </a:r>
            <a:r>
              <a:rPr lang="cs-CZ" dirty="0" err="1" smtClean="0"/>
              <a:t>ráda</a:t>
            </a:r>
            <a:r>
              <a:rPr lang="cs-CZ" dirty="0" smtClean="0"/>
              <a:t>, můj </a:t>
            </a:r>
            <a:r>
              <a:rPr lang="cs-CZ" dirty="0" err="1" smtClean="0"/>
              <a:t>zlatej</a:t>
            </a:r>
            <a:r>
              <a:rPr lang="cs-CZ" dirty="0" smtClean="0"/>
              <a:t> Honzíčku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Třídílná písňová forma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304800" y="1714487"/>
          <a:ext cx="8686800" cy="42862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643042" y="1785926"/>
            <a:ext cx="50006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15272" y="1714488"/>
            <a:ext cx="6636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4876" y="1714488"/>
            <a:ext cx="4876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Píseň lidová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Odráží životní zkušenost lidí</a:t>
            </a:r>
          </a:p>
          <a:p>
            <a:r>
              <a:rPr lang="cs-CZ" dirty="0" smtClean="0"/>
              <a:t>Autor je neznámý,šířila se ústním podáním</a:t>
            </a:r>
          </a:p>
          <a:p>
            <a:r>
              <a:rPr lang="cs-CZ" dirty="0" smtClean="0"/>
              <a:t>Text bývá v nářečí</a:t>
            </a:r>
          </a:p>
          <a:p>
            <a:r>
              <a:rPr lang="cs-CZ" dirty="0" smtClean="0"/>
              <a:t>Strofická (stejná melodie pro všechny sloky)</a:t>
            </a:r>
          </a:p>
          <a:p>
            <a:r>
              <a:rPr lang="cs-CZ" dirty="0" smtClean="0"/>
              <a:t>V západní oblasti 2/4 a 3/4 takt, spíše durová tónina, vliv instrumentální hudby</a:t>
            </a:r>
          </a:p>
          <a:p>
            <a:r>
              <a:rPr lang="cs-CZ" dirty="0" smtClean="0"/>
              <a:t>Ve východní oblasti charakter vokální, tempo dle nálady a tóniny dur i moll</a:t>
            </a:r>
          </a:p>
          <a:p>
            <a:r>
              <a:rPr lang="cs-CZ" dirty="0" smtClean="0"/>
              <a:t>Lidový dvojhlas (tercie, sexta)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Píseň umělá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Autor je známý</a:t>
            </a:r>
          </a:p>
          <a:p>
            <a:r>
              <a:rPr lang="cs-CZ" dirty="0" smtClean="0"/>
              <a:t>Strofické (stejná melodie pro všechny sloky) i prokomponované (tvoří jeden celek)</a:t>
            </a:r>
          </a:p>
          <a:p>
            <a:r>
              <a:rPr lang="cs-CZ" dirty="0" smtClean="0"/>
              <a:t>Má svou historii (od starověku po současnost)</a:t>
            </a:r>
          </a:p>
          <a:p>
            <a:r>
              <a:rPr lang="cs-CZ" dirty="0" smtClean="0"/>
              <a:t>Duchovní i světská</a:t>
            </a:r>
          </a:p>
          <a:p>
            <a:r>
              <a:rPr lang="cs-CZ" dirty="0" smtClean="0"/>
              <a:t>Jazzová, trampská, folková, rocková…</a:t>
            </a:r>
          </a:p>
          <a:p>
            <a:endParaRPr lang="cs-CZ" dirty="0" smtClean="0"/>
          </a:p>
          <a:p>
            <a:r>
              <a:rPr lang="cs-CZ" sz="4000" b="1" dirty="0" smtClean="0"/>
              <a:t>Zlidovělá píseň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Záhady ? Znáš další písně?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Stejná melodie</a:t>
            </a:r>
          </a:p>
          <a:p>
            <a:r>
              <a:rPr lang="cs-CZ" dirty="0" smtClean="0"/>
              <a:t>Jiný text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Stejný  text</a:t>
            </a:r>
          </a:p>
          <a:p>
            <a:r>
              <a:rPr lang="cs-CZ" dirty="0" smtClean="0"/>
              <a:t>Jiná melodie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 valašsky od země</a:t>
            </a:r>
          </a:p>
          <a:p>
            <a:r>
              <a:rPr lang="cs-CZ" dirty="0" smtClean="0"/>
              <a:t>Pásli ovce valaši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Koulelo se, koulelo červené jablíčko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Náměty lidových písní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Milostné</a:t>
            </a:r>
          </a:p>
          <a:p>
            <a:r>
              <a:rPr lang="cs-CZ" dirty="0" smtClean="0"/>
              <a:t>Vojenské</a:t>
            </a:r>
          </a:p>
          <a:p>
            <a:r>
              <a:rPr lang="cs-CZ" dirty="0" smtClean="0"/>
              <a:t>Obřadní</a:t>
            </a:r>
          </a:p>
          <a:p>
            <a:r>
              <a:rPr lang="cs-CZ" dirty="0" smtClean="0"/>
              <a:t>Pracovní</a:t>
            </a:r>
          </a:p>
          <a:p>
            <a:r>
              <a:rPr lang="cs-CZ" dirty="0" smtClean="0"/>
              <a:t>Ukolébavky</a:t>
            </a:r>
          </a:p>
          <a:p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3MSSXI3C\MC9003616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62629" y="2426817"/>
            <a:ext cx="1818742" cy="2004365"/>
          </a:xfrm>
          <a:prstGeom prst="rect">
            <a:avLst/>
          </a:prstGeom>
          <a:noFill/>
        </p:spPr>
      </p:pic>
      <p:pic>
        <p:nvPicPr>
          <p:cNvPr id="1028" name="Picture 4" descr="C:\Users\Lovosice Home\AppData\Local\Microsoft\Windows\Temporary Internet Files\Content.IE5\3MSSXI3C\MC90034716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10800000" flipV="1">
            <a:off x="6718510" y="1621700"/>
            <a:ext cx="1469441" cy="2132873"/>
          </a:xfrm>
          <a:prstGeom prst="rect">
            <a:avLst/>
          </a:prstGeom>
          <a:noFill/>
        </p:spPr>
      </p:pic>
      <p:pic>
        <p:nvPicPr>
          <p:cNvPr id="1029" name="Picture 5" descr="C:\Users\Lovosice Home\AppData\Local\Microsoft\Windows\Temporary Internet Files\Content.IE5\8APK3NHO\MC90020051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00694" y="4214818"/>
            <a:ext cx="2143140" cy="21431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František Sušil</a:t>
            </a:r>
          </a:p>
          <a:p>
            <a:r>
              <a:rPr lang="cs-CZ" dirty="0" smtClean="0"/>
              <a:t>František Bartoš</a:t>
            </a:r>
          </a:p>
          <a:p>
            <a:r>
              <a:rPr lang="cs-CZ" dirty="0" smtClean="0"/>
              <a:t>Leoš Janáček</a:t>
            </a:r>
          </a:p>
          <a:p>
            <a:r>
              <a:rPr lang="cs-CZ" dirty="0" smtClean="0"/>
              <a:t>Jindřich </a:t>
            </a:r>
            <a:r>
              <a:rPr lang="cs-CZ" dirty="0" err="1" smtClean="0"/>
              <a:t>Jindřich</a:t>
            </a:r>
            <a:endParaRPr lang="cs-CZ" dirty="0" smtClean="0"/>
          </a:p>
          <a:p>
            <a:r>
              <a:rPr lang="cs-CZ" dirty="0" smtClean="0"/>
              <a:t>Jan </a:t>
            </a:r>
            <a:r>
              <a:rPr lang="cs-CZ" dirty="0" err="1" smtClean="0"/>
              <a:t>Rittersberk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Soutěž</a:t>
            </a:r>
            <a:br>
              <a:rPr lang="cs-CZ" dirty="0" smtClean="0"/>
            </a:br>
            <a:r>
              <a:rPr lang="cs-CZ" dirty="0" smtClean="0"/>
              <a:t>Napiš co </a:t>
            </a:r>
            <a:r>
              <a:rPr lang="cs-CZ" smtClean="0"/>
              <a:t>nejvíce lidových písní</a:t>
            </a:r>
            <a:r>
              <a:rPr lang="cs-CZ" dirty="0" smtClean="0"/>
              <a:t>, ve kterých se zpívá o vodě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7572396" y="500042"/>
            <a:ext cx="1143008" cy="1285884"/>
          </a:xfrm>
          <a:prstGeom prst="actionButtonHelp">
            <a:avLst/>
          </a:prstGeom>
          <a:solidFill>
            <a:srgbClr val="FF00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Použitá literatura a zdroje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CHARALAMBIDIS, </a:t>
            </a:r>
            <a:r>
              <a:rPr lang="cs-CZ" sz="2000" dirty="0" err="1" smtClean="0"/>
              <a:t>Alexandros</a:t>
            </a:r>
            <a:r>
              <a:rPr lang="cs-CZ" sz="2000" dirty="0" smtClean="0"/>
              <a:t> a kol. </a:t>
            </a:r>
            <a:r>
              <a:rPr lang="cs-CZ" sz="2000" i="1" dirty="0" smtClean="0"/>
              <a:t>Hudební výchova pro 6. ročník základní školy</a:t>
            </a:r>
            <a:r>
              <a:rPr lang="cs-CZ" sz="2000" dirty="0" smtClean="0"/>
              <a:t>. Praha: SPN, 1998, ISBN 80-7235-52-8.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Použité </a:t>
            </a:r>
            <a:r>
              <a:rPr lang="cs-CZ" sz="2000" dirty="0" smtClean="0"/>
              <a:t>hypertextové odkazy jsou platné ke dni vytvoření této prezentace:</a:t>
            </a:r>
          </a:p>
          <a:p>
            <a:r>
              <a:rPr lang="cs-CZ" sz="2000" dirty="0" err="1" smtClean="0"/>
              <a:t>Žádnyj</a:t>
            </a:r>
            <a:r>
              <a:rPr lang="cs-CZ" sz="2000" dirty="0" smtClean="0"/>
              <a:t> neví…http://www.</a:t>
            </a:r>
            <a:r>
              <a:rPr lang="cs-CZ" sz="2000" dirty="0" err="1" smtClean="0"/>
              <a:t>youtube.com</a:t>
            </a:r>
            <a:r>
              <a:rPr lang="cs-CZ" sz="2000" dirty="0" smtClean="0"/>
              <a:t>/</a:t>
            </a:r>
            <a:r>
              <a:rPr lang="cs-CZ" sz="2000" dirty="0" err="1" smtClean="0"/>
              <a:t>watch</a:t>
            </a:r>
            <a:r>
              <a:rPr lang="cs-CZ" sz="2000" dirty="0" smtClean="0"/>
              <a:t>?v=lMVmv3wXeIo</a:t>
            </a:r>
          </a:p>
          <a:p>
            <a:r>
              <a:rPr lang="cs-CZ" sz="2000" dirty="0" smtClean="0"/>
              <a:t>Kometa http://www.</a:t>
            </a:r>
            <a:r>
              <a:rPr lang="cs-CZ" sz="2000" dirty="0" err="1" smtClean="0"/>
              <a:t>youtube.com</a:t>
            </a:r>
            <a:r>
              <a:rPr lang="cs-CZ" sz="2000" dirty="0" smtClean="0"/>
              <a:t>/</a:t>
            </a:r>
            <a:r>
              <a:rPr lang="cs-CZ" sz="2000" dirty="0" err="1" smtClean="0"/>
              <a:t>watch</a:t>
            </a:r>
            <a:r>
              <a:rPr lang="cs-CZ" sz="2000" dirty="0" smtClean="0"/>
              <a:t>?v=eIct9dw65cY</a:t>
            </a:r>
          </a:p>
          <a:p>
            <a:endParaRPr lang="cs-CZ" sz="2000" dirty="0" smtClean="0"/>
          </a:p>
          <a:p>
            <a:r>
              <a:rPr lang="cs-CZ" sz="2000" dirty="0" smtClean="0"/>
              <a:t>Klipart obrázky jsou součástí galerie Microsoft Office volně dostupné na adrese </a:t>
            </a:r>
            <a:r>
              <a:rPr lang="cs-CZ" sz="2000" u="sng" dirty="0" smtClean="0">
                <a:hlinkClick r:id="rId3"/>
              </a:rPr>
              <a:t>www.office.</a:t>
            </a:r>
            <a:r>
              <a:rPr lang="cs-CZ" sz="2000" u="sng" dirty="0" err="1" smtClean="0">
                <a:hlinkClick r:id="rId3"/>
              </a:rPr>
              <a:t>microsoft.com</a:t>
            </a:r>
            <a:endParaRPr lang="cs-CZ" sz="2000" u="sng" dirty="0" smtClean="0"/>
          </a:p>
          <a:p>
            <a:endParaRPr lang="cs-CZ" sz="2000" u="sng" dirty="0" smtClean="0"/>
          </a:p>
          <a:p>
            <a:endParaRPr lang="cs-CZ" sz="2000" u="sng" dirty="0" smtClean="0"/>
          </a:p>
          <a:p>
            <a:endParaRPr lang="cs-CZ" sz="2000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396</TotalTime>
  <Words>466</Words>
  <Application>Microsoft Office PowerPoint</Application>
  <PresentationFormat>Předvádění na obrazovce (4:3)</PresentationFormat>
  <Paragraphs>115</Paragraphs>
  <Slides>14</Slides>
  <Notes>14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Píseň</vt:lpstr>
      <vt:lpstr>Malá forma písňová</vt:lpstr>
      <vt:lpstr>Dvoudílná písňová forma</vt:lpstr>
      <vt:lpstr>Ráda, ráda, můj zlatej Honzíčku </vt:lpstr>
      <vt:lpstr>Třídílná písňová forma</vt:lpstr>
      <vt:lpstr>Píseň lidová</vt:lpstr>
      <vt:lpstr>Píseň umělá</vt:lpstr>
      <vt:lpstr>Záhady ? Znáš další písně?</vt:lpstr>
      <vt:lpstr>Náměty lidových písní</vt:lpstr>
      <vt:lpstr>sběratelé</vt:lpstr>
      <vt:lpstr>Soutěž Napiš co nejvíce lidových písní, ve kterých se zpívá o vodě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44</cp:revision>
  <dcterms:created xsi:type="dcterms:W3CDTF">2014-02-02T21:34:27Z</dcterms:created>
  <dcterms:modified xsi:type="dcterms:W3CDTF">2014-04-11T15:50:08Z</dcterms:modified>
</cp:coreProperties>
</file>