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61" r:id="rId5"/>
    <p:sldId id="258" r:id="rId6"/>
    <p:sldId id="259" r:id="rId7"/>
    <p:sldId id="264" r:id="rId8"/>
    <p:sldId id="260" r:id="rId9"/>
    <p:sldId id="262" r:id="rId10"/>
    <p:sldId id="263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image" Target="../media/image40.pn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008936-67E1-4E7C-86C6-BE314BEBB0F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344B7AA-DF4C-4D5D-AB0D-B46054DE3464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What</a:t>
          </a:r>
          <a:r>
            <a:rPr lang="en-US" sz="2000" dirty="0" smtClean="0">
              <a:latin typeface="Verdana" pitchFamily="34" charset="0"/>
            </a:rPr>
            <a:t>`</a:t>
          </a:r>
          <a:r>
            <a:rPr lang="cs-CZ" sz="2000" dirty="0" smtClean="0">
              <a:latin typeface="Verdana" pitchFamily="34" charset="0"/>
            </a:rPr>
            <a:t>s </a:t>
          </a:r>
          <a:r>
            <a:rPr lang="cs-CZ" sz="2000" dirty="0" err="1" smtClean="0">
              <a:latin typeface="Verdana" pitchFamily="34" charset="0"/>
            </a:rPr>
            <a:t>your</a:t>
          </a:r>
          <a:r>
            <a:rPr lang="cs-CZ" sz="2000" dirty="0" smtClean="0">
              <a:latin typeface="Verdana" pitchFamily="34" charset="0"/>
            </a:rPr>
            <a:t> favourite </a:t>
          </a:r>
          <a:r>
            <a:rPr lang="cs-CZ" sz="2000" dirty="0" err="1" smtClean="0">
              <a:latin typeface="Verdana" pitchFamily="34" charset="0"/>
            </a:rPr>
            <a:t>food</a:t>
          </a:r>
          <a:r>
            <a:rPr lang="cs-CZ" sz="2000" dirty="0" smtClean="0">
              <a:latin typeface="Verdana" pitchFamily="34" charset="0"/>
            </a:rPr>
            <a:t>?</a:t>
          </a:r>
          <a:endParaRPr lang="cs-CZ" sz="2000" dirty="0">
            <a:latin typeface="Verdana" pitchFamily="34" charset="0"/>
          </a:endParaRPr>
        </a:p>
      </dgm:t>
    </dgm:pt>
    <dgm:pt modelId="{73214AC8-57AC-45E1-8E5D-7EBD84A563BB}" type="parTrans" cxnId="{F3055AE1-B29D-4A5B-8259-EEEF28892954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DC2B1D81-9202-4F82-BDEB-94582D373EEB}" type="sibTrans" cxnId="{F3055AE1-B29D-4A5B-8259-EEEF28892954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E6612D4A-8ADA-4CE0-94B9-4F37C4E8F746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What</a:t>
          </a:r>
          <a:r>
            <a:rPr lang="en-US" sz="2000" dirty="0" smtClean="0">
              <a:latin typeface="Verdana" pitchFamily="34" charset="0"/>
            </a:rPr>
            <a:t>`</a:t>
          </a:r>
          <a:r>
            <a:rPr lang="cs-CZ" sz="2000" dirty="0" smtClean="0">
              <a:latin typeface="Verdana" pitchFamily="34" charset="0"/>
            </a:rPr>
            <a:t>s </a:t>
          </a:r>
          <a:r>
            <a:rPr lang="cs-CZ" sz="2000" dirty="0" err="1" smtClean="0">
              <a:latin typeface="Verdana" pitchFamily="34" charset="0"/>
            </a:rPr>
            <a:t>your</a:t>
          </a:r>
          <a:r>
            <a:rPr lang="cs-CZ" sz="2000" dirty="0" smtClean="0">
              <a:latin typeface="Verdana" pitchFamily="34" charset="0"/>
            </a:rPr>
            <a:t> favourite </a:t>
          </a:r>
          <a:r>
            <a:rPr lang="cs-CZ" sz="2000" dirty="0" err="1" smtClean="0">
              <a:latin typeface="Verdana" pitchFamily="34" charset="0"/>
            </a:rPr>
            <a:t>meal</a:t>
          </a:r>
          <a:r>
            <a:rPr lang="cs-CZ" sz="2000" dirty="0" smtClean="0">
              <a:latin typeface="Verdana" pitchFamily="34" charset="0"/>
            </a:rPr>
            <a:t>?</a:t>
          </a:r>
          <a:endParaRPr lang="cs-CZ" sz="2000" dirty="0">
            <a:latin typeface="Verdana" pitchFamily="34" charset="0"/>
          </a:endParaRPr>
        </a:p>
      </dgm:t>
    </dgm:pt>
    <dgm:pt modelId="{772AC81B-67BF-458A-9BC0-7F4B32CFACCC}" type="parTrans" cxnId="{1ABD44C0-3FB6-4871-8A1A-DDEF9A76300A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78533D6C-B5F2-418B-85AA-2D9C22521BDC}" type="sibTrans" cxnId="{1ABD44C0-3FB6-4871-8A1A-DDEF9A76300A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615ED388-CA43-4EF1-B60C-A3F74B3379A0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What</a:t>
          </a:r>
          <a:r>
            <a:rPr lang="en-US" sz="2000" dirty="0" smtClean="0">
              <a:latin typeface="Verdana" pitchFamily="34" charset="0"/>
            </a:rPr>
            <a:t>`</a:t>
          </a:r>
          <a:r>
            <a:rPr lang="cs-CZ" sz="2000" dirty="0" smtClean="0">
              <a:latin typeface="Verdana" pitchFamily="34" charset="0"/>
            </a:rPr>
            <a:t>s </a:t>
          </a:r>
          <a:r>
            <a:rPr lang="cs-CZ" sz="2000" dirty="0" err="1" smtClean="0">
              <a:latin typeface="Verdana" pitchFamily="34" charset="0"/>
            </a:rPr>
            <a:t>your</a:t>
          </a:r>
          <a:r>
            <a:rPr lang="cs-CZ" sz="2000" dirty="0" smtClean="0">
              <a:latin typeface="Verdana" pitchFamily="34" charset="0"/>
            </a:rPr>
            <a:t> favourite  </a:t>
          </a:r>
          <a:r>
            <a:rPr lang="cs-CZ" sz="2000" dirty="0" err="1" smtClean="0">
              <a:latin typeface="Verdana" pitchFamily="34" charset="0"/>
            </a:rPr>
            <a:t>dish</a:t>
          </a:r>
          <a:r>
            <a:rPr lang="cs-CZ" sz="2000" dirty="0" smtClean="0">
              <a:latin typeface="Verdana" pitchFamily="34" charset="0"/>
            </a:rPr>
            <a:t>?</a:t>
          </a:r>
          <a:endParaRPr lang="cs-CZ" sz="2000" dirty="0">
            <a:latin typeface="Verdana" pitchFamily="34" charset="0"/>
          </a:endParaRPr>
        </a:p>
      </dgm:t>
    </dgm:pt>
    <dgm:pt modelId="{A4492F47-9FC6-4D42-A1C2-B1A5735CEBC3}" type="parTrans" cxnId="{3D03DB7A-04F9-41CA-946C-9144DEF6ED47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5E7AB7C0-AAFB-4D77-8335-2FDE70B96670}" type="sibTrans" cxnId="{3D03DB7A-04F9-41CA-946C-9144DEF6ED47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FA8D0C7C-8CDE-4650-B0CD-85E91C7F4768}">
      <dgm:prSet phldrT="[Text]" custT="1"/>
      <dgm:spPr/>
      <dgm:t>
        <a:bodyPr/>
        <a:lstStyle/>
        <a:p>
          <a:r>
            <a:rPr lang="cs-CZ" sz="2000" dirty="0" err="1" smtClean="0">
              <a:latin typeface="Verdana" pitchFamily="34" charset="0"/>
            </a:rPr>
            <a:t>What</a:t>
          </a:r>
          <a:r>
            <a:rPr lang="en-US" sz="2000" dirty="0" smtClean="0">
              <a:latin typeface="Verdana" pitchFamily="34" charset="0"/>
            </a:rPr>
            <a:t>`</a:t>
          </a:r>
          <a:r>
            <a:rPr lang="cs-CZ" sz="2000" dirty="0" smtClean="0">
              <a:latin typeface="Verdana" pitchFamily="34" charset="0"/>
            </a:rPr>
            <a:t>s </a:t>
          </a:r>
          <a:r>
            <a:rPr lang="cs-CZ" sz="2000" dirty="0" err="1" smtClean="0">
              <a:latin typeface="Verdana" pitchFamily="34" charset="0"/>
            </a:rPr>
            <a:t>your</a:t>
          </a:r>
          <a:r>
            <a:rPr lang="cs-CZ" sz="2000" dirty="0" smtClean="0">
              <a:latin typeface="Verdana" pitchFamily="34" charset="0"/>
            </a:rPr>
            <a:t> favourite </a:t>
          </a:r>
          <a:r>
            <a:rPr lang="cs-CZ" sz="2000" dirty="0" err="1" smtClean="0">
              <a:latin typeface="Verdana" pitchFamily="34" charset="0"/>
            </a:rPr>
            <a:t>meat</a:t>
          </a:r>
          <a:r>
            <a:rPr lang="cs-CZ" sz="2000" dirty="0" smtClean="0">
              <a:latin typeface="Verdana" pitchFamily="34" charset="0"/>
            </a:rPr>
            <a:t>?</a:t>
          </a:r>
          <a:endParaRPr lang="cs-CZ" sz="2000" dirty="0">
            <a:latin typeface="Verdana" pitchFamily="34" charset="0"/>
          </a:endParaRPr>
        </a:p>
      </dgm:t>
    </dgm:pt>
    <dgm:pt modelId="{24797471-8CB8-4571-A3C4-334F302EFF2B}" type="parTrans" cxnId="{4C9EA295-56BC-4159-9BD6-48315BB73A8E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D19A61D9-6E45-4354-B5E4-84CD389B42F8}" type="sibTrans" cxnId="{4C9EA295-56BC-4159-9BD6-48315BB73A8E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4D0E3776-02F1-4BDF-A255-6575CD005E35}" type="pres">
      <dgm:prSet presAssocID="{DE008936-67E1-4E7C-86C6-BE314BEBB0F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761B7E1-2D57-44BE-AAFA-EC6CA10AFA1D}" type="pres">
      <dgm:prSet presAssocID="{E344B7AA-DF4C-4D5D-AB0D-B46054DE3464}" presName="parentText" presStyleLbl="node1" presStyleIdx="0" presStyleCnt="4" custLinFactNeighborX="-8929" custLinFactNeighborY="-199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5E4E7F-F2F6-48A2-93FC-6603932CD8BC}" type="pres">
      <dgm:prSet presAssocID="{DC2B1D81-9202-4F82-BDEB-94582D373EEB}" presName="spacer" presStyleCnt="0"/>
      <dgm:spPr/>
    </dgm:pt>
    <dgm:pt modelId="{CB038210-766D-468B-AD03-0C320A655DF1}" type="pres">
      <dgm:prSet presAssocID="{E6612D4A-8ADA-4CE0-94B9-4F37C4E8F74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00B84-0BE7-4136-A006-6E71529593D4}" type="pres">
      <dgm:prSet presAssocID="{78533D6C-B5F2-418B-85AA-2D9C22521BDC}" presName="spacer" presStyleCnt="0"/>
      <dgm:spPr/>
    </dgm:pt>
    <dgm:pt modelId="{3D3683D1-8C29-4CD7-A144-4C07B5CB58DA}" type="pres">
      <dgm:prSet presAssocID="{615ED388-CA43-4EF1-B60C-A3F74B3379A0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676B1B-52AD-44AD-A0F0-6125A1EAD92F}" type="pres">
      <dgm:prSet presAssocID="{5E7AB7C0-AAFB-4D77-8335-2FDE70B96670}" presName="spacer" presStyleCnt="0"/>
      <dgm:spPr/>
    </dgm:pt>
    <dgm:pt modelId="{AC1421B9-F5CA-4CFA-87FA-F1674DA8388D}" type="pres">
      <dgm:prSet presAssocID="{FA8D0C7C-8CDE-4650-B0CD-85E91C7F4768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E6F6F6-FE78-4ED8-BA28-870B85AD59C9}" type="presOf" srcId="{DE008936-67E1-4E7C-86C6-BE314BEBB0F3}" destId="{4D0E3776-02F1-4BDF-A255-6575CD005E35}" srcOrd="0" destOrd="0" presId="urn:microsoft.com/office/officeart/2005/8/layout/vList2"/>
    <dgm:cxn modelId="{3D03DB7A-04F9-41CA-946C-9144DEF6ED47}" srcId="{DE008936-67E1-4E7C-86C6-BE314BEBB0F3}" destId="{615ED388-CA43-4EF1-B60C-A3F74B3379A0}" srcOrd="2" destOrd="0" parTransId="{A4492F47-9FC6-4D42-A1C2-B1A5735CEBC3}" sibTransId="{5E7AB7C0-AAFB-4D77-8335-2FDE70B96670}"/>
    <dgm:cxn modelId="{F3055AE1-B29D-4A5B-8259-EEEF28892954}" srcId="{DE008936-67E1-4E7C-86C6-BE314BEBB0F3}" destId="{E344B7AA-DF4C-4D5D-AB0D-B46054DE3464}" srcOrd="0" destOrd="0" parTransId="{73214AC8-57AC-45E1-8E5D-7EBD84A563BB}" sibTransId="{DC2B1D81-9202-4F82-BDEB-94582D373EEB}"/>
    <dgm:cxn modelId="{BCD6A327-7DCD-4628-9221-264D514F983B}" type="presOf" srcId="{E344B7AA-DF4C-4D5D-AB0D-B46054DE3464}" destId="{D761B7E1-2D57-44BE-AAFA-EC6CA10AFA1D}" srcOrd="0" destOrd="0" presId="urn:microsoft.com/office/officeart/2005/8/layout/vList2"/>
    <dgm:cxn modelId="{BD0AA863-F442-46EB-8D1F-9F9B5FF5DDCA}" type="presOf" srcId="{FA8D0C7C-8CDE-4650-B0CD-85E91C7F4768}" destId="{AC1421B9-F5CA-4CFA-87FA-F1674DA8388D}" srcOrd="0" destOrd="0" presId="urn:microsoft.com/office/officeart/2005/8/layout/vList2"/>
    <dgm:cxn modelId="{82DBB64D-6046-4220-8F91-EA4BB0E631F8}" type="presOf" srcId="{615ED388-CA43-4EF1-B60C-A3F74B3379A0}" destId="{3D3683D1-8C29-4CD7-A144-4C07B5CB58DA}" srcOrd="0" destOrd="0" presId="urn:microsoft.com/office/officeart/2005/8/layout/vList2"/>
    <dgm:cxn modelId="{1ABD44C0-3FB6-4871-8A1A-DDEF9A76300A}" srcId="{DE008936-67E1-4E7C-86C6-BE314BEBB0F3}" destId="{E6612D4A-8ADA-4CE0-94B9-4F37C4E8F746}" srcOrd="1" destOrd="0" parTransId="{772AC81B-67BF-458A-9BC0-7F4B32CFACCC}" sibTransId="{78533D6C-B5F2-418B-85AA-2D9C22521BDC}"/>
    <dgm:cxn modelId="{4C9EA295-56BC-4159-9BD6-48315BB73A8E}" srcId="{DE008936-67E1-4E7C-86C6-BE314BEBB0F3}" destId="{FA8D0C7C-8CDE-4650-B0CD-85E91C7F4768}" srcOrd="3" destOrd="0" parTransId="{24797471-8CB8-4571-A3C4-334F302EFF2B}" sibTransId="{D19A61D9-6E45-4354-B5E4-84CD389B42F8}"/>
    <dgm:cxn modelId="{6B0DA60E-93C7-420B-B754-0F1C1A476FC6}" type="presOf" srcId="{E6612D4A-8ADA-4CE0-94B9-4F37C4E8F746}" destId="{CB038210-766D-468B-AD03-0C320A655DF1}" srcOrd="0" destOrd="0" presId="urn:microsoft.com/office/officeart/2005/8/layout/vList2"/>
    <dgm:cxn modelId="{700655D9-3E33-4099-9DBA-FE4E773C805D}" type="presParOf" srcId="{4D0E3776-02F1-4BDF-A255-6575CD005E35}" destId="{D761B7E1-2D57-44BE-AAFA-EC6CA10AFA1D}" srcOrd="0" destOrd="0" presId="urn:microsoft.com/office/officeart/2005/8/layout/vList2"/>
    <dgm:cxn modelId="{94152B55-4A72-4EF2-ADC4-D5D05C913102}" type="presParOf" srcId="{4D0E3776-02F1-4BDF-A255-6575CD005E35}" destId="{6D5E4E7F-F2F6-48A2-93FC-6603932CD8BC}" srcOrd="1" destOrd="0" presId="urn:microsoft.com/office/officeart/2005/8/layout/vList2"/>
    <dgm:cxn modelId="{D7AE0073-F30A-4C09-9117-B86591BA745F}" type="presParOf" srcId="{4D0E3776-02F1-4BDF-A255-6575CD005E35}" destId="{CB038210-766D-468B-AD03-0C320A655DF1}" srcOrd="2" destOrd="0" presId="urn:microsoft.com/office/officeart/2005/8/layout/vList2"/>
    <dgm:cxn modelId="{EF7FDA4B-162C-4B44-8EC3-4713732C8B57}" type="presParOf" srcId="{4D0E3776-02F1-4BDF-A255-6575CD005E35}" destId="{57600B84-0BE7-4136-A006-6E71529593D4}" srcOrd="3" destOrd="0" presId="urn:microsoft.com/office/officeart/2005/8/layout/vList2"/>
    <dgm:cxn modelId="{3DB9F818-CE0A-488F-BE04-FD28E8714964}" type="presParOf" srcId="{4D0E3776-02F1-4BDF-A255-6575CD005E35}" destId="{3D3683D1-8C29-4CD7-A144-4C07B5CB58DA}" srcOrd="4" destOrd="0" presId="urn:microsoft.com/office/officeart/2005/8/layout/vList2"/>
    <dgm:cxn modelId="{4A4D2B93-06E9-4283-81A2-F26BD278FAC4}" type="presParOf" srcId="{4D0E3776-02F1-4BDF-A255-6575CD005E35}" destId="{50676B1B-52AD-44AD-A0F0-6125A1EAD92F}" srcOrd="5" destOrd="0" presId="urn:microsoft.com/office/officeart/2005/8/layout/vList2"/>
    <dgm:cxn modelId="{C7E4B993-3A1E-4364-A9CE-DD0BF52FBA7D}" type="presParOf" srcId="{4D0E3776-02F1-4BDF-A255-6575CD005E35}" destId="{AC1421B9-F5CA-4CFA-87FA-F1674DA8388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463A7F-FDF8-42F2-9C1C-E5E446CC8F57}" type="doc">
      <dgm:prSet loTypeId="urn:microsoft.com/office/officeart/2005/8/layout/vList2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7D38F543-77D6-4A67-ADAA-C19D72C339DB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I </a:t>
          </a:r>
          <a:r>
            <a:rPr lang="cs-CZ" sz="2000" dirty="0" err="1" smtClean="0">
              <a:latin typeface="Verdana" pitchFamily="34" charset="0"/>
            </a:rPr>
            <a:t>like</a:t>
          </a:r>
          <a:r>
            <a:rPr lang="cs-CZ" sz="2000" dirty="0" smtClean="0">
              <a:latin typeface="Verdana" pitchFamily="34" charset="0"/>
            </a:rPr>
            <a:t> </a:t>
          </a:r>
          <a:r>
            <a:rPr lang="cs-CZ" sz="2000" dirty="0" err="1" smtClean="0">
              <a:latin typeface="Verdana" pitchFamily="34" charset="0"/>
            </a:rPr>
            <a:t>fruits</a:t>
          </a:r>
          <a:r>
            <a:rPr lang="cs-CZ" sz="2000" dirty="0" smtClean="0">
              <a:latin typeface="Verdana" pitchFamily="34" charset="0"/>
            </a:rPr>
            <a:t> </a:t>
          </a:r>
          <a:r>
            <a:rPr lang="cs-CZ" sz="2000" dirty="0" err="1" smtClean="0">
              <a:latin typeface="Verdana" pitchFamily="34" charset="0"/>
            </a:rPr>
            <a:t>and</a:t>
          </a:r>
          <a:r>
            <a:rPr lang="cs-CZ" sz="2000" dirty="0" smtClean="0">
              <a:latin typeface="Verdana" pitchFamily="34" charset="0"/>
            </a:rPr>
            <a:t> I </a:t>
          </a:r>
          <a:r>
            <a:rPr lang="cs-CZ" sz="2000" dirty="0" err="1" smtClean="0">
              <a:latin typeface="Verdana" pitchFamily="34" charset="0"/>
            </a:rPr>
            <a:t>also</a:t>
          </a:r>
          <a:r>
            <a:rPr lang="cs-CZ" sz="2000" dirty="0" smtClean="0">
              <a:latin typeface="Verdana" pitchFamily="34" charset="0"/>
            </a:rPr>
            <a:t> </a:t>
          </a:r>
          <a:r>
            <a:rPr lang="cs-CZ" sz="2000" dirty="0" err="1" smtClean="0">
              <a:latin typeface="Verdana" pitchFamily="34" charset="0"/>
            </a:rPr>
            <a:t>like</a:t>
          </a:r>
          <a:r>
            <a:rPr lang="cs-CZ" sz="2000" dirty="0" smtClean="0">
              <a:latin typeface="Verdana" pitchFamily="34" charset="0"/>
            </a:rPr>
            <a:t> pizza.</a:t>
          </a:r>
          <a:endParaRPr lang="cs-CZ" sz="2000" dirty="0">
            <a:latin typeface="Verdana" pitchFamily="34" charset="0"/>
          </a:endParaRPr>
        </a:p>
      </dgm:t>
    </dgm:pt>
    <dgm:pt modelId="{66A37481-5AD6-401E-80E4-C366D3989A91}" type="parTrans" cxnId="{6F18D9EC-8AE4-4607-A06E-7FEA2B812BE7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260D68A2-7DB8-485A-B7B6-F04632369FA5}" type="sibTrans" cxnId="{6F18D9EC-8AE4-4607-A06E-7FEA2B812BE7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EDD35C67-4A36-46B5-A7C5-0FBAE1AD56AE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I </a:t>
          </a:r>
          <a:r>
            <a:rPr lang="cs-CZ" sz="2000" dirty="0" err="1" smtClean="0">
              <a:latin typeface="Verdana" pitchFamily="34" charset="0"/>
            </a:rPr>
            <a:t>like</a:t>
          </a:r>
          <a:r>
            <a:rPr lang="cs-CZ" sz="2000" dirty="0" smtClean="0">
              <a:latin typeface="Verdana" pitchFamily="34" charset="0"/>
            </a:rPr>
            <a:t> </a:t>
          </a:r>
          <a:r>
            <a:rPr lang="cs-CZ" sz="2000" dirty="0" err="1" smtClean="0">
              <a:latin typeface="Verdana" pitchFamily="34" charset="0"/>
            </a:rPr>
            <a:t>pork</a:t>
          </a:r>
          <a:r>
            <a:rPr lang="cs-CZ" sz="2000" dirty="0" smtClean="0">
              <a:latin typeface="Verdana" pitchFamily="34" charset="0"/>
            </a:rPr>
            <a:t>.</a:t>
          </a:r>
          <a:endParaRPr lang="cs-CZ" sz="2000" dirty="0">
            <a:latin typeface="Verdana" pitchFamily="34" charset="0"/>
          </a:endParaRPr>
        </a:p>
      </dgm:t>
    </dgm:pt>
    <dgm:pt modelId="{B28B0416-1FFB-4D59-BD88-DA76E9DF0AFC}" type="parTrans" cxnId="{FE6AE2CE-0AD1-47B8-9C7E-3880292E53D7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B5063652-B441-45CD-BE07-E7340CD6D0EF}" type="sibTrans" cxnId="{FE6AE2CE-0AD1-47B8-9C7E-3880292E53D7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702399AE-1612-43A3-A24C-20C40B38933A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I love </a:t>
          </a:r>
          <a:r>
            <a:rPr lang="cs-CZ" sz="2000" dirty="0" err="1" smtClean="0">
              <a:latin typeface="Verdana" pitchFamily="34" charset="0"/>
            </a:rPr>
            <a:t>sushi</a:t>
          </a:r>
          <a:r>
            <a:rPr lang="cs-CZ" sz="2000" dirty="0" smtClean="0">
              <a:latin typeface="Verdana" pitchFamily="34" charset="0"/>
            </a:rPr>
            <a:t>.</a:t>
          </a:r>
          <a:endParaRPr lang="cs-CZ" sz="2000" dirty="0">
            <a:latin typeface="Verdana" pitchFamily="34" charset="0"/>
          </a:endParaRPr>
        </a:p>
      </dgm:t>
    </dgm:pt>
    <dgm:pt modelId="{1C420340-4D3E-41E7-911B-B2585DF8D75C}" type="parTrans" cxnId="{D58D415C-47C8-4E2D-A499-7E0D302177F6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6FC59191-70CE-449F-B457-B4B2D2C0126D}" type="sibTrans" cxnId="{D58D415C-47C8-4E2D-A499-7E0D302177F6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7089CFF3-CB21-4AFF-B744-DEA6721BC6DC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I love </a:t>
          </a:r>
          <a:r>
            <a:rPr lang="cs-CZ" sz="2000" dirty="0" err="1" smtClean="0">
              <a:latin typeface="Verdana" pitchFamily="34" charset="0"/>
            </a:rPr>
            <a:t>breakfast</a:t>
          </a:r>
          <a:r>
            <a:rPr lang="cs-CZ" sz="2000" dirty="0" smtClean="0">
              <a:latin typeface="Verdana" pitchFamily="34" charset="0"/>
            </a:rPr>
            <a:t>.</a:t>
          </a:r>
          <a:endParaRPr lang="cs-CZ" sz="2000" dirty="0">
            <a:latin typeface="Verdana" pitchFamily="34" charset="0"/>
          </a:endParaRPr>
        </a:p>
      </dgm:t>
    </dgm:pt>
    <dgm:pt modelId="{0930D09A-54B3-4971-A2A2-0BF87E82DFC6}" type="parTrans" cxnId="{60244EEF-30C8-42E4-9F04-F1B20E1864A9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D3C96356-F321-4F78-9D5C-86E3B2067A4C}" type="sibTrans" cxnId="{60244EEF-30C8-42E4-9F04-F1B20E1864A9}">
      <dgm:prSet/>
      <dgm:spPr/>
      <dgm:t>
        <a:bodyPr/>
        <a:lstStyle/>
        <a:p>
          <a:endParaRPr lang="cs-CZ" sz="2000">
            <a:latin typeface="Verdana" pitchFamily="34" charset="0"/>
          </a:endParaRPr>
        </a:p>
      </dgm:t>
    </dgm:pt>
    <dgm:pt modelId="{1005B5BC-7746-4888-9957-FEDF78E1C57F}" type="pres">
      <dgm:prSet presAssocID="{83463A7F-FDF8-42F2-9C1C-E5E446CC8F5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FA58ECA-5009-4512-98EE-B6997A5A8FA4}" type="pres">
      <dgm:prSet presAssocID="{7D38F543-77D6-4A67-ADAA-C19D72C339DB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3322C7-C19E-4506-97EC-C8EA9185518E}" type="pres">
      <dgm:prSet presAssocID="{260D68A2-7DB8-485A-B7B6-F04632369FA5}" presName="spacer" presStyleCnt="0"/>
      <dgm:spPr/>
    </dgm:pt>
    <dgm:pt modelId="{3694F281-A175-412E-9F36-4AE4159C526E}" type="pres">
      <dgm:prSet presAssocID="{EDD35C67-4A36-46B5-A7C5-0FBAE1AD56AE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426701-21D2-4D15-AD0F-51C4DED468CF}" type="pres">
      <dgm:prSet presAssocID="{B5063652-B441-45CD-BE07-E7340CD6D0EF}" presName="spacer" presStyleCnt="0"/>
      <dgm:spPr/>
    </dgm:pt>
    <dgm:pt modelId="{955FA91C-D6A8-4B5E-895C-CFA1609919D5}" type="pres">
      <dgm:prSet presAssocID="{702399AE-1612-43A3-A24C-20C40B38933A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22D937-36B2-415F-84BD-4C79CF7F6732}" type="pres">
      <dgm:prSet presAssocID="{6FC59191-70CE-449F-B457-B4B2D2C0126D}" presName="spacer" presStyleCnt="0"/>
      <dgm:spPr/>
    </dgm:pt>
    <dgm:pt modelId="{C497F872-3845-48CA-9542-CB970A3CB479}" type="pres">
      <dgm:prSet presAssocID="{7089CFF3-CB21-4AFF-B744-DEA6721BC6DC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EFF1B4-6E67-4C18-A7F7-1174CFC6D276}" type="presOf" srcId="{83463A7F-FDF8-42F2-9C1C-E5E446CC8F57}" destId="{1005B5BC-7746-4888-9957-FEDF78E1C57F}" srcOrd="0" destOrd="0" presId="urn:microsoft.com/office/officeart/2005/8/layout/vList2"/>
    <dgm:cxn modelId="{60244EEF-30C8-42E4-9F04-F1B20E1864A9}" srcId="{83463A7F-FDF8-42F2-9C1C-E5E446CC8F57}" destId="{7089CFF3-CB21-4AFF-B744-DEA6721BC6DC}" srcOrd="3" destOrd="0" parTransId="{0930D09A-54B3-4971-A2A2-0BF87E82DFC6}" sibTransId="{D3C96356-F321-4F78-9D5C-86E3B2067A4C}"/>
    <dgm:cxn modelId="{25007794-D4D3-407C-B0D5-F117326F4BA3}" type="presOf" srcId="{EDD35C67-4A36-46B5-A7C5-0FBAE1AD56AE}" destId="{3694F281-A175-412E-9F36-4AE4159C526E}" srcOrd="0" destOrd="0" presId="urn:microsoft.com/office/officeart/2005/8/layout/vList2"/>
    <dgm:cxn modelId="{2376105F-1B7A-4DD0-9814-1F423A5BBBFF}" type="presOf" srcId="{7089CFF3-CB21-4AFF-B744-DEA6721BC6DC}" destId="{C497F872-3845-48CA-9542-CB970A3CB479}" srcOrd="0" destOrd="0" presId="urn:microsoft.com/office/officeart/2005/8/layout/vList2"/>
    <dgm:cxn modelId="{D58D415C-47C8-4E2D-A499-7E0D302177F6}" srcId="{83463A7F-FDF8-42F2-9C1C-E5E446CC8F57}" destId="{702399AE-1612-43A3-A24C-20C40B38933A}" srcOrd="2" destOrd="0" parTransId="{1C420340-4D3E-41E7-911B-B2585DF8D75C}" sibTransId="{6FC59191-70CE-449F-B457-B4B2D2C0126D}"/>
    <dgm:cxn modelId="{FE6AE2CE-0AD1-47B8-9C7E-3880292E53D7}" srcId="{83463A7F-FDF8-42F2-9C1C-E5E446CC8F57}" destId="{EDD35C67-4A36-46B5-A7C5-0FBAE1AD56AE}" srcOrd="1" destOrd="0" parTransId="{B28B0416-1FFB-4D59-BD88-DA76E9DF0AFC}" sibTransId="{B5063652-B441-45CD-BE07-E7340CD6D0EF}"/>
    <dgm:cxn modelId="{8F9BB9BB-2A0E-487D-85E2-59A110484F13}" type="presOf" srcId="{702399AE-1612-43A3-A24C-20C40B38933A}" destId="{955FA91C-D6A8-4B5E-895C-CFA1609919D5}" srcOrd="0" destOrd="0" presId="urn:microsoft.com/office/officeart/2005/8/layout/vList2"/>
    <dgm:cxn modelId="{9EDAE3EC-B204-4A48-AB02-AC8165E201ED}" type="presOf" srcId="{7D38F543-77D6-4A67-ADAA-C19D72C339DB}" destId="{1FA58ECA-5009-4512-98EE-B6997A5A8FA4}" srcOrd="0" destOrd="0" presId="urn:microsoft.com/office/officeart/2005/8/layout/vList2"/>
    <dgm:cxn modelId="{6F18D9EC-8AE4-4607-A06E-7FEA2B812BE7}" srcId="{83463A7F-FDF8-42F2-9C1C-E5E446CC8F57}" destId="{7D38F543-77D6-4A67-ADAA-C19D72C339DB}" srcOrd="0" destOrd="0" parTransId="{66A37481-5AD6-401E-80E4-C366D3989A91}" sibTransId="{260D68A2-7DB8-485A-B7B6-F04632369FA5}"/>
    <dgm:cxn modelId="{D8497BBB-A44C-4245-A9AF-28A4B63ECAFC}" type="presParOf" srcId="{1005B5BC-7746-4888-9957-FEDF78E1C57F}" destId="{1FA58ECA-5009-4512-98EE-B6997A5A8FA4}" srcOrd="0" destOrd="0" presId="urn:microsoft.com/office/officeart/2005/8/layout/vList2"/>
    <dgm:cxn modelId="{140410B6-C911-4688-A30D-7909E48661B9}" type="presParOf" srcId="{1005B5BC-7746-4888-9957-FEDF78E1C57F}" destId="{533322C7-C19E-4506-97EC-C8EA9185518E}" srcOrd="1" destOrd="0" presId="urn:microsoft.com/office/officeart/2005/8/layout/vList2"/>
    <dgm:cxn modelId="{B2FC5F24-C1B7-421C-824F-EC6BC3CEF5CB}" type="presParOf" srcId="{1005B5BC-7746-4888-9957-FEDF78E1C57F}" destId="{3694F281-A175-412E-9F36-4AE4159C526E}" srcOrd="2" destOrd="0" presId="urn:microsoft.com/office/officeart/2005/8/layout/vList2"/>
    <dgm:cxn modelId="{4842D3D7-F273-4C7A-8C80-5391314468A3}" type="presParOf" srcId="{1005B5BC-7746-4888-9957-FEDF78E1C57F}" destId="{46426701-21D2-4D15-AD0F-51C4DED468CF}" srcOrd="3" destOrd="0" presId="urn:microsoft.com/office/officeart/2005/8/layout/vList2"/>
    <dgm:cxn modelId="{7D72A7FC-B4DC-4825-862C-403C23A3D35D}" type="presParOf" srcId="{1005B5BC-7746-4888-9957-FEDF78E1C57F}" destId="{955FA91C-D6A8-4B5E-895C-CFA1609919D5}" srcOrd="4" destOrd="0" presId="urn:microsoft.com/office/officeart/2005/8/layout/vList2"/>
    <dgm:cxn modelId="{CFEA4E03-FD5D-49F1-BBD8-8E78013C1578}" type="presParOf" srcId="{1005B5BC-7746-4888-9957-FEDF78E1C57F}" destId="{AF22D937-36B2-415F-84BD-4C79CF7F6732}" srcOrd="5" destOrd="0" presId="urn:microsoft.com/office/officeart/2005/8/layout/vList2"/>
    <dgm:cxn modelId="{9502573A-153A-4483-96C3-509BA00F8CFD}" type="presParOf" srcId="{1005B5BC-7746-4888-9957-FEDF78E1C57F}" destId="{C497F872-3845-48CA-9542-CB970A3CB47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1A1221-D076-4E4F-B2B9-E21C026BCCE9}" type="doc">
      <dgm:prSet loTypeId="urn:microsoft.com/office/officeart/2005/8/layout/default#1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68191E73-3041-44A5-8547-8CDBEE0F6880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SERVE</a:t>
          </a:r>
          <a:endParaRPr lang="cs-CZ" sz="2000" dirty="0">
            <a:latin typeface="Verdana" pitchFamily="34" charset="0"/>
          </a:endParaRPr>
        </a:p>
      </dgm:t>
    </dgm:pt>
    <dgm:pt modelId="{EFF5E952-2E42-4F55-9752-6BE58C4EBCA5}" type="parTrans" cxnId="{07B279FB-86D0-4CEA-BCA0-215B90714404}">
      <dgm:prSet/>
      <dgm:spPr/>
      <dgm:t>
        <a:bodyPr/>
        <a:lstStyle/>
        <a:p>
          <a:endParaRPr lang="cs-CZ"/>
        </a:p>
      </dgm:t>
    </dgm:pt>
    <dgm:pt modelId="{ABD96559-B59D-48BF-B7B5-DDA72C704A60}" type="sibTrans" cxnId="{07B279FB-86D0-4CEA-BCA0-215B90714404}">
      <dgm:prSet/>
      <dgm:spPr/>
      <dgm:t>
        <a:bodyPr/>
        <a:lstStyle/>
        <a:p>
          <a:endParaRPr lang="cs-CZ"/>
        </a:p>
      </dgm:t>
    </dgm:pt>
    <dgm:pt modelId="{E796B0A3-F17C-4E25-A1C2-60504BDF15AA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PLATE</a:t>
          </a:r>
          <a:endParaRPr lang="cs-CZ" sz="2000" dirty="0">
            <a:latin typeface="Verdana" pitchFamily="34" charset="0"/>
          </a:endParaRPr>
        </a:p>
      </dgm:t>
    </dgm:pt>
    <dgm:pt modelId="{2BCFC223-8CB0-4961-8CBA-134EA7BEBF5A}" type="parTrans" cxnId="{D0261350-10EC-4767-AEFA-8D0F4CBD84CD}">
      <dgm:prSet/>
      <dgm:spPr/>
      <dgm:t>
        <a:bodyPr/>
        <a:lstStyle/>
        <a:p>
          <a:endParaRPr lang="cs-CZ"/>
        </a:p>
      </dgm:t>
    </dgm:pt>
    <dgm:pt modelId="{AFFABBAC-E138-4BD4-9172-B7A97D9E6CDF}" type="sibTrans" cxnId="{D0261350-10EC-4767-AEFA-8D0F4CBD84CD}">
      <dgm:prSet/>
      <dgm:spPr/>
      <dgm:t>
        <a:bodyPr/>
        <a:lstStyle/>
        <a:p>
          <a:endParaRPr lang="cs-CZ"/>
        </a:p>
      </dgm:t>
    </dgm:pt>
    <dgm:pt modelId="{595DA58E-08B7-4C29-BC8E-BC9C86660A34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WE</a:t>
          </a:r>
          <a:endParaRPr lang="cs-CZ" sz="2000" dirty="0">
            <a:latin typeface="Verdana" pitchFamily="34" charset="0"/>
          </a:endParaRPr>
        </a:p>
      </dgm:t>
    </dgm:pt>
    <dgm:pt modelId="{C7E09100-AB2F-48D3-9FC8-CD35879832CC}" type="parTrans" cxnId="{E7282E7C-07D4-45B8-8F7C-751454361361}">
      <dgm:prSet/>
      <dgm:spPr/>
      <dgm:t>
        <a:bodyPr/>
        <a:lstStyle/>
        <a:p>
          <a:endParaRPr lang="cs-CZ"/>
        </a:p>
      </dgm:t>
    </dgm:pt>
    <dgm:pt modelId="{E4F1D756-ACFB-417D-B145-3DC3B0E7D3DB}" type="sibTrans" cxnId="{E7282E7C-07D4-45B8-8F7C-751454361361}">
      <dgm:prSet/>
      <dgm:spPr/>
      <dgm:t>
        <a:bodyPr/>
        <a:lstStyle/>
        <a:p>
          <a:endParaRPr lang="cs-CZ"/>
        </a:p>
      </dgm:t>
    </dgm:pt>
    <dgm:pt modelId="{F359744E-BA76-4CD7-A038-2753CE267A9F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EAT</a:t>
          </a:r>
          <a:endParaRPr lang="cs-CZ" sz="2000" dirty="0">
            <a:latin typeface="Verdana" pitchFamily="34" charset="0"/>
          </a:endParaRPr>
        </a:p>
      </dgm:t>
    </dgm:pt>
    <dgm:pt modelId="{E3122EFF-3CCD-40AB-BA50-A0446930E471}" type="parTrans" cxnId="{C8298CCB-748B-4B1A-8953-A2F41D73A1FC}">
      <dgm:prSet/>
      <dgm:spPr/>
      <dgm:t>
        <a:bodyPr/>
        <a:lstStyle/>
        <a:p>
          <a:endParaRPr lang="cs-CZ"/>
        </a:p>
      </dgm:t>
    </dgm:pt>
    <dgm:pt modelId="{72CBB24C-A9A1-4F02-81A0-F63E1ABAB05B}" type="sibTrans" cxnId="{C8298CCB-748B-4B1A-8953-A2F41D73A1FC}">
      <dgm:prSet/>
      <dgm:spPr/>
      <dgm:t>
        <a:bodyPr/>
        <a:lstStyle/>
        <a:p>
          <a:endParaRPr lang="cs-CZ"/>
        </a:p>
      </dgm:t>
    </dgm:pt>
    <dgm:pt modelId="{DB345AEF-9097-4F7F-8DF6-220667C52F87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SOUP</a:t>
          </a:r>
          <a:endParaRPr lang="cs-CZ" sz="2000" dirty="0">
            <a:latin typeface="Verdana" pitchFamily="34" charset="0"/>
          </a:endParaRPr>
        </a:p>
      </dgm:t>
    </dgm:pt>
    <dgm:pt modelId="{A93E2AF4-69EC-4882-8749-71D22E7B2D2E}" type="parTrans" cxnId="{A2EFD79E-7354-4593-ADF6-A144018E2C42}">
      <dgm:prSet/>
      <dgm:spPr/>
      <dgm:t>
        <a:bodyPr/>
        <a:lstStyle/>
        <a:p>
          <a:endParaRPr lang="cs-CZ"/>
        </a:p>
      </dgm:t>
    </dgm:pt>
    <dgm:pt modelId="{64394026-A154-41B4-B133-DE2A99AD5A51}" type="sibTrans" cxnId="{A2EFD79E-7354-4593-ADF6-A144018E2C42}">
      <dgm:prSet/>
      <dgm:spPr/>
      <dgm:t>
        <a:bodyPr/>
        <a:lstStyle/>
        <a:p>
          <a:endParaRPr lang="cs-CZ"/>
        </a:p>
      </dgm:t>
    </dgm:pt>
    <dgm:pt modelId="{37ABD035-A72E-43E6-AF67-E5D36865833C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WE</a:t>
          </a:r>
          <a:endParaRPr lang="cs-CZ" sz="2000" dirty="0">
            <a:latin typeface="Verdana" pitchFamily="34" charset="0"/>
          </a:endParaRPr>
        </a:p>
      </dgm:t>
    </dgm:pt>
    <dgm:pt modelId="{F98271BC-0759-4A71-83CE-A0024BAE2276}" type="parTrans" cxnId="{5F73A2F9-824B-41ED-B1D6-7BA371E722B5}">
      <dgm:prSet/>
      <dgm:spPr/>
      <dgm:t>
        <a:bodyPr/>
        <a:lstStyle/>
        <a:p>
          <a:endParaRPr lang="cs-CZ"/>
        </a:p>
      </dgm:t>
    </dgm:pt>
    <dgm:pt modelId="{3378CD0F-DDB7-4CB4-A733-F8957578A0BD}" type="sibTrans" cxnId="{5F73A2F9-824B-41ED-B1D6-7BA371E722B5}">
      <dgm:prSet/>
      <dgm:spPr/>
      <dgm:t>
        <a:bodyPr/>
        <a:lstStyle/>
        <a:p>
          <a:endParaRPr lang="cs-CZ"/>
        </a:p>
      </dgm:t>
    </dgm:pt>
    <dgm:pt modelId="{D5647CCB-C9EE-44DD-ABE9-641172830DEE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SALAD</a:t>
          </a:r>
          <a:endParaRPr lang="cs-CZ" sz="2000" dirty="0">
            <a:latin typeface="Verdana" pitchFamily="34" charset="0"/>
          </a:endParaRPr>
        </a:p>
      </dgm:t>
    </dgm:pt>
    <dgm:pt modelId="{DCE93580-821C-415D-ABCC-ADBC3E882BD1}" type="parTrans" cxnId="{08DABCF0-834F-4B16-967D-9BCC025FA1F6}">
      <dgm:prSet/>
      <dgm:spPr/>
      <dgm:t>
        <a:bodyPr/>
        <a:lstStyle/>
        <a:p>
          <a:endParaRPr lang="cs-CZ"/>
        </a:p>
      </dgm:t>
    </dgm:pt>
    <dgm:pt modelId="{141A87C2-7D3C-439C-B607-A3DACB86BCFB}" type="sibTrans" cxnId="{08DABCF0-834F-4B16-967D-9BCC025FA1F6}">
      <dgm:prSet/>
      <dgm:spPr/>
      <dgm:t>
        <a:bodyPr/>
        <a:lstStyle/>
        <a:p>
          <a:endParaRPr lang="cs-CZ"/>
        </a:p>
      </dgm:t>
    </dgm:pt>
    <dgm:pt modelId="{BFB88EA7-48EF-4445-818E-D369F701B653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WE</a:t>
          </a:r>
          <a:endParaRPr lang="cs-CZ" sz="2000" dirty="0">
            <a:latin typeface="Verdana" pitchFamily="34" charset="0"/>
          </a:endParaRPr>
        </a:p>
      </dgm:t>
    </dgm:pt>
    <dgm:pt modelId="{D6BAF67B-C0CB-4992-AB6D-633D7B4053C4}" type="parTrans" cxnId="{31897A4B-439C-4E37-BA78-11D3B3A1C118}">
      <dgm:prSet/>
      <dgm:spPr/>
      <dgm:t>
        <a:bodyPr/>
        <a:lstStyle/>
        <a:p>
          <a:endParaRPr lang="cs-CZ"/>
        </a:p>
      </dgm:t>
    </dgm:pt>
    <dgm:pt modelId="{E27E91CB-59B6-4538-A1DC-99EE839734F5}" type="sibTrans" cxnId="{31897A4B-439C-4E37-BA78-11D3B3A1C118}">
      <dgm:prSet/>
      <dgm:spPr/>
      <dgm:t>
        <a:bodyPr/>
        <a:lstStyle/>
        <a:p>
          <a:endParaRPr lang="cs-CZ"/>
        </a:p>
      </dgm:t>
    </dgm:pt>
    <dgm:pt modelId="{270CCF95-388A-4BD0-8F34-BB8B0447BBB8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SERVE</a:t>
          </a:r>
          <a:endParaRPr lang="cs-CZ" sz="2000" dirty="0">
            <a:latin typeface="Verdana" pitchFamily="34" charset="0"/>
          </a:endParaRPr>
        </a:p>
      </dgm:t>
    </dgm:pt>
    <dgm:pt modelId="{11269AB3-309C-4A8B-8A88-E27E635BE4A5}" type="parTrans" cxnId="{7F5AA956-C732-4783-9098-E28857343526}">
      <dgm:prSet/>
      <dgm:spPr/>
      <dgm:t>
        <a:bodyPr/>
        <a:lstStyle/>
        <a:p>
          <a:endParaRPr lang="cs-CZ"/>
        </a:p>
      </dgm:t>
    </dgm:pt>
    <dgm:pt modelId="{D5E5A4ED-37A9-4D2A-9AB1-8B1FB248547F}" type="sibTrans" cxnId="{7F5AA956-C732-4783-9098-E28857343526}">
      <dgm:prSet/>
      <dgm:spPr/>
      <dgm:t>
        <a:bodyPr/>
        <a:lstStyle/>
        <a:p>
          <a:endParaRPr lang="cs-CZ"/>
        </a:p>
      </dgm:t>
    </dgm:pt>
    <dgm:pt modelId="{5B6373B7-E38B-497C-9819-52B0965310F5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BOWL</a:t>
          </a:r>
          <a:endParaRPr lang="cs-CZ" sz="2000" dirty="0">
            <a:latin typeface="Verdana" pitchFamily="34" charset="0"/>
          </a:endParaRPr>
        </a:p>
      </dgm:t>
    </dgm:pt>
    <dgm:pt modelId="{D23B11E3-C1B7-401D-9408-64F0AA5A0A9A}" type="parTrans" cxnId="{09BBB283-1903-46C7-B5AE-6BB3AD498BD1}">
      <dgm:prSet/>
      <dgm:spPr/>
      <dgm:t>
        <a:bodyPr/>
        <a:lstStyle/>
        <a:p>
          <a:endParaRPr lang="cs-CZ"/>
        </a:p>
      </dgm:t>
    </dgm:pt>
    <dgm:pt modelId="{BF400B6C-8EEF-44F1-AFC8-7C075CB082C1}" type="sibTrans" cxnId="{09BBB283-1903-46C7-B5AE-6BB3AD498BD1}">
      <dgm:prSet/>
      <dgm:spPr/>
      <dgm:t>
        <a:bodyPr/>
        <a:lstStyle/>
        <a:p>
          <a:endParaRPr lang="cs-CZ"/>
        </a:p>
      </dgm:t>
    </dgm:pt>
    <dgm:pt modelId="{880F3215-FF66-4465-9FF1-0AE5B40EA1F6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KNIFE</a:t>
          </a:r>
          <a:endParaRPr lang="cs-CZ" sz="2000" dirty="0">
            <a:latin typeface="Verdana" pitchFamily="34" charset="0"/>
          </a:endParaRPr>
        </a:p>
      </dgm:t>
    </dgm:pt>
    <dgm:pt modelId="{FC2D37C2-97A1-4C11-8861-2C5E343F49FC}" type="parTrans" cxnId="{CCC74D10-D864-4636-82F9-466B71A0E78C}">
      <dgm:prSet/>
      <dgm:spPr/>
      <dgm:t>
        <a:bodyPr/>
        <a:lstStyle/>
        <a:p>
          <a:endParaRPr lang="cs-CZ"/>
        </a:p>
      </dgm:t>
    </dgm:pt>
    <dgm:pt modelId="{6DAA5FA4-6CBD-4D94-A1A3-2E1530486BB5}" type="sibTrans" cxnId="{CCC74D10-D864-4636-82F9-466B71A0E78C}">
      <dgm:prSet/>
      <dgm:spPr/>
      <dgm:t>
        <a:bodyPr/>
        <a:lstStyle/>
        <a:p>
          <a:endParaRPr lang="cs-CZ"/>
        </a:p>
      </dgm:t>
    </dgm:pt>
    <dgm:pt modelId="{2FB4CFF9-211D-4C2F-AED4-9C8855D4D948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ON</a:t>
          </a:r>
          <a:endParaRPr lang="cs-CZ" sz="2000" dirty="0">
            <a:latin typeface="Verdana" pitchFamily="34" charset="0"/>
          </a:endParaRPr>
        </a:p>
      </dgm:t>
    </dgm:pt>
    <dgm:pt modelId="{FC253F75-B7F7-40D8-8442-56E7BD42F320}" type="parTrans" cxnId="{DDC76777-6EFF-4432-81E9-F87A092E63DA}">
      <dgm:prSet/>
      <dgm:spPr/>
      <dgm:t>
        <a:bodyPr/>
        <a:lstStyle/>
        <a:p>
          <a:endParaRPr lang="cs-CZ"/>
        </a:p>
      </dgm:t>
    </dgm:pt>
    <dgm:pt modelId="{40CEF135-5BA8-41DB-9AB8-DCE10F6B27CC}" type="sibTrans" cxnId="{DDC76777-6EFF-4432-81E9-F87A092E63DA}">
      <dgm:prSet/>
      <dgm:spPr/>
      <dgm:t>
        <a:bodyPr/>
        <a:lstStyle/>
        <a:p>
          <a:endParaRPr lang="cs-CZ"/>
        </a:p>
      </dgm:t>
    </dgm:pt>
    <dgm:pt modelId="{2D88646E-F1E1-466C-9E30-262074D5D409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FORK</a:t>
          </a:r>
          <a:endParaRPr lang="cs-CZ" sz="2000" dirty="0">
            <a:latin typeface="Verdana" pitchFamily="34" charset="0"/>
          </a:endParaRPr>
        </a:p>
      </dgm:t>
    </dgm:pt>
    <dgm:pt modelId="{237FC327-2C36-4EE9-9053-4DDDCA2289B0}" type="parTrans" cxnId="{1F0D5F6C-CA61-46CA-8C46-4AC9447D90B7}">
      <dgm:prSet/>
      <dgm:spPr/>
      <dgm:t>
        <a:bodyPr/>
        <a:lstStyle/>
        <a:p>
          <a:endParaRPr lang="cs-CZ"/>
        </a:p>
      </dgm:t>
    </dgm:pt>
    <dgm:pt modelId="{A17E0ED9-DC0F-487F-ACB3-9EB47D70922A}" type="sibTrans" cxnId="{1F0D5F6C-CA61-46CA-8C46-4AC9447D90B7}">
      <dgm:prSet/>
      <dgm:spPr/>
      <dgm:t>
        <a:bodyPr/>
        <a:lstStyle/>
        <a:p>
          <a:endParaRPr lang="cs-CZ"/>
        </a:p>
      </dgm:t>
    </dgm:pt>
    <dgm:pt modelId="{B5962BA0-481B-4A8D-83C0-A2017835EA02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IN</a:t>
          </a:r>
          <a:endParaRPr lang="cs-CZ" sz="2000" dirty="0">
            <a:latin typeface="Verdana" pitchFamily="34" charset="0"/>
          </a:endParaRPr>
        </a:p>
      </dgm:t>
    </dgm:pt>
    <dgm:pt modelId="{BA71233A-1967-4B84-B8BD-12E599499774}" type="parTrans" cxnId="{DE626DE5-ABFA-43A5-802A-4E958B801D8D}">
      <dgm:prSet/>
      <dgm:spPr/>
      <dgm:t>
        <a:bodyPr/>
        <a:lstStyle/>
        <a:p>
          <a:endParaRPr lang="cs-CZ"/>
        </a:p>
      </dgm:t>
    </dgm:pt>
    <dgm:pt modelId="{BB4DC4C8-714E-4278-82E9-806DBD0A88CC}" type="sibTrans" cxnId="{DE626DE5-ABFA-43A5-802A-4E958B801D8D}">
      <dgm:prSet/>
      <dgm:spPr/>
      <dgm:t>
        <a:bodyPr/>
        <a:lstStyle/>
        <a:p>
          <a:endParaRPr lang="cs-CZ"/>
        </a:p>
      </dgm:t>
    </dgm:pt>
    <dgm:pt modelId="{6872A6E2-2E67-4DEB-948D-621506D13C8A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CUT</a:t>
          </a:r>
          <a:endParaRPr lang="cs-CZ" sz="2000" dirty="0">
            <a:latin typeface="Verdana" pitchFamily="34" charset="0"/>
          </a:endParaRPr>
        </a:p>
      </dgm:t>
    </dgm:pt>
    <dgm:pt modelId="{047841FD-FA89-4433-BB59-0B1D75A88771}" type="parTrans" cxnId="{DF21D501-E503-4A3D-A866-538CB3651C85}">
      <dgm:prSet/>
      <dgm:spPr/>
      <dgm:t>
        <a:bodyPr/>
        <a:lstStyle/>
        <a:p>
          <a:endParaRPr lang="cs-CZ"/>
        </a:p>
      </dgm:t>
    </dgm:pt>
    <dgm:pt modelId="{CBA58A6C-7D94-4B15-86D6-C781FAE8F7FF}" type="sibTrans" cxnId="{DF21D501-E503-4A3D-A866-538CB3651C85}">
      <dgm:prSet/>
      <dgm:spPr/>
      <dgm:t>
        <a:bodyPr/>
        <a:lstStyle/>
        <a:p>
          <a:endParaRPr lang="cs-CZ"/>
        </a:p>
      </dgm:t>
    </dgm:pt>
    <dgm:pt modelId="{7CE61A9B-D53E-43DA-87C5-D2E8379441E6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SPOON</a:t>
          </a:r>
          <a:endParaRPr lang="cs-CZ" sz="2000" dirty="0">
            <a:latin typeface="Verdana" pitchFamily="34" charset="0"/>
          </a:endParaRPr>
        </a:p>
      </dgm:t>
    </dgm:pt>
    <dgm:pt modelId="{67E46463-ECC0-4C78-A97E-071F4F0BEA5B}" type="parTrans" cxnId="{C340F306-C2AC-4427-B559-375B3F71E2F5}">
      <dgm:prSet/>
      <dgm:spPr/>
      <dgm:t>
        <a:bodyPr/>
        <a:lstStyle/>
        <a:p>
          <a:endParaRPr lang="cs-CZ"/>
        </a:p>
      </dgm:t>
    </dgm:pt>
    <dgm:pt modelId="{E64EB577-45D3-420F-83C8-7F4C1CB4670D}" type="sibTrans" cxnId="{C340F306-C2AC-4427-B559-375B3F71E2F5}">
      <dgm:prSet/>
      <dgm:spPr/>
      <dgm:t>
        <a:bodyPr/>
        <a:lstStyle/>
        <a:p>
          <a:endParaRPr lang="cs-CZ"/>
        </a:p>
      </dgm:t>
    </dgm:pt>
    <dgm:pt modelId="{05BA8715-36E4-4EE3-BF7D-11BBE1D6B37F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WITH</a:t>
          </a:r>
          <a:endParaRPr lang="cs-CZ" sz="2000" dirty="0">
            <a:latin typeface="Verdana" pitchFamily="34" charset="0"/>
          </a:endParaRPr>
        </a:p>
      </dgm:t>
    </dgm:pt>
    <dgm:pt modelId="{0E3E5F81-C6CC-40DF-9187-B72918C582E3}" type="parTrans" cxnId="{25CB9FD9-50F2-4FD5-AEE7-E05BFBE4DC22}">
      <dgm:prSet/>
      <dgm:spPr/>
      <dgm:t>
        <a:bodyPr/>
        <a:lstStyle/>
        <a:p>
          <a:endParaRPr lang="cs-CZ"/>
        </a:p>
      </dgm:t>
    </dgm:pt>
    <dgm:pt modelId="{60B7EBFF-EC9E-49E0-8093-28EE4126A094}" type="sibTrans" cxnId="{25CB9FD9-50F2-4FD5-AEE7-E05BFBE4DC22}">
      <dgm:prSet/>
      <dgm:spPr/>
      <dgm:t>
        <a:bodyPr/>
        <a:lstStyle/>
        <a:p>
          <a:endParaRPr lang="cs-CZ"/>
        </a:p>
      </dgm:t>
    </dgm:pt>
    <dgm:pt modelId="{7A6CB59C-4F04-4884-9534-BC32888ECCB0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WITH</a:t>
          </a:r>
          <a:endParaRPr lang="cs-CZ" sz="2000" dirty="0">
            <a:latin typeface="Verdana" pitchFamily="34" charset="0"/>
          </a:endParaRPr>
        </a:p>
      </dgm:t>
    </dgm:pt>
    <dgm:pt modelId="{0B79354F-DA23-4021-BFA3-CAAD9233CE25}" type="parTrans" cxnId="{8CA446DB-B404-45C2-B45D-2429BDF8BFE8}">
      <dgm:prSet/>
      <dgm:spPr/>
      <dgm:t>
        <a:bodyPr/>
        <a:lstStyle/>
        <a:p>
          <a:endParaRPr lang="cs-CZ"/>
        </a:p>
      </dgm:t>
    </dgm:pt>
    <dgm:pt modelId="{A4EEA846-BB85-4CB6-97EF-1F63D742C240}" type="sibTrans" cxnId="{8CA446DB-B404-45C2-B45D-2429BDF8BFE8}">
      <dgm:prSet/>
      <dgm:spPr/>
      <dgm:t>
        <a:bodyPr/>
        <a:lstStyle/>
        <a:p>
          <a:endParaRPr lang="cs-CZ"/>
        </a:p>
      </dgm:t>
    </dgm:pt>
    <dgm:pt modelId="{D26B7BEF-84B2-45D3-BB41-0EF9486F9FA9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PASTA</a:t>
          </a:r>
          <a:endParaRPr lang="cs-CZ" sz="2000" dirty="0">
            <a:latin typeface="Verdana" pitchFamily="34" charset="0"/>
          </a:endParaRPr>
        </a:p>
      </dgm:t>
    </dgm:pt>
    <dgm:pt modelId="{A745581F-0863-493C-8F27-B9649C56C9E5}" type="parTrans" cxnId="{33DF2872-34B5-4C7F-A5CF-DC0A0CE6E017}">
      <dgm:prSet/>
      <dgm:spPr/>
      <dgm:t>
        <a:bodyPr/>
        <a:lstStyle/>
        <a:p>
          <a:endParaRPr lang="cs-CZ"/>
        </a:p>
      </dgm:t>
    </dgm:pt>
    <dgm:pt modelId="{C2304BD1-545F-46B1-9196-43EFE611FD15}" type="sibTrans" cxnId="{33DF2872-34B5-4C7F-A5CF-DC0A0CE6E017}">
      <dgm:prSet/>
      <dgm:spPr/>
      <dgm:t>
        <a:bodyPr/>
        <a:lstStyle/>
        <a:p>
          <a:endParaRPr lang="cs-CZ"/>
        </a:p>
      </dgm:t>
    </dgm:pt>
    <dgm:pt modelId="{4941F49B-B7CC-49A2-BF93-D2448DD7735F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WE</a:t>
          </a:r>
          <a:endParaRPr lang="cs-CZ" sz="2000" dirty="0">
            <a:latin typeface="Verdana" pitchFamily="34" charset="0"/>
          </a:endParaRPr>
        </a:p>
      </dgm:t>
    </dgm:pt>
    <dgm:pt modelId="{0EB4C70E-27DF-44B7-B562-9687512A0736}" type="parTrans" cxnId="{4B93222A-50CB-4C3B-8D31-9466B05D8C09}">
      <dgm:prSet/>
      <dgm:spPr/>
      <dgm:t>
        <a:bodyPr/>
        <a:lstStyle/>
        <a:p>
          <a:endParaRPr lang="cs-CZ"/>
        </a:p>
      </dgm:t>
    </dgm:pt>
    <dgm:pt modelId="{B23E5F18-8F8B-477D-96A8-8E0E024A1FC7}" type="sibTrans" cxnId="{4B93222A-50CB-4C3B-8D31-9466B05D8C09}">
      <dgm:prSet/>
      <dgm:spPr/>
      <dgm:t>
        <a:bodyPr/>
        <a:lstStyle/>
        <a:p>
          <a:endParaRPr lang="cs-CZ"/>
        </a:p>
      </dgm:t>
    </dgm:pt>
    <dgm:pt modelId="{31E97E4A-075E-4063-B5A1-ABC5592ECDA9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A</a:t>
          </a:r>
          <a:endParaRPr lang="cs-CZ" sz="2000" dirty="0">
            <a:latin typeface="Verdana" pitchFamily="34" charset="0"/>
          </a:endParaRPr>
        </a:p>
      </dgm:t>
    </dgm:pt>
    <dgm:pt modelId="{D3F42533-715D-47F1-B623-5E14C52885ED}" type="parTrans" cxnId="{4B3A9DCA-2F26-4302-96E6-0AC867A04554}">
      <dgm:prSet/>
      <dgm:spPr/>
      <dgm:t>
        <a:bodyPr/>
        <a:lstStyle/>
        <a:p>
          <a:endParaRPr lang="cs-CZ"/>
        </a:p>
      </dgm:t>
    </dgm:pt>
    <dgm:pt modelId="{ACEA0022-AB13-46DD-9455-8729734B2A42}" type="sibTrans" cxnId="{4B3A9DCA-2F26-4302-96E6-0AC867A04554}">
      <dgm:prSet/>
      <dgm:spPr/>
      <dgm:t>
        <a:bodyPr/>
        <a:lstStyle/>
        <a:p>
          <a:endParaRPr lang="cs-CZ"/>
        </a:p>
      </dgm:t>
    </dgm:pt>
    <dgm:pt modelId="{1BA18937-5DD9-4ECC-B1BD-72929C8B0E0E}">
      <dgm:prSet phldrT="[Text]" custT="1"/>
      <dgm:spPr/>
      <dgm:t>
        <a:bodyPr/>
        <a:lstStyle/>
        <a:p>
          <a:r>
            <a:rPr lang="cs-CZ" sz="2000" dirty="0" smtClean="0">
              <a:latin typeface="Verdana" pitchFamily="34" charset="0"/>
            </a:rPr>
            <a:t>APPLES</a:t>
          </a:r>
          <a:endParaRPr lang="cs-CZ" sz="2000" dirty="0">
            <a:latin typeface="Verdana" pitchFamily="34" charset="0"/>
          </a:endParaRPr>
        </a:p>
      </dgm:t>
    </dgm:pt>
    <dgm:pt modelId="{D8BB8345-EC15-4DCE-86C1-FA1FE5E5376C}" type="parTrans" cxnId="{1E1AAD9B-4BA9-4CE4-BAD0-0C3F0473511E}">
      <dgm:prSet/>
      <dgm:spPr/>
      <dgm:t>
        <a:bodyPr/>
        <a:lstStyle/>
        <a:p>
          <a:endParaRPr lang="cs-CZ"/>
        </a:p>
      </dgm:t>
    </dgm:pt>
    <dgm:pt modelId="{FA3177E3-E20D-4706-B5D2-B70C5F8930E0}" type="sibTrans" cxnId="{1E1AAD9B-4BA9-4CE4-BAD0-0C3F0473511E}">
      <dgm:prSet/>
      <dgm:spPr/>
      <dgm:t>
        <a:bodyPr/>
        <a:lstStyle/>
        <a:p>
          <a:endParaRPr lang="cs-CZ"/>
        </a:p>
      </dgm:t>
    </dgm:pt>
    <dgm:pt modelId="{CB8F2EEB-816D-43CE-B45F-C6E5ADBC1521}" type="pres">
      <dgm:prSet presAssocID="{A81A1221-D076-4E4F-B2B9-E21C026BCCE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F85A6E5-2977-4476-A6E0-0CBAAEED4C5F}" type="pres">
      <dgm:prSet presAssocID="{68191E73-3041-44A5-8547-8CDBEE0F6880}" presName="node" presStyleLbl="node1" presStyleIdx="0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C810E5-C9F9-4706-90A2-590A0EA61AD5}" type="pres">
      <dgm:prSet presAssocID="{ABD96559-B59D-48BF-B7B5-DDA72C704A60}" presName="sibTrans" presStyleCnt="0"/>
      <dgm:spPr/>
    </dgm:pt>
    <dgm:pt modelId="{1A448616-D525-4691-8E60-EA8A5C5C75E4}" type="pres">
      <dgm:prSet presAssocID="{880F3215-FF66-4465-9FF1-0AE5B40EA1F6}" presName="node" presStyleLbl="node1" presStyleIdx="1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0C6349-58E0-4EB7-AAAD-29C9E2A8EE5A}" type="pres">
      <dgm:prSet presAssocID="{6DAA5FA4-6CBD-4D94-A1A3-2E1530486BB5}" presName="sibTrans" presStyleCnt="0"/>
      <dgm:spPr/>
    </dgm:pt>
    <dgm:pt modelId="{F1459119-015D-4E3A-9CC0-F95656501E3A}" type="pres">
      <dgm:prSet presAssocID="{2FB4CFF9-211D-4C2F-AED4-9C8855D4D948}" presName="node" presStyleLbl="node1" presStyleIdx="2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28E50B-47B8-4AC4-9A17-2E76C2475EA1}" type="pres">
      <dgm:prSet presAssocID="{40CEF135-5BA8-41DB-9AB8-DCE10F6B27CC}" presName="sibTrans" presStyleCnt="0"/>
      <dgm:spPr/>
    </dgm:pt>
    <dgm:pt modelId="{3E04D50B-61F7-4943-BB68-ED1499BBD439}" type="pres">
      <dgm:prSet presAssocID="{E796B0A3-F17C-4E25-A1C2-60504BDF15AA}" presName="node" presStyleLbl="node1" presStyleIdx="3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0C8ABF-88ED-4E84-B5F8-8C4F2DC91189}" type="pres">
      <dgm:prSet presAssocID="{AFFABBAC-E138-4BD4-9172-B7A97D9E6CDF}" presName="sibTrans" presStyleCnt="0"/>
      <dgm:spPr/>
    </dgm:pt>
    <dgm:pt modelId="{42A07C7D-3227-4C6B-A3C4-D8F5B49D3221}" type="pres">
      <dgm:prSet presAssocID="{595DA58E-08B7-4C29-BC8E-BC9C86660A34}" presName="node" presStyleLbl="node1" presStyleIdx="4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2802BE-2FA3-46BF-99A9-881B36A56AFE}" type="pres">
      <dgm:prSet presAssocID="{E4F1D756-ACFB-417D-B145-3DC3B0E7D3DB}" presName="sibTrans" presStyleCnt="0"/>
      <dgm:spPr/>
    </dgm:pt>
    <dgm:pt modelId="{B3631BD2-B2BE-4520-9C55-2746F30C75FE}" type="pres">
      <dgm:prSet presAssocID="{F359744E-BA76-4CD7-A038-2753CE267A9F}" presName="node" presStyleLbl="node1" presStyleIdx="5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71B7F-0515-429B-95CB-2060BB13F291}" type="pres">
      <dgm:prSet presAssocID="{72CBB24C-A9A1-4F02-81A0-F63E1ABAB05B}" presName="sibTrans" presStyleCnt="0"/>
      <dgm:spPr/>
    </dgm:pt>
    <dgm:pt modelId="{6999BF91-04B2-4B8B-A658-A772B4C5A19C}" type="pres">
      <dgm:prSet presAssocID="{2D88646E-F1E1-466C-9E30-262074D5D409}" presName="node" presStyleLbl="node1" presStyleIdx="6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CBF81E-D120-4CA2-A8E6-2BE6BCE3BCA7}" type="pres">
      <dgm:prSet presAssocID="{A17E0ED9-DC0F-487F-ACB3-9EB47D70922A}" presName="sibTrans" presStyleCnt="0"/>
      <dgm:spPr/>
    </dgm:pt>
    <dgm:pt modelId="{8EB17190-648E-4C85-9B0D-554EBA038EA0}" type="pres">
      <dgm:prSet presAssocID="{B5962BA0-481B-4A8D-83C0-A2017835EA02}" presName="node" presStyleLbl="node1" presStyleIdx="7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8D17D-4284-4FA1-B723-679FB8738C8F}" type="pres">
      <dgm:prSet presAssocID="{BB4DC4C8-714E-4278-82E9-806DBD0A88CC}" presName="sibTrans" presStyleCnt="0"/>
      <dgm:spPr/>
    </dgm:pt>
    <dgm:pt modelId="{D9CD6610-F370-44F5-AE42-724537EEBD64}" type="pres">
      <dgm:prSet presAssocID="{DB345AEF-9097-4F7F-8DF6-220667C52F87}" presName="node" presStyleLbl="node1" presStyleIdx="8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1BE134-42AF-475E-9C69-76E68C5469CE}" type="pres">
      <dgm:prSet presAssocID="{64394026-A154-41B4-B133-DE2A99AD5A51}" presName="sibTrans" presStyleCnt="0"/>
      <dgm:spPr/>
    </dgm:pt>
    <dgm:pt modelId="{9843E9C6-9675-40E6-B908-6F7B0F9F6EB6}" type="pres">
      <dgm:prSet presAssocID="{37ABD035-A72E-43E6-AF67-E5D36865833C}" presName="node" presStyleLbl="node1" presStyleIdx="9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67B25F-A26D-4D1B-9F02-99E368CB0021}" type="pres">
      <dgm:prSet presAssocID="{3378CD0F-DDB7-4CB4-A733-F8957578A0BD}" presName="sibTrans" presStyleCnt="0"/>
      <dgm:spPr/>
    </dgm:pt>
    <dgm:pt modelId="{A9224A58-CA78-4274-BD6C-DAF6FA7ABEF7}" type="pres">
      <dgm:prSet presAssocID="{6872A6E2-2E67-4DEB-948D-621506D13C8A}" presName="node" presStyleLbl="node1" presStyleIdx="10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DE2C36-5095-409B-9E92-DE19AF78C296}" type="pres">
      <dgm:prSet presAssocID="{CBA58A6C-7D94-4B15-86D6-C781FAE8F7FF}" presName="sibTrans" presStyleCnt="0"/>
      <dgm:spPr/>
    </dgm:pt>
    <dgm:pt modelId="{C540D109-25EB-4C27-8340-E3710E2BC9BD}" type="pres">
      <dgm:prSet presAssocID="{7CE61A9B-D53E-43DA-87C5-D2E8379441E6}" presName="node" presStyleLbl="node1" presStyleIdx="11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3A9FC1-75D2-4157-A557-2210DADC933D}" type="pres">
      <dgm:prSet presAssocID="{E64EB577-45D3-420F-83C8-7F4C1CB4670D}" presName="sibTrans" presStyleCnt="0"/>
      <dgm:spPr/>
    </dgm:pt>
    <dgm:pt modelId="{FF2EA925-EC1B-495A-8CAA-C784C5DBCE71}" type="pres">
      <dgm:prSet presAssocID="{05BA8715-36E4-4EE3-BF7D-11BBE1D6B37F}" presName="node" presStyleLbl="node1" presStyleIdx="12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D34132-07DF-42C6-A37E-A29A698C0B09}" type="pres">
      <dgm:prSet presAssocID="{60B7EBFF-EC9E-49E0-8093-28EE4126A094}" presName="sibTrans" presStyleCnt="0"/>
      <dgm:spPr/>
    </dgm:pt>
    <dgm:pt modelId="{1F34C7AE-805E-4854-9F0F-E1D1BA1460FD}" type="pres">
      <dgm:prSet presAssocID="{D5647CCB-C9EE-44DD-ABE9-641172830DEE}" presName="node" presStyleLbl="node1" presStyleIdx="13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1FC7EF-47E5-40D7-A2CC-155BD2FC46A5}" type="pres">
      <dgm:prSet presAssocID="{141A87C2-7D3C-439C-B607-A3DACB86BCFB}" presName="sibTrans" presStyleCnt="0"/>
      <dgm:spPr/>
    </dgm:pt>
    <dgm:pt modelId="{9C3FC0D7-2032-4395-A981-50A90CDBA8F5}" type="pres">
      <dgm:prSet presAssocID="{BFB88EA7-48EF-4445-818E-D369F701B653}" presName="node" presStyleLbl="node1" presStyleIdx="14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6992A5-1C4B-4F29-9DA9-BC2E10050237}" type="pres">
      <dgm:prSet presAssocID="{E27E91CB-59B6-4538-A1DC-99EE839734F5}" presName="sibTrans" presStyleCnt="0"/>
      <dgm:spPr/>
    </dgm:pt>
    <dgm:pt modelId="{5DEA0122-C2F9-4D7F-900D-803291EFFE0C}" type="pres">
      <dgm:prSet presAssocID="{270CCF95-388A-4BD0-8F34-BB8B0447BBB8}" presName="node" presStyleLbl="node1" presStyleIdx="15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24C65B-1643-407C-9835-AFC1C17DEA27}" type="pres">
      <dgm:prSet presAssocID="{D5E5A4ED-37A9-4D2A-9AB1-8B1FB248547F}" presName="sibTrans" presStyleCnt="0"/>
      <dgm:spPr/>
    </dgm:pt>
    <dgm:pt modelId="{9FFE4D47-ECEC-4B41-B5FD-2DC8D6D6E713}" type="pres">
      <dgm:prSet presAssocID="{5B6373B7-E38B-497C-9819-52B0965310F5}" presName="node" presStyleLbl="node1" presStyleIdx="16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942356-95F1-4161-9AD9-667FB0032634}" type="pres">
      <dgm:prSet presAssocID="{BF400B6C-8EEF-44F1-AFC8-7C075CB082C1}" presName="sibTrans" presStyleCnt="0"/>
      <dgm:spPr/>
    </dgm:pt>
    <dgm:pt modelId="{1B358F9A-4E08-4839-9A15-E161E98977C0}" type="pres">
      <dgm:prSet presAssocID="{7A6CB59C-4F04-4884-9534-BC32888ECCB0}" presName="node" presStyleLbl="node1" presStyleIdx="17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226508-820E-4F49-BD02-709B5D0994E3}" type="pres">
      <dgm:prSet presAssocID="{A4EEA846-BB85-4CB6-97EF-1F63D742C240}" presName="sibTrans" presStyleCnt="0"/>
      <dgm:spPr/>
    </dgm:pt>
    <dgm:pt modelId="{AB2224F7-1473-431A-B6EE-3229FE7495C5}" type="pres">
      <dgm:prSet presAssocID="{D26B7BEF-84B2-45D3-BB41-0EF9486F9FA9}" presName="node" presStyleLbl="node1" presStyleIdx="18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6DA219-E392-4564-AEE1-1ED0675A473D}" type="pres">
      <dgm:prSet presAssocID="{C2304BD1-545F-46B1-9196-43EFE611FD15}" presName="sibTrans" presStyleCnt="0"/>
      <dgm:spPr/>
    </dgm:pt>
    <dgm:pt modelId="{594CF223-BC7F-4E5E-836C-7021279B4443}" type="pres">
      <dgm:prSet presAssocID="{4941F49B-B7CC-49A2-BF93-D2448DD7735F}" presName="node" presStyleLbl="node1" presStyleIdx="19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2BFFD9-245C-42ED-98C7-4DC02AC345F8}" type="pres">
      <dgm:prSet presAssocID="{B23E5F18-8F8B-477D-96A8-8E0E024A1FC7}" presName="sibTrans" presStyleCnt="0"/>
      <dgm:spPr/>
    </dgm:pt>
    <dgm:pt modelId="{357F60E4-1449-460B-98A5-F23A70F97E7E}" type="pres">
      <dgm:prSet presAssocID="{31E97E4A-075E-4063-B5A1-ABC5592ECDA9}" presName="node" presStyleLbl="node1" presStyleIdx="20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E9A1AF-FFB7-415E-80B1-DCDF42D37165}" type="pres">
      <dgm:prSet presAssocID="{ACEA0022-AB13-46DD-9455-8729734B2A42}" presName="sibTrans" presStyleCnt="0"/>
      <dgm:spPr/>
    </dgm:pt>
    <dgm:pt modelId="{36B054D3-A411-4442-81D7-184F593479BC}" type="pres">
      <dgm:prSet presAssocID="{1BA18937-5DD9-4ECC-B1BD-72929C8B0E0E}" presName="node" presStyleLbl="node1" presStyleIdx="21" presStyleCnt="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93222A-50CB-4C3B-8D31-9466B05D8C09}" srcId="{A81A1221-D076-4E4F-B2B9-E21C026BCCE9}" destId="{4941F49B-B7CC-49A2-BF93-D2448DD7735F}" srcOrd="19" destOrd="0" parTransId="{0EB4C70E-27DF-44B7-B562-9687512A0736}" sibTransId="{B23E5F18-8F8B-477D-96A8-8E0E024A1FC7}"/>
    <dgm:cxn modelId="{C8298CCB-748B-4B1A-8953-A2F41D73A1FC}" srcId="{A81A1221-D076-4E4F-B2B9-E21C026BCCE9}" destId="{F359744E-BA76-4CD7-A038-2753CE267A9F}" srcOrd="5" destOrd="0" parTransId="{E3122EFF-3CCD-40AB-BA50-A0446930E471}" sibTransId="{72CBB24C-A9A1-4F02-81A0-F63E1ABAB05B}"/>
    <dgm:cxn modelId="{1A109864-5E04-4E2E-9282-E7D7112BDDE4}" type="presOf" srcId="{1BA18937-5DD9-4ECC-B1BD-72929C8B0E0E}" destId="{36B054D3-A411-4442-81D7-184F593479BC}" srcOrd="0" destOrd="0" presId="urn:microsoft.com/office/officeart/2005/8/layout/default#1"/>
    <dgm:cxn modelId="{7F5AA956-C732-4783-9098-E28857343526}" srcId="{A81A1221-D076-4E4F-B2B9-E21C026BCCE9}" destId="{270CCF95-388A-4BD0-8F34-BB8B0447BBB8}" srcOrd="15" destOrd="0" parTransId="{11269AB3-309C-4A8B-8A88-E27E635BE4A5}" sibTransId="{D5E5A4ED-37A9-4D2A-9AB1-8B1FB248547F}"/>
    <dgm:cxn modelId="{B5EBFAFA-BAEB-4954-8D15-E657BEB6A805}" type="presOf" srcId="{6872A6E2-2E67-4DEB-948D-621506D13C8A}" destId="{A9224A58-CA78-4274-BD6C-DAF6FA7ABEF7}" srcOrd="0" destOrd="0" presId="urn:microsoft.com/office/officeart/2005/8/layout/default#1"/>
    <dgm:cxn modelId="{33DF2872-34B5-4C7F-A5CF-DC0A0CE6E017}" srcId="{A81A1221-D076-4E4F-B2B9-E21C026BCCE9}" destId="{D26B7BEF-84B2-45D3-BB41-0EF9486F9FA9}" srcOrd="18" destOrd="0" parTransId="{A745581F-0863-493C-8F27-B9649C56C9E5}" sibTransId="{C2304BD1-545F-46B1-9196-43EFE611FD15}"/>
    <dgm:cxn modelId="{73B01934-2294-40AA-8F99-D2968743FDC8}" type="presOf" srcId="{4941F49B-B7CC-49A2-BF93-D2448DD7735F}" destId="{594CF223-BC7F-4E5E-836C-7021279B4443}" srcOrd="0" destOrd="0" presId="urn:microsoft.com/office/officeart/2005/8/layout/default#1"/>
    <dgm:cxn modelId="{DDC76777-6EFF-4432-81E9-F87A092E63DA}" srcId="{A81A1221-D076-4E4F-B2B9-E21C026BCCE9}" destId="{2FB4CFF9-211D-4C2F-AED4-9C8855D4D948}" srcOrd="2" destOrd="0" parTransId="{FC253F75-B7F7-40D8-8442-56E7BD42F320}" sibTransId="{40CEF135-5BA8-41DB-9AB8-DCE10F6B27CC}"/>
    <dgm:cxn modelId="{D0261350-10EC-4767-AEFA-8D0F4CBD84CD}" srcId="{A81A1221-D076-4E4F-B2B9-E21C026BCCE9}" destId="{E796B0A3-F17C-4E25-A1C2-60504BDF15AA}" srcOrd="3" destOrd="0" parTransId="{2BCFC223-8CB0-4961-8CBA-134EA7BEBF5A}" sibTransId="{AFFABBAC-E138-4BD4-9172-B7A97D9E6CDF}"/>
    <dgm:cxn modelId="{09B8B42F-B8E7-4433-9A09-BDDDA72BA32B}" type="presOf" srcId="{7CE61A9B-D53E-43DA-87C5-D2E8379441E6}" destId="{C540D109-25EB-4C27-8340-E3710E2BC9BD}" srcOrd="0" destOrd="0" presId="urn:microsoft.com/office/officeart/2005/8/layout/default#1"/>
    <dgm:cxn modelId="{07B279FB-86D0-4CEA-BCA0-215B90714404}" srcId="{A81A1221-D076-4E4F-B2B9-E21C026BCCE9}" destId="{68191E73-3041-44A5-8547-8CDBEE0F6880}" srcOrd="0" destOrd="0" parTransId="{EFF5E952-2E42-4F55-9752-6BE58C4EBCA5}" sibTransId="{ABD96559-B59D-48BF-B7B5-DDA72C704A60}"/>
    <dgm:cxn modelId="{E7D63A35-2C2D-46DA-B17C-B13B1CE0A0FE}" type="presOf" srcId="{F359744E-BA76-4CD7-A038-2753CE267A9F}" destId="{B3631BD2-B2BE-4520-9C55-2746F30C75FE}" srcOrd="0" destOrd="0" presId="urn:microsoft.com/office/officeart/2005/8/layout/default#1"/>
    <dgm:cxn modelId="{08DABCF0-834F-4B16-967D-9BCC025FA1F6}" srcId="{A81A1221-D076-4E4F-B2B9-E21C026BCCE9}" destId="{D5647CCB-C9EE-44DD-ABE9-641172830DEE}" srcOrd="13" destOrd="0" parTransId="{DCE93580-821C-415D-ABCC-ADBC3E882BD1}" sibTransId="{141A87C2-7D3C-439C-B607-A3DACB86BCFB}"/>
    <dgm:cxn modelId="{25CB9FD9-50F2-4FD5-AEE7-E05BFBE4DC22}" srcId="{A81A1221-D076-4E4F-B2B9-E21C026BCCE9}" destId="{05BA8715-36E4-4EE3-BF7D-11BBE1D6B37F}" srcOrd="12" destOrd="0" parTransId="{0E3E5F81-C6CC-40DF-9187-B72918C582E3}" sibTransId="{60B7EBFF-EC9E-49E0-8093-28EE4126A094}"/>
    <dgm:cxn modelId="{9A529F4E-94CE-4043-B332-EBDF76B30FAA}" type="presOf" srcId="{BFB88EA7-48EF-4445-818E-D369F701B653}" destId="{9C3FC0D7-2032-4395-A981-50A90CDBA8F5}" srcOrd="0" destOrd="0" presId="urn:microsoft.com/office/officeart/2005/8/layout/default#1"/>
    <dgm:cxn modelId="{31897A4B-439C-4E37-BA78-11D3B3A1C118}" srcId="{A81A1221-D076-4E4F-B2B9-E21C026BCCE9}" destId="{BFB88EA7-48EF-4445-818E-D369F701B653}" srcOrd="14" destOrd="0" parTransId="{D6BAF67B-C0CB-4992-AB6D-633D7B4053C4}" sibTransId="{E27E91CB-59B6-4538-A1DC-99EE839734F5}"/>
    <dgm:cxn modelId="{6C49C1B3-EBBB-461A-BDAA-C34D1C14EF60}" type="presOf" srcId="{05BA8715-36E4-4EE3-BF7D-11BBE1D6B37F}" destId="{FF2EA925-EC1B-495A-8CAA-C784C5DBCE71}" srcOrd="0" destOrd="0" presId="urn:microsoft.com/office/officeart/2005/8/layout/default#1"/>
    <dgm:cxn modelId="{1E1AAD9B-4BA9-4CE4-BAD0-0C3F0473511E}" srcId="{A81A1221-D076-4E4F-B2B9-E21C026BCCE9}" destId="{1BA18937-5DD9-4ECC-B1BD-72929C8B0E0E}" srcOrd="21" destOrd="0" parTransId="{D8BB8345-EC15-4DCE-86C1-FA1FE5E5376C}" sibTransId="{FA3177E3-E20D-4706-B5D2-B70C5F8930E0}"/>
    <dgm:cxn modelId="{993F12BA-AB78-4A76-855A-ADB8CBDE5E88}" type="presOf" srcId="{270CCF95-388A-4BD0-8F34-BB8B0447BBB8}" destId="{5DEA0122-C2F9-4D7F-900D-803291EFFE0C}" srcOrd="0" destOrd="0" presId="urn:microsoft.com/office/officeart/2005/8/layout/default#1"/>
    <dgm:cxn modelId="{DF21D501-E503-4A3D-A866-538CB3651C85}" srcId="{A81A1221-D076-4E4F-B2B9-E21C026BCCE9}" destId="{6872A6E2-2E67-4DEB-948D-621506D13C8A}" srcOrd="10" destOrd="0" parTransId="{047841FD-FA89-4433-BB59-0B1D75A88771}" sibTransId="{CBA58A6C-7D94-4B15-86D6-C781FAE8F7FF}"/>
    <dgm:cxn modelId="{1F0D5F6C-CA61-46CA-8C46-4AC9447D90B7}" srcId="{A81A1221-D076-4E4F-B2B9-E21C026BCCE9}" destId="{2D88646E-F1E1-466C-9E30-262074D5D409}" srcOrd="6" destOrd="0" parTransId="{237FC327-2C36-4EE9-9053-4DDDCA2289B0}" sibTransId="{A17E0ED9-DC0F-487F-ACB3-9EB47D70922A}"/>
    <dgm:cxn modelId="{3E89690B-92F9-442A-9FDB-C52E496DEFA3}" type="presOf" srcId="{D5647CCB-C9EE-44DD-ABE9-641172830DEE}" destId="{1F34C7AE-805E-4854-9F0F-E1D1BA1460FD}" srcOrd="0" destOrd="0" presId="urn:microsoft.com/office/officeart/2005/8/layout/default#1"/>
    <dgm:cxn modelId="{4AB20039-6F63-4940-9A09-476EC137323C}" type="presOf" srcId="{2FB4CFF9-211D-4C2F-AED4-9C8855D4D948}" destId="{F1459119-015D-4E3A-9CC0-F95656501E3A}" srcOrd="0" destOrd="0" presId="urn:microsoft.com/office/officeart/2005/8/layout/default#1"/>
    <dgm:cxn modelId="{1F61F382-72F6-4501-8C0D-44926AFF8D08}" type="presOf" srcId="{595DA58E-08B7-4C29-BC8E-BC9C86660A34}" destId="{42A07C7D-3227-4C6B-A3C4-D8F5B49D3221}" srcOrd="0" destOrd="0" presId="urn:microsoft.com/office/officeart/2005/8/layout/default#1"/>
    <dgm:cxn modelId="{4B3A9DCA-2F26-4302-96E6-0AC867A04554}" srcId="{A81A1221-D076-4E4F-B2B9-E21C026BCCE9}" destId="{31E97E4A-075E-4063-B5A1-ABC5592ECDA9}" srcOrd="20" destOrd="0" parTransId="{D3F42533-715D-47F1-B623-5E14C52885ED}" sibTransId="{ACEA0022-AB13-46DD-9455-8729734B2A42}"/>
    <dgm:cxn modelId="{66F553D3-0611-411B-81BC-61FA321836BD}" type="presOf" srcId="{A81A1221-D076-4E4F-B2B9-E21C026BCCE9}" destId="{CB8F2EEB-816D-43CE-B45F-C6E5ADBC1521}" srcOrd="0" destOrd="0" presId="urn:microsoft.com/office/officeart/2005/8/layout/default#1"/>
    <dgm:cxn modelId="{EB627C44-F1BD-4964-8EA9-E0B1262808F3}" type="presOf" srcId="{37ABD035-A72E-43E6-AF67-E5D36865833C}" destId="{9843E9C6-9675-40E6-B908-6F7B0F9F6EB6}" srcOrd="0" destOrd="0" presId="urn:microsoft.com/office/officeart/2005/8/layout/default#1"/>
    <dgm:cxn modelId="{6A81E3EA-8ABB-4283-905F-C6EEC273392C}" type="presOf" srcId="{5B6373B7-E38B-497C-9819-52B0965310F5}" destId="{9FFE4D47-ECEC-4B41-B5FD-2DC8D6D6E713}" srcOrd="0" destOrd="0" presId="urn:microsoft.com/office/officeart/2005/8/layout/default#1"/>
    <dgm:cxn modelId="{4245AB59-3A5D-4076-9752-C191C11FD152}" type="presOf" srcId="{68191E73-3041-44A5-8547-8CDBEE0F6880}" destId="{2F85A6E5-2977-4476-A6E0-0CBAAEED4C5F}" srcOrd="0" destOrd="0" presId="urn:microsoft.com/office/officeart/2005/8/layout/default#1"/>
    <dgm:cxn modelId="{A2EFD79E-7354-4593-ADF6-A144018E2C42}" srcId="{A81A1221-D076-4E4F-B2B9-E21C026BCCE9}" destId="{DB345AEF-9097-4F7F-8DF6-220667C52F87}" srcOrd="8" destOrd="0" parTransId="{A93E2AF4-69EC-4882-8749-71D22E7B2D2E}" sibTransId="{64394026-A154-41B4-B133-DE2A99AD5A51}"/>
    <dgm:cxn modelId="{4D3C2A8E-2661-4EBE-AD4E-AAEB045FC208}" type="presOf" srcId="{E796B0A3-F17C-4E25-A1C2-60504BDF15AA}" destId="{3E04D50B-61F7-4943-BB68-ED1499BBD439}" srcOrd="0" destOrd="0" presId="urn:microsoft.com/office/officeart/2005/8/layout/default#1"/>
    <dgm:cxn modelId="{E7282E7C-07D4-45B8-8F7C-751454361361}" srcId="{A81A1221-D076-4E4F-B2B9-E21C026BCCE9}" destId="{595DA58E-08B7-4C29-BC8E-BC9C86660A34}" srcOrd="4" destOrd="0" parTransId="{C7E09100-AB2F-48D3-9FC8-CD35879832CC}" sibTransId="{E4F1D756-ACFB-417D-B145-3DC3B0E7D3DB}"/>
    <dgm:cxn modelId="{5B3FA419-8F4B-454E-9B8D-6DB27B3E3E9F}" type="presOf" srcId="{2D88646E-F1E1-466C-9E30-262074D5D409}" destId="{6999BF91-04B2-4B8B-A658-A772B4C5A19C}" srcOrd="0" destOrd="0" presId="urn:microsoft.com/office/officeart/2005/8/layout/default#1"/>
    <dgm:cxn modelId="{5147BEF3-53E9-4120-9FC6-CDE6352D3E15}" type="presOf" srcId="{880F3215-FF66-4465-9FF1-0AE5B40EA1F6}" destId="{1A448616-D525-4691-8E60-EA8A5C5C75E4}" srcOrd="0" destOrd="0" presId="urn:microsoft.com/office/officeart/2005/8/layout/default#1"/>
    <dgm:cxn modelId="{C756D9C8-EE1E-4EF3-919B-DEDB501623D9}" type="presOf" srcId="{B5962BA0-481B-4A8D-83C0-A2017835EA02}" destId="{8EB17190-648E-4C85-9B0D-554EBA038EA0}" srcOrd="0" destOrd="0" presId="urn:microsoft.com/office/officeart/2005/8/layout/default#1"/>
    <dgm:cxn modelId="{09BBB283-1903-46C7-B5AE-6BB3AD498BD1}" srcId="{A81A1221-D076-4E4F-B2B9-E21C026BCCE9}" destId="{5B6373B7-E38B-497C-9819-52B0965310F5}" srcOrd="16" destOrd="0" parTransId="{D23B11E3-C1B7-401D-9408-64F0AA5A0A9A}" sibTransId="{BF400B6C-8EEF-44F1-AFC8-7C075CB082C1}"/>
    <dgm:cxn modelId="{4B6DD158-E8AD-4AC1-B81D-7ACAB9DBD5BC}" type="presOf" srcId="{31E97E4A-075E-4063-B5A1-ABC5592ECDA9}" destId="{357F60E4-1449-460B-98A5-F23A70F97E7E}" srcOrd="0" destOrd="0" presId="urn:microsoft.com/office/officeart/2005/8/layout/default#1"/>
    <dgm:cxn modelId="{C7FFC6EE-6C3A-4503-BD0C-7ECA007610C4}" type="presOf" srcId="{D26B7BEF-84B2-45D3-BB41-0EF9486F9FA9}" destId="{AB2224F7-1473-431A-B6EE-3229FE7495C5}" srcOrd="0" destOrd="0" presId="urn:microsoft.com/office/officeart/2005/8/layout/default#1"/>
    <dgm:cxn modelId="{C340F306-C2AC-4427-B559-375B3F71E2F5}" srcId="{A81A1221-D076-4E4F-B2B9-E21C026BCCE9}" destId="{7CE61A9B-D53E-43DA-87C5-D2E8379441E6}" srcOrd="11" destOrd="0" parTransId="{67E46463-ECC0-4C78-A97E-071F4F0BEA5B}" sibTransId="{E64EB577-45D3-420F-83C8-7F4C1CB4670D}"/>
    <dgm:cxn modelId="{276D99B5-1BCF-415E-9B69-4ABD14C96C8F}" type="presOf" srcId="{7A6CB59C-4F04-4884-9534-BC32888ECCB0}" destId="{1B358F9A-4E08-4839-9A15-E161E98977C0}" srcOrd="0" destOrd="0" presId="urn:microsoft.com/office/officeart/2005/8/layout/default#1"/>
    <dgm:cxn modelId="{8CA446DB-B404-45C2-B45D-2429BDF8BFE8}" srcId="{A81A1221-D076-4E4F-B2B9-E21C026BCCE9}" destId="{7A6CB59C-4F04-4884-9534-BC32888ECCB0}" srcOrd="17" destOrd="0" parTransId="{0B79354F-DA23-4021-BFA3-CAAD9233CE25}" sibTransId="{A4EEA846-BB85-4CB6-97EF-1F63D742C240}"/>
    <dgm:cxn modelId="{DE626DE5-ABFA-43A5-802A-4E958B801D8D}" srcId="{A81A1221-D076-4E4F-B2B9-E21C026BCCE9}" destId="{B5962BA0-481B-4A8D-83C0-A2017835EA02}" srcOrd="7" destOrd="0" parTransId="{BA71233A-1967-4B84-B8BD-12E599499774}" sibTransId="{BB4DC4C8-714E-4278-82E9-806DBD0A88CC}"/>
    <dgm:cxn modelId="{5F73A2F9-824B-41ED-B1D6-7BA371E722B5}" srcId="{A81A1221-D076-4E4F-B2B9-E21C026BCCE9}" destId="{37ABD035-A72E-43E6-AF67-E5D36865833C}" srcOrd="9" destOrd="0" parTransId="{F98271BC-0759-4A71-83CE-A0024BAE2276}" sibTransId="{3378CD0F-DDB7-4CB4-A733-F8957578A0BD}"/>
    <dgm:cxn modelId="{36BD7CEB-59DE-4E77-A5D6-36BDA4A33F54}" type="presOf" srcId="{DB345AEF-9097-4F7F-8DF6-220667C52F87}" destId="{D9CD6610-F370-44F5-AE42-724537EEBD64}" srcOrd="0" destOrd="0" presId="urn:microsoft.com/office/officeart/2005/8/layout/default#1"/>
    <dgm:cxn modelId="{CCC74D10-D864-4636-82F9-466B71A0E78C}" srcId="{A81A1221-D076-4E4F-B2B9-E21C026BCCE9}" destId="{880F3215-FF66-4465-9FF1-0AE5B40EA1F6}" srcOrd="1" destOrd="0" parTransId="{FC2D37C2-97A1-4C11-8861-2C5E343F49FC}" sibTransId="{6DAA5FA4-6CBD-4D94-A1A3-2E1530486BB5}"/>
    <dgm:cxn modelId="{5C5AF35D-27C8-4F21-9C5B-560661F4C3F6}" type="presParOf" srcId="{CB8F2EEB-816D-43CE-B45F-C6E5ADBC1521}" destId="{2F85A6E5-2977-4476-A6E0-0CBAAEED4C5F}" srcOrd="0" destOrd="0" presId="urn:microsoft.com/office/officeart/2005/8/layout/default#1"/>
    <dgm:cxn modelId="{7EA1A984-0FAB-4E59-87AD-BEA13688D067}" type="presParOf" srcId="{CB8F2EEB-816D-43CE-B45F-C6E5ADBC1521}" destId="{19C810E5-C9F9-4706-90A2-590A0EA61AD5}" srcOrd="1" destOrd="0" presId="urn:microsoft.com/office/officeart/2005/8/layout/default#1"/>
    <dgm:cxn modelId="{447E14B8-1AE9-4D6E-9FB7-16D3BAD2FA26}" type="presParOf" srcId="{CB8F2EEB-816D-43CE-B45F-C6E5ADBC1521}" destId="{1A448616-D525-4691-8E60-EA8A5C5C75E4}" srcOrd="2" destOrd="0" presId="urn:microsoft.com/office/officeart/2005/8/layout/default#1"/>
    <dgm:cxn modelId="{756A64D3-C437-4C8A-BE3A-F2248809D3B4}" type="presParOf" srcId="{CB8F2EEB-816D-43CE-B45F-C6E5ADBC1521}" destId="{FE0C6349-58E0-4EB7-AAAD-29C9E2A8EE5A}" srcOrd="3" destOrd="0" presId="urn:microsoft.com/office/officeart/2005/8/layout/default#1"/>
    <dgm:cxn modelId="{BDDD2FC6-972B-46B7-A7C8-4E4F4D4106DC}" type="presParOf" srcId="{CB8F2EEB-816D-43CE-B45F-C6E5ADBC1521}" destId="{F1459119-015D-4E3A-9CC0-F95656501E3A}" srcOrd="4" destOrd="0" presId="urn:microsoft.com/office/officeart/2005/8/layout/default#1"/>
    <dgm:cxn modelId="{4BAD19AC-CC52-4499-A72A-9AAC43E7F49E}" type="presParOf" srcId="{CB8F2EEB-816D-43CE-B45F-C6E5ADBC1521}" destId="{2128E50B-47B8-4AC4-9A17-2E76C2475EA1}" srcOrd="5" destOrd="0" presId="urn:microsoft.com/office/officeart/2005/8/layout/default#1"/>
    <dgm:cxn modelId="{5F3C8E60-DB00-4743-8B1B-590F4EB389BD}" type="presParOf" srcId="{CB8F2EEB-816D-43CE-B45F-C6E5ADBC1521}" destId="{3E04D50B-61F7-4943-BB68-ED1499BBD439}" srcOrd="6" destOrd="0" presId="urn:microsoft.com/office/officeart/2005/8/layout/default#1"/>
    <dgm:cxn modelId="{B5F046AA-1D3E-42D8-9475-7C3D5CCBBA31}" type="presParOf" srcId="{CB8F2EEB-816D-43CE-B45F-C6E5ADBC1521}" destId="{3F0C8ABF-88ED-4E84-B5F8-8C4F2DC91189}" srcOrd="7" destOrd="0" presId="urn:microsoft.com/office/officeart/2005/8/layout/default#1"/>
    <dgm:cxn modelId="{665CEC0F-ED76-4FF9-B009-AF0492365203}" type="presParOf" srcId="{CB8F2EEB-816D-43CE-B45F-C6E5ADBC1521}" destId="{42A07C7D-3227-4C6B-A3C4-D8F5B49D3221}" srcOrd="8" destOrd="0" presId="urn:microsoft.com/office/officeart/2005/8/layout/default#1"/>
    <dgm:cxn modelId="{08E68C6D-8C33-499C-B873-A077127074BC}" type="presParOf" srcId="{CB8F2EEB-816D-43CE-B45F-C6E5ADBC1521}" destId="{2D2802BE-2FA3-46BF-99A9-881B36A56AFE}" srcOrd="9" destOrd="0" presId="urn:microsoft.com/office/officeart/2005/8/layout/default#1"/>
    <dgm:cxn modelId="{7A84A732-E2FE-41C6-911C-89E8F3CDF9A9}" type="presParOf" srcId="{CB8F2EEB-816D-43CE-B45F-C6E5ADBC1521}" destId="{B3631BD2-B2BE-4520-9C55-2746F30C75FE}" srcOrd="10" destOrd="0" presId="urn:microsoft.com/office/officeart/2005/8/layout/default#1"/>
    <dgm:cxn modelId="{D2646A08-CCE5-4418-9A62-8F6F99FF6C93}" type="presParOf" srcId="{CB8F2EEB-816D-43CE-B45F-C6E5ADBC1521}" destId="{CE571B7F-0515-429B-95CB-2060BB13F291}" srcOrd="11" destOrd="0" presId="urn:microsoft.com/office/officeart/2005/8/layout/default#1"/>
    <dgm:cxn modelId="{6CCF5DB8-06CD-4D9B-8501-2C32379C4102}" type="presParOf" srcId="{CB8F2EEB-816D-43CE-B45F-C6E5ADBC1521}" destId="{6999BF91-04B2-4B8B-A658-A772B4C5A19C}" srcOrd="12" destOrd="0" presId="urn:microsoft.com/office/officeart/2005/8/layout/default#1"/>
    <dgm:cxn modelId="{6442605A-86EA-445D-B25D-DA49306D503C}" type="presParOf" srcId="{CB8F2EEB-816D-43CE-B45F-C6E5ADBC1521}" destId="{E5CBF81E-D120-4CA2-A8E6-2BE6BCE3BCA7}" srcOrd="13" destOrd="0" presId="urn:microsoft.com/office/officeart/2005/8/layout/default#1"/>
    <dgm:cxn modelId="{793CFA2B-716C-4F91-9B60-87DC419BC220}" type="presParOf" srcId="{CB8F2EEB-816D-43CE-B45F-C6E5ADBC1521}" destId="{8EB17190-648E-4C85-9B0D-554EBA038EA0}" srcOrd="14" destOrd="0" presId="urn:microsoft.com/office/officeart/2005/8/layout/default#1"/>
    <dgm:cxn modelId="{6EAE6DFF-DC41-4D36-A7B5-976751274C77}" type="presParOf" srcId="{CB8F2EEB-816D-43CE-B45F-C6E5ADBC1521}" destId="{07D8D17D-4284-4FA1-B723-679FB8738C8F}" srcOrd="15" destOrd="0" presId="urn:microsoft.com/office/officeart/2005/8/layout/default#1"/>
    <dgm:cxn modelId="{6A170EBA-9D8B-4250-991F-AB8BCC751A0A}" type="presParOf" srcId="{CB8F2EEB-816D-43CE-B45F-C6E5ADBC1521}" destId="{D9CD6610-F370-44F5-AE42-724537EEBD64}" srcOrd="16" destOrd="0" presId="urn:microsoft.com/office/officeart/2005/8/layout/default#1"/>
    <dgm:cxn modelId="{849CB7F6-DE97-4D80-B852-72E2EDAB3FC6}" type="presParOf" srcId="{CB8F2EEB-816D-43CE-B45F-C6E5ADBC1521}" destId="{891BE134-42AF-475E-9C69-76E68C5469CE}" srcOrd="17" destOrd="0" presId="urn:microsoft.com/office/officeart/2005/8/layout/default#1"/>
    <dgm:cxn modelId="{C5DA22DC-3219-4BED-92C1-613766352838}" type="presParOf" srcId="{CB8F2EEB-816D-43CE-B45F-C6E5ADBC1521}" destId="{9843E9C6-9675-40E6-B908-6F7B0F9F6EB6}" srcOrd="18" destOrd="0" presId="urn:microsoft.com/office/officeart/2005/8/layout/default#1"/>
    <dgm:cxn modelId="{AEFE0EC7-07FE-4464-95F4-BB136F441ABE}" type="presParOf" srcId="{CB8F2EEB-816D-43CE-B45F-C6E5ADBC1521}" destId="{6867B25F-A26D-4D1B-9F02-99E368CB0021}" srcOrd="19" destOrd="0" presId="urn:microsoft.com/office/officeart/2005/8/layout/default#1"/>
    <dgm:cxn modelId="{55F4A70F-B160-4ACD-9827-34ED8ACA68C0}" type="presParOf" srcId="{CB8F2EEB-816D-43CE-B45F-C6E5ADBC1521}" destId="{A9224A58-CA78-4274-BD6C-DAF6FA7ABEF7}" srcOrd="20" destOrd="0" presId="urn:microsoft.com/office/officeart/2005/8/layout/default#1"/>
    <dgm:cxn modelId="{E68EB291-B85B-4689-A68B-368715EA4E0D}" type="presParOf" srcId="{CB8F2EEB-816D-43CE-B45F-C6E5ADBC1521}" destId="{FCDE2C36-5095-409B-9E92-DE19AF78C296}" srcOrd="21" destOrd="0" presId="urn:microsoft.com/office/officeart/2005/8/layout/default#1"/>
    <dgm:cxn modelId="{0C59D4AD-68E7-4116-BD67-B65CDC4264C5}" type="presParOf" srcId="{CB8F2EEB-816D-43CE-B45F-C6E5ADBC1521}" destId="{C540D109-25EB-4C27-8340-E3710E2BC9BD}" srcOrd="22" destOrd="0" presId="urn:microsoft.com/office/officeart/2005/8/layout/default#1"/>
    <dgm:cxn modelId="{C705406F-8E7F-4AF6-92D6-6FB0BB40AC5B}" type="presParOf" srcId="{CB8F2EEB-816D-43CE-B45F-C6E5ADBC1521}" destId="{B83A9FC1-75D2-4157-A557-2210DADC933D}" srcOrd="23" destOrd="0" presId="urn:microsoft.com/office/officeart/2005/8/layout/default#1"/>
    <dgm:cxn modelId="{33246135-F117-4DD4-82E9-70C0DB845582}" type="presParOf" srcId="{CB8F2EEB-816D-43CE-B45F-C6E5ADBC1521}" destId="{FF2EA925-EC1B-495A-8CAA-C784C5DBCE71}" srcOrd="24" destOrd="0" presId="urn:microsoft.com/office/officeart/2005/8/layout/default#1"/>
    <dgm:cxn modelId="{EA1604F1-16B0-4B96-BAC7-CCE52FCEC9A4}" type="presParOf" srcId="{CB8F2EEB-816D-43CE-B45F-C6E5ADBC1521}" destId="{B0D34132-07DF-42C6-A37E-A29A698C0B09}" srcOrd="25" destOrd="0" presId="urn:microsoft.com/office/officeart/2005/8/layout/default#1"/>
    <dgm:cxn modelId="{DE206C32-EF72-425E-A977-5DAC0BDEC4A6}" type="presParOf" srcId="{CB8F2EEB-816D-43CE-B45F-C6E5ADBC1521}" destId="{1F34C7AE-805E-4854-9F0F-E1D1BA1460FD}" srcOrd="26" destOrd="0" presId="urn:microsoft.com/office/officeart/2005/8/layout/default#1"/>
    <dgm:cxn modelId="{47D619A4-A586-4F08-8E0C-8474D8F1DB74}" type="presParOf" srcId="{CB8F2EEB-816D-43CE-B45F-C6E5ADBC1521}" destId="{011FC7EF-47E5-40D7-A2CC-155BD2FC46A5}" srcOrd="27" destOrd="0" presId="urn:microsoft.com/office/officeart/2005/8/layout/default#1"/>
    <dgm:cxn modelId="{7F8D8990-5377-42B8-ADC9-07DB32008449}" type="presParOf" srcId="{CB8F2EEB-816D-43CE-B45F-C6E5ADBC1521}" destId="{9C3FC0D7-2032-4395-A981-50A90CDBA8F5}" srcOrd="28" destOrd="0" presId="urn:microsoft.com/office/officeart/2005/8/layout/default#1"/>
    <dgm:cxn modelId="{67DA937B-6C0C-49F2-AB1F-4E9C726534FF}" type="presParOf" srcId="{CB8F2EEB-816D-43CE-B45F-C6E5ADBC1521}" destId="{6F6992A5-1C4B-4F29-9DA9-BC2E10050237}" srcOrd="29" destOrd="0" presId="urn:microsoft.com/office/officeart/2005/8/layout/default#1"/>
    <dgm:cxn modelId="{9EA79524-074B-4376-86D4-632663B81951}" type="presParOf" srcId="{CB8F2EEB-816D-43CE-B45F-C6E5ADBC1521}" destId="{5DEA0122-C2F9-4D7F-900D-803291EFFE0C}" srcOrd="30" destOrd="0" presId="urn:microsoft.com/office/officeart/2005/8/layout/default#1"/>
    <dgm:cxn modelId="{C9566525-85B0-4D43-87A6-B89F16301E21}" type="presParOf" srcId="{CB8F2EEB-816D-43CE-B45F-C6E5ADBC1521}" destId="{7824C65B-1643-407C-9835-AFC1C17DEA27}" srcOrd="31" destOrd="0" presId="urn:microsoft.com/office/officeart/2005/8/layout/default#1"/>
    <dgm:cxn modelId="{DF8451F7-3114-4257-BDAD-0286106D171B}" type="presParOf" srcId="{CB8F2EEB-816D-43CE-B45F-C6E5ADBC1521}" destId="{9FFE4D47-ECEC-4B41-B5FD-2DC8D6D6E713}" srcOrd="32" destOrd="0" presId="urn:microsoft.com/office/officeart/2005/8/layout/default#1"/>
    <dgm:cxn modelId="{36806FD7-47E4-45C9-A1C4-B7D46B00B690}" type="presParOf" srcId="{CB8F2EEB-816D-43CE-B45F-C6E5ADBC1521}" destId="{57942356-95F1-4161-9AD9-667FB0032634}" srcOrd="33" destOrd="0" presId="urn:microsoft.com/office/officeart/2005/8/layout/default#1"/>
    <dgm:cxn modelId="{35AD69E5-AFCD-41A9-9DE4-ABA9F6169BF3}" type="presParOf" srcId="{CB8F2EEB-816D-43CE-B45F-C6E5ADBC1521}" destId="{1B358F9A-4E08-4839-9A15-E161E98977C0}" srcOrd="34" destOrd="0" presId="urn:microsoft.com/office/officeart/2005/8/layout/default#1"/>
    <dgm:cxn modelId="{0E09E202-5162-49E6-B384-87DEC7518631}" type="presParOf" srcId="{CB8F2EEB-816D-43CE-B45F-C6E5ADBC1521}" destId="{40226508-820E-4F49-BD02-709B5D0994E3}" srcOrd="35" destOrd="0" presId="urn:microsoft.com/office/officeart/2005/8/layout/default#1"/>
    <dgm:cxn modelId="{23BC636E-F6CA-4CBC-9F59-CEEE0DE94D23}" type="presParOf" srcId="{CB8F2EEB-816D-43CE-B45F-C6E5ADBC1521}" destId="{AB2224F7-1473-431A-B6EE-3229FE7495C5}" srcOrd="36" destOrd="0" presId="urn:microsoft.com/office/officeart/2005/8/layout/default#1"/>
    <dgm:cxn modelId="{4B07A758-D18A-4A46-AFD4-CDFC29540FCB}" type="presParOf" srcId="{CB8F2EEB-816D-43CE-B45F-C6E5ADBC1521}" destId="{A76DA219-E392-4564-AEE1-1ED0675A473D}" srcOrd="37" destOrd="0" presId="urn:microsoft.com/office/officeart/2005/8/layout/default#1"/>
    <dgm:cxn modelId="{2BABBCAE-5BDA-41EA-A2E9-D045108C631B}" type="presParOf" srcId="{CB8F2EEB-816D-43CE-B45F-C6E5ADBC1521}" destId="{594CF223-BC7F-4E5E-836C-7021279B4443}" srcOrd="38" destOrd="0" presId="urn:microsoft.com/office/officeart/2005/8/layout/default#1"/>
    <dgm:cxn modelId="{F1D736B9-3D7F-466F-B23D-DA223BEFDC1F}" type="presParOf" srcId="{CB8F2EEB-816D-43CE-B45F-C6E5ADBC1521}" destId="{622BFFD9-245C-42ED-98C7-4DC02AC345F8}" srcOrd="39" destOrd="0" presId="urn:microsoft.com/office/officeart/2005/8/layout/default#1"/>
    <dgm:cxn modelId="{68BC6E0A-066E-40C3-A813-2D1EFC4FF76E}" type="presParOf" srcId="{CB8F2EEB-816D-43CE-B45F-C6E5ADBC1521}" destId="{357F60E4-1449-460B-98A5-F23A70F97E7E}" srcOrd="40" destOrd="0" presId="urn:microsoft.com/office/officeart/2005/8/layout/default#1"/>
    <dgm:cxn modelId="{E9FCACC4-7293-4CD3-AC73-212AB5DBC7E6}" type="presParOf" srcId="{CB8F2EEB-816D-43CE-B45F-C6E5ADBC1521}" destId="{F7E9A1AF-FFB7-415E-80B1-DCDF42D37165}" srcOrd="41" destOrd="0" presId="urn:microsoft.com/office/officeart/2005/8/layout/default#1"/>
    <dgm:cxn modelId="{627C5392-05F1-4876-B2D4-436D67513D0C}" type="presParOf" srcId="{CB8F2EEB-816D-43CE-B45F-C6E5ADBC1521}" destId="{36B054D3-A411-4442-81D7-184F593479BC}" srcOrd="4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549128-27E5-46F5-ABC5-7A2A1C75A8F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B6E8476-32D8-437C-AB9B-38FDC7797931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 </a:t>
          </a:r>
          <a:r>
            <a:rPr lang="cs-CZ" dirty="0" err="1" smtClean="0"/>
            <a:t>kind</a:t>
          </a:r>
          <a:r>
            <a:rPr lang="cs-CZ" dirty="0" smtClean="0"/>
            <a:t> </a:t>
          </a:r>
          <a:r>
            <a:rPr lang="cs-CZ" dirty="0" err="1" smtClean="0"/>
            <a:t>of</a:t>
          </a:r>
          <a:r>
            <a:rPr lang="cs-CZ" dirty="0" smtClean="0"/>
            <a:t> </a:t>
          </a:r>
          <a:r>
            <a:rPr lang="cs-CZ" dirty="0" err="1" smtClean="0"/>
            <a:t>food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healthy</a:t>
          </a:r>
          <a:r>
            <a:rPr lang="cs-CZ" dirty="0" smtClean="0"/>
            <a:t>?</a:t>
          </a:r>
          <a:endParaRPr lang="cs-CZ" dirty="0"/>
        </a:p>
      </dgm:t>
    </dgm:pt>
    <dgm:pt modelId="{2EEFF20F-4DAE-4A87-BF76-ACC8965DDBDE}" type="parTrans" cxnId="{F829D3EC-F5FA-4514-8ACD-EB0637A412DC}">
      <dgm:prSet/>
      <dgm:spPr/>
      <dgm:t>
        <a:bodyPr/>
        <a:lstStyle/>
        <a:p>
          <a:endParaRPr lang="cs-CZ"/>
        </a:p>
      </dgm:t>
    </dgm:pt>
    <dgm:pt modelId="{4C96D56B-DC9E-4BA6-B644-32BF839EC397}" type="sibTrans" cxnId="{F829D3EC-F5FA-4514-8ACD-EB0637A412DC}">
      <dgm:prSet/>
      <dgm:spPr/>
      <dgm:t>
        <a:bodyPr/>
        <a:lstStyle/>
        <a:p>
          <a:endParaRPr lang="cs-CZ"/>
        </a:p>
      </dgm:t>
    </dgm:pt>
    <dgm:pt modelId="{1C45F8C7-DB3D-4992-B78B-5BBB126DD1DF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 </a:t>
          </a:r>
          <a:r>
            <a:rPr lang="cs-CZ" dirty="0" err="1" smtClean="0"/>
            <a:t>kind</a:t>
          </a:r>
          <a:r>
            <a:rPr lang="cs-CZ" dirty="0" smtClean="0"/>
            <a:t> </a:t>
          </a:r>
          <a:r>
            <a:rPr lang="cs-CZ" dirty="0" err="1" smtClean="0"/>
            <a:t>of</a:t>
          </a:r>
          <a:r>
            <a:rPr lang="cs-CZ" dirty="0" smtClean="0"/>
            <a:t> </a:t>
          </a:r>
          <a:r>
            <a:rPr lang="cs-CZ" dirty="0" err="1" smtClean="0"/>
            <a:t>food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unhealthy</a:t>
          </a:r>
          <a:r>
            <a:rPr lang="cs-CZ" dirty="0" smtClean="0"/>
            <a:t>?</a:t>
          </a:r>
          <a:endParaRPr lang="cs-CZ" dirty="0"/>
        </a:p>
      </dgm:t>
    </dgm:pt>
    <dgm:pt modelId="{C551833E-F29E-4D4A-93D9-ED80B025755E}" type="parTrans" cxnId="{62E448D4-C400-4ED7-8914-861575E794F9}">
      <dgm:prSet/>
      <dgm:spPr/>
      <dgm:t>
        <a:bodyPr/>
        <a:lstStyle/>
        <a:p>
          <a:endParaRPr lang="cs-CZ"/>
        </a:p>
      </dgm:t>
    </dgm:pt>
    <dgm:pt modelId="{22D0502B-EE4B-4C2D-96E7-92F34A4C5A73}" type="sibTrans" cxnId="{62E448D4-C400-4ED7-8914-861575E794F9}">
      <dgm:prSet/>
      <dgm:spPr/>
      <dgm:t>
        <a:bodyPr/>
        <a:lstStyle/>
        <a:p>
          <a:endParaRPr lang="cs-CZ"/>
        </a:p>
      </dgm:t>
    </dgm:pt>
    <dgm:pt modelId="{3939893C-0BAB-4004-8739-CB0C55AAF71A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 do </a:t>
          </a:r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usually</a:t>
          </a:r>
          <a:r>
            <a:rPr lang="cs-CZ" dirty="0" smtClean="0"/>
            <a:t> 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for</a:t>
          </a:r>
          <a:r>
            <a:rPr lang="cs-CZ" dirty="0" smtClean="0"/>
            <a:t> </a:t>
          </a:r>
          <a:r>
            <a:rPr lang="cs-CZ" dirty="0" err="1" smtClean="0"/>
            <a:t>breakfast</a:t>
          </a:r>
          <a:r>
            <a:rPr lang="cs-CZ" dirty="0" smtClean="0"/>
            <a:t>?</a:t>
          </a:r>
          <a:endParaRPr lang="cs-CZ" dirty="0"/>
        </a:p>
      </dgm:t>
    </dgm:pt>
    <dgm:pt modelId="{F360F74B-C37D-407A-8848-07FE4CB66741}" type="parTrans" cxnId="{31FB44D6-D04A-471B-A89E-6CB654147BD3}">
      <dgm:prSet/>
      <dgm:spPr/>
      <dgm:t>
        <a:bodyPr/>
        <a:lstStyle/>
        <a:p>
          <a:endParaRPr lang="cs-CZ"/>
        </a:p>
      </dgm:t>
    </dgm:pt>
    <dgm:pt modelId="{CA4410A7-4AF4-417C-A9E6-8EE126F838AD}" type="sibTrans" cxnId="{31FB44D6-D04A-471B-A89E-6CB654147BD3}">
      <dgm:prSet/>
      <dgm:spPr/>
      <dgm:t>
        <a:bodyPr/>
        <a:lstStyle/>
        <a:p>
          <a:endParaRPr lang="cs-CZ"/>
        </a:p>
      </dgm:t>
    </dgm:pt>
    <dgm:pt modelId="{18104C88-184F-45FD-BDD5-66ED51E97C13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your</a:t>
          </a:r>
          <a:r>
            <a:rPr lang="cs-CZ" dirty="0" smtClean="0"/>
            <a:t> favourite </a:t>
          </a:r>
          <a:r>
            <a:rPr lang="cs-CZ" dirty="0" err="1" smtClean="0"/>
            <a:t>dish</a:t>
          </a:r>
          <a:r>
            <a:rPr lang="cs-CZ" dirty="0" smtClean="0"/>
            <a:t>?</a:t>
          </a:r>
          <a:endParaRPr lang="cs-CZ" dirty="0"/>
        </a:p>
      </dgm:t>
    </dgm:pt>
    <dgm:pt modelId="{9B189046-3BB3-4743-AAD6-785747670D06}" type="parTrans" cxnId="{48908EAF-E003-44AC-B779-2F57D5AB2C77}">
      <dgm:prSet/>
      <dgm:spPr/>
      <dgm:t>
        <a:bodyPr/>
        <a:lstStyle/>
        <a:p>
          <a:endParaRPr lang="cs-CZ"/>
        </a:p>
      </dgm:t>
    </dgm:pt>
    <dgm:pt modelId="{E6933345-FD8C-47CB-8D64-9B02D3BE1780}" type="sibTrans" cxnId="{48908EAF-E003-44AC-B779-2F57D5AB2C77}">
      <dgm:prSet/>
      <dgm:spPr/>
      <dgm:t>
        <a:bodyPr/>
        <a:lstStyle/>
        <a:p>
          <a:endParaRPr lang="cs-CZ"/>
        </a:p>
      </dgm:t>
    </dgm:pt>
    <dgm:pt modelId="{51E3D2E2-E8F7-436F-B0CE-E85DC593DC87}">
      <dgm:prSet phldrT="[Text]"/>
      <dgm:spPr/>
      <dgm:t>
        <a:bodyPr/>
        <a:lstStyle/>
        <a:p>
          <a:r>
            <a:rPr lang="cs-CZ" dirty="0" smtClean="0"/>
            <a:t>Do </a:t>
          </a:r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think</a:t>
          </a:r>
          <a:r>
            <a:rPr lang="cs-CZ" dirty="0" smtClean="0"/>
            <a:t> </a:t>
          </a:r>
          <a:r>
            <a:rPr lang="cs-CZ" dirty="0" err="1" smtClean="0"/>
            <a:t>drinking</a:t>
          </a:r>
          <a:r>
            <a:rPr lang="cs-CZ" dirty="0" smtClean="0"/>
            <a:t> </a:t>
          </a:r>
          <a:r>
            <a:rPr lang="cs-CZ" dirty="0" err="1" smtClean="0"/>
            <a:t>cola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healthy</a:t>
          </a:r>
          <a:r>
            <a:rPr lang="cs-CZ" dirty="0" smtClean="0"/>
            <a:t>?</a:t>
          </a:r>
          <a:endParaRPr lang="cs-CZ" dirty="0"/>
        </a:p>
      </dgm:t>
    </dgm:pt>
    <dgm:pt modelId="{C3F4E1D6-AA53-49A4-8ACE-55B8150D9B19}" type="parTrans" cxnId="{CB286923-6AD8-40DB-973E-DA3D797F86CE}">
      <dgm:prSet/>
      <dgm:spPr/>
      <dgm:t>
        <a:bodyPr/>
        <a:lstStyle/>
        <a:p>
          <a:endParaRPr lang="cs-CZ"/>
        </a:p>
      </dgm:t>
    </dgm:pt>
    <dgm:pt modelId="{705BD46A-E21E-476D-A767-D376BFFF8965}" type="sibTrans" cxnId="{CB286923-6AD8-40DB-973E-DA3D797F86CE}">
      <dgm:prSet/>
      <dgm:spPr/>
      <dgm:t>
        <a:bodyPr/>
        <a:lstStyle/>
        <a:p>
          <a:endParaRPr lang="cs-CZ"/>
        </a:p>
      </dgm:t>
    </dgm:pt>
    <dgm:pt modelId="{CCC957EB-3CF6-42E2-BFC5-EF4D282093B8}">
      <dgm:prSet phldrT="[Text]"/>
      <dgm:spPr/>
      <dgm:t>
        <a:bodyPr/>
        <a:lstStyle/>
        <a:p>
          <a:r>
            <a:rPr lang="cs-CZ" dirty="0" smtClean="0"/>
            <a:t>Do </a:t>
          </a:r>
          <a:r>
            <a:rPr lang="cs-CZ" dirty="0" err="1" smtClean="0"/>
            <a:t>you</a:t>
          </a:r>
          <a:r>
            <a:rPr lang="cs-CZ" dirty="0" smtClean="0"/>
            <a:t> drink </a:t>
          </a:r>
          <a:r>
            <a:rPr lang="cs-CZ" dirty="0" err="1" smtClean="0"/>
            <a:t>coffee</a:t>
          </a:r>
          <a:r>
            <a:rPr lang="cs-CZ" dirty="0" smtClean="0"/>
            <a:t>?</a:t>
          </a:r>
          <a:endParaRPr lang="cs-CZ" dirty="0"/>
        </a:p>
      </dgm:t>
    </dgm:pt>
    <dgm:pt modelId="{19F4F014-D077-4457-8FEC-D9CE1C0CC745}" type="parTrans" cxnId="{5FD83725-C7A2-4095-B4B3-7BFD0CF7D868}">
      <dgm:prSet/>
      <dgm:spPr/>
      <dgm:t>
        <a:bodyPr/>
        <a:lstStyle/>
        <a:p>
          <a:endParaRPr lang="cs-CZ"/>
        </a:p>
      </dgm:t>
    </dgm:pt>
    <dgm:pt modelId="{87EFBE38-9714-46BC-8D84-D2F17B87FE34}" type="sibTrans" cxnId="{5FD83725-C7A2-4095-B4B3-7BFD0CF7D868}">
      <dgm:prSet/>
      <dgm:spPr/>
      <dgm:t>
        <a:bodyPr/>
        <a:lstStyle/>
        <a:p>
          <a:endParaRPr lang="cs-CZ"/>
        </a:p>
      </dgm:t>
    </dgm:pt>
    <dgm:pt modelId="{78D125F1-D5EA-475C-8833-4DBCFB7C3EF6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en-US" dirty="0" smtClean="0"/>
            <a:t>`</a:t>
          </a:r>
          <a:r>
            <a:rPr lang="cs-CZ" dirty="0" smtClean="0"/>
            <a:t>s </a:t>
          </a:r>
          <a:r>
            <a:rPr lang="cs-CZ" dirty="0" err="1" smtClean="0"/>
            <a:t>your</a:t>
          </a:r>
          <a:r>
            <a:rPr lang="cs-CZ" dirty="0" smtClean="0"/>
            <a:t> favourite </a:t>
          </a:r>
          <a:r>
            <a:rPr lang="cs-CZ" dirty="0" err="1" smtClean="0"/>
            <a:t>snack</a:t>
          </a:r>
          <a:r>
            <a:rPr lang="cs-CZ" dirty="0" smtClean="0"/>
            <a:t>?</a:t>
          </a:r>
          <a:endParaRPr lang="cs-CZ" dirty="0"/>
        </a:p>
      </dgm:t>
    </dgm:pt>
    <dgm:pt modelId="{D98CB1DA-11D1-489D-BC93-C93FBDD2ABE2}" type="parTrans" cxnId="{F2F76D43-DFF6-4C4C-9819-2098F73C2007}">
      <dgm:prSet/>
      <dgm:spPr/>
      <dgm:t>
        <a:bodyPr/>
        <a:lstStyle/>
        <a:p>
          <a:endParaRPr lang="cs-CZ"/>
        </a:p>
      </dgm:t>
    </dgm:pt>
    <dgm:pt modelId="{635EE0ED-7F0A-4AF6-8128-63EF6B813280}" type="sibTrans" cxnId="{F2F76D43-DFF6-4C4C-9819-2098F73C2007}">
      <dgm:prSet/>
      <dgm:spPr/>
      <dgm:t>
        <a:bodyPr/>
        <a:lstStyle/>
        <a:p>
          <a:endParaRPr lang="cs-CZ"/>
        </a:p>
      </dgm:t>
    </dgm:pt>
    <dgm:pt modelId="{35492696-A605-43F3-A8D2-1FFDB6DF99B0}">
      <dgm:prSet phldrT="[Text]"/>
      <dgm:spPr/>
      <dgm:t>
        <a:bodyPr/>
        <a:lstStyle/>
        <a:p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ever</a:t>
          </a:r>
          <a:r>
            <a:rPr lang="cs-CZ" dirty="0" smtClean="0"/>
            <a:t> </a:t>
          </a:r>
          <a:r>
            <a:rPr lang="cs-CZ" dirty="0" err="1" smtClean="0"/>
            <a:t>found</a:t>
          </a:r>
          <a:r>
            <a:rPr lang="cs-CZ" dirty="0" smtClean="0"/>
            <a:t> </a:t>
          </a:r>
          <a:r>
            <a:rPr lang="cs-CZ" dirty="0" err="1" smtClean="0"/>
            <a:t>something</a:t>
          </a:r>
          <a:r>
            <a:rPr lang="cs-CZ" dirty="0" smtClean="0"/>
            <a:t> </a:t>
          </a:r>
          <a:r>
            <a:rPr lang="cs-CZ" dirty="0" err="1" smtClean="0"/>
            <a:t>disgusting</a:t>
          </a:r>
          <a:r>
            <a:rPr lang="cs-CZ" dirty="0" smtClean="0"/>
            <a:t> in </a:t>
          </a:r>
          <a:r>
            <a:rPr lang="cs-CZ" dirty="0" err="1" smtClean="0"/>
            <a:t>your</a:t>
          </a:r>
          <a:r>
            <a:rPr lang="cs-CZ" dirty="0" smtClean="0"/>
            <a:t> </a:t>
          </a:r>
          <a:r>
            <a:rPr lang="cs-CZ" dirty="0" err="1" smtClean="0"/>
            <a:t>food</a:t>
          </a:r>
          <a:r>
            <a:rPr lang="cs-CZ" dirty="0" smtClean="0"/>
            <a:t>?</a:t>
          </a:r>
          <a:endParaRPr lang="cs-CZ" dirty="0"/>
        </a:p>
      </dgm:t>
    </dgm:pt>
    <dgm:pt modelId="{840BF7B7-73B0-4D45-9733-9400EFAACDCC}" type="parTrans" cxnId="{EF316C70-DB42-43BF-9296-60D403E7E2E6}">
      <dgm:prSet/>
      <dgm:spPr/>
      <dgm:t>
        <a:bodyPr/>
        <a:lstStyle/>
        <a:p>
          <a:endParaRPr lang="cs-CZ"/>
        </a:p>
      </dgm:t>
    </dgm:pt>
    <dgm:pt modelId="{A1A96EBB-0D26-461C-9C3C-B501CA24C032}" type="sibTrans" cxnId="{EF316C70-DB42-43BF-9296-60D403E7E2E6}">
      <dgm:prSet/>
      <dgm:spPr/>
      <dgm:t>
        <a:bodyPr/>
        <a:lstStyle/>
        <a:p>
          <a:endParaRPr lang="cs-CZ"/>
        </a:p>
      </dgm:t>
    </dgm:pt>
    <dgm:pt modelId="{88A838CC-1BEE-4BA2-8B44-C91A53736DC5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 do </a:t>
          </a:r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thing</a:t>
          </a:r>
          <a:r>
            <a:rPr lang="cs-CZ" dirty="0" smtClean="0"/>
            <a:t> </a:t>
          </a:r>
          <a:r>
            <a:rPr lang="cs-CZ" dirty="0" err="1" smtClean="0"/>
            <a:t>about</a:t>
          </a:r>
          <a:r>
            <a:rPr lang="cs-CZ" dirty="0" smtClean="0"/>
            <a:t> </a:t>
          </a:r>
          <a:r>
            <a:rPr lang="cs-CZ" dirty="0" err="1" smtClean="0"/>
            <a:t>fast</a:t>
          </a:r>
          <a:r>
            <a:rPr lang="cs-CZ" dirty="0" smtClean="0"/>
            <a:t> </a:t>
          </a:r>
          <a:r>
            <a:rPr lang="cs-CZ" dirty="0" err="1" smtClean="0"/>
            <a:t>food</a:t>
          </a:r>
          <a:r>
            <a:rPr lang="cs-CZ" dirty="0" smtClean="0"/>
            <a:t> </a:t>
          </a:r>
          <a:r>
            <a:rPr lang="cs-CZ" dirty="0" err="1" smtClean="0"/>
            <a:t>restaurants</a:t>
          </a:r>
          <a:r>
            <a:rPr lang="cs-CZ" dirty="0" smtClean="0"/>
            <a:t>?</a:t>
          </a:r>
          <a:endParaRPr lang="cs-CZ" dirty="0"/>
        </a:p>
      </dgm:t>
    </dgm:pt>
    <dgm:pt modelId="{E7991CB6-B17A-4FD0-8446-6F05CB1DDF95}" type="parTrans" cxnId="{80D59A94-D610-48FF-A7B9-D37D4C856FB5}">
      <dgm:prSet/>
      <dgm:spPr/>
      <dgm:t>
        <a:bodyPr/>
        <a:lstStyle/>
        <a:p>
          <a:endParaRPr lang="cs-CZ"/>
        </a:p>
      </dgm:t>
    </dgm:pt>
    <dgm:pt modelId="{1D44DCF1-CEB7-4A6F-8043-50E0181B1BDB}" type="sibTrans" cxnId="{80D59A94-D610-48FF-A7B9-D37D4C856FB5}">
      <dgm:prSet/>
      <dgm:spPr/>
      <dgm:t>
        <a:bodyPr/>
        <a:lstStyle/>
        <a:p>
          <a:endParaRPr lang="cs-CZ"/>
        </a:p>
      </dgm:t>
    </dgm:pt>
    <dgm:pt modelId="{E41227E0-60E0-4437-95F2-06D483310F02}" type="pres">
      <dgm:prSet presAssocID="{41549128-27E5-46F5-ABC5-7A2A1C75A8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AA27CE-715E-49DE-B9B9-E66206ACD758}" type="pres">
      <dgm:prSet presAssocID="{EB6E8476-32D8-437C-AB9B-38FDC7797931}" presName="parentText" presStyleLbl="node1" presStyleIdx="0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EC364A-C193-4507-91ED-9989ABD0759A}" type="pres">
      <dgm:prSet presAssocID="{4C96D56B-DC9E-4BA6-B644-32BF839EC397}" presName="spacer" presStyleCnt="0"/>
      <dgm:spPr/>
    </dgm:pt>
    <dgm:pt modelId="{C574F31F-30E9-462E-B17F-3D28192B0BA6}" type="pres">
      <dgm:prSet presAssocID="{1C45F8C7-DB3D-4992-B78B-5BBB126DD1DF}" presName="parentText" presStyleLbl="node1" presStyleIdx="1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AECE97-7C53-411A-A91A-F78F443228A9}" type="pres">
      <dgm:prSet presAssocID="{22D0502B-EE4B-4C2D-96E7-92F34A4C5A73}" presName="spacer" presStyleCnt="0"/>
      <dgm:spPr/>
    </dgm:pt>
    <dgm:pt modelId="{81E690D5-D93A-4932-B65C-4EA7DBC7DF32}" type="pres">
      <dgm:prSet presAssocID="{3939893C-0BAB-4004-8739-CB0C55AAF71A}" presName="parentText" presStyleLbl="node1" presStyleIdx="2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A859C1-3DFD-4E73-B10A-47716CD56DF5}" type="pres">
      <dgm:prSet presAssocID="{CA4410A7-4AF4-417C-A9E6-8EE126F838AD}" presName="spacer" presStyleCnt="0"/>
      <dgm:spPr/>
    </dgm:pt>
    <dgm:pt modelId="{99CD88AE-2BF4-406E-8D1E-74EAD6AA5C50}" type="pres">
      <dgm:prSet presAssocID="{18104C88-184F-45FD-BDD5-66ED51E97C13}" presName="parentText" presStyleLbl="node1" presStyleIdx="3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E7C74-C998-4B81-8567-8386AD994CDB}" type="pres">
      <dgm:prSet presAssocID="{E6933345-FD8C-47CB-8D64-9B02D3BE1780}" presName="spacer" presStyleCnt="0"/>
      <dgm:spPr/>
    </dgm:pt>
    <dgm:pt modelId="{73A52F07-4D73-4E6E-B634-DD85B0FCD7DC}" type="pres">
      <dgm:prSet presAssocID="{51E3D2E2-E8F7-436F-B0CE-E85DC593DC87}" presName="parentText" presStyleLbl="node1" presStyleIdx="4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2234F8-18DB-496D-8C46-29C9D6E9AB6E}" type="pres">
      <dgm:prSet presAssocID="{705BD46A-E21E-476D-A767-D376BFFF8965}" presName="spacer" presStyleCnt="0"/>
      <dgm:spPr/>
    </dgm:pt>
    <dgm:pt modelId="{82FE6CC2-8709-43D7-9293-F734DC88942E}" type="pres">
      <dgm:prSet presAssocID="{CCC957EB-3CF6-42E2-BFC5-EF4D282093B8}" presName="parentText" presStyleLbl="node1" presStyleIdx="5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18322A-05F3-4D45-8538-82783EDC504D}" type="pres">
      <dgm:prSet presAssocID="{87EFBE38-9714-46BC-8D84-D2F17B87FE34}" presName="spacer" presStyleCnt="0"/>
      <dgm:spPr/>
    </dgm:pt>
    <dgm:pt modelId="{45CF9B06-2CDD-40F4-8124-575AC6094FF6}" type="pres">
      <dgm:prSet presAssocID="{78D125F1-D5EA-475C-8833-4DBCFB7C3EF6}" presName="parentText" presStyleLbl="node1" presStyleIdx="6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4AAD3D-CBDA-4E8F-AA0A-297E1D5EEA2C}" type="pres">
      <dgm:prSet presAssocID="{635EE0ED-7F0A-4AF6-8128-63EF6B813280}" presName="spacer" presStyleCnt="0"/>
      <dgm:spPr/>
    </dgm:pt>
    <dgm:pt modelId="{0D5575F1-716C-43F7-ABB9-79296D2336F5}" type="pres">
      <dgm:prSet presAssocID="{35492696-A605-43F3-A8D2-1FFDB6DF99B0}" presName="parentText" presStyleLbl="node1" presStyleIdx="7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9FE97A-0B15-4B4E-AFE1-56C3625B53C8}" type="pres">
      <dgm:prSet presAssocID="{A1A96EBB-0D26-461C-9C3C-B501CA24C032}" presName="spacer" presStyleCnt="0"/>
      <dgm:spPr/>
    </dgm:pt>
    <dgm:pt modelId="{F6DD9D3C-C37E-4C45-B57A-11E48C5EE856}" type="pres">
      <dgm:prSet presAssocID="{88A838CC-1BEE-4BA2-8B44-C91A53736DC5}" presName="parentText" presStyleLbl="node1" presStyleIdx="8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FB44D6-D04A-471B-A89E-6CB654147BD3}" srcId="{41549128-27E5-46F5-ABC5-7A2A1C75A8F8}" destId="{3939893C-0BAB-4004-8739-CB0C55AAF71A}" srcOrd="2" destOrd="0" parTransId="{F360F74B-C37D-407A-8848-07FE4CB66741}" sibTransId="{CA4410A7-4AF4-417C-A9E6-8EE126F838AD}"/>
    <dgm:cxn modelId="{2B1E3BAD-FABA-40D0-BC46-698ED214A10E}" type="presOf" srcId="{CCC957EB-3CF6-42E2-BFC5-EF4D282093B8}" destId="{82FE6CC2-8709-43D7-9293-F734DC88942E}" srcOrd="0" destOrd="0" presId="urn:microsoft.com/office/officeart/2005/8/layout/vList2"/>
    <dgm:cxn modelId="{526E01B4-B662-4EBD-9265-FC328CAFCE46}" type="presOf" srcId="{35492696-A605-43F3-A8D2-1FFDB6DF99B0}" destId="{0D5575F1-716C-43F7-ABB9-79296D2336F5}" srcOrd="0" destOrd="0" presId="urn:microsoft.com/office/officeart/2005/8/layout/vList2"/>
    <dgm:cxn modelId="{06F05959-DD4E-4BB2-A150-F1C9BECFCD25}" type="presOf" srcId="{3939893C-0BAB-4004-8739-CB0C55AAF71A}" destId="{81E690D5-D93A-4932-B65C-4EA7DBC7DF32}" srcOrd="0" destOrd="0" presId="urn:microsoft.com/office/officeart/2005/8/layout/vList2"/>
    <dgm:cxn modelId="{FA0A5AA9-A299-412C-88D9-BE914D5FABE8}" type="presOf" srcId="{1C45F8C7-DB3D-4992-B78B-5BBB126DD1DF}" destId="{C574F31F-30E9-462E-B17F-3D28192B0BA6}" srcOrd="0" destOrd="0" presId="urn:microsoft.com/office/officeart/2005/8/layout/vList2"/>
    <dgm:cxn modelId="{B903AF17-2BA8-43E5-A086-D92854B87020}" type="presOf" srcId="{78D125F1-D5EA-475C-8833-4DBCFB7C3EF6}" destId="{45CF9B06-2CDD-40F4-8124-575AC6094FF6}" srcOrd="0" destOrd="0" presId="urn:microsoft.com/office/officeart/2005/8/layout/vList2"/>
    <dgm:cxn modelId="{80D59A94-D610-48FF-A7B9-D37D4C856FB5}" srcId="{41549128-27E5-46F5-ABC5-7A2A1C75A8F8}" destId="{88A838CC-1BEE-4BA2-8B44-C91A53736DC5}" srcOrd="8" destOrd="0" parTransId="{E7991CB6-B17A-4FD0-8446-6F05CB1DDF95}" sibTransId="{1D44DCF1-CEB7-4A6F-8043-50E0181B1BDB}"/>
    <dgm:cxn modelId="{F829D3EC-F5FA-4514-8ACD-EB0637A412DC}" srcId="{41549128-27E5-46F5-ABC5-7A2A1C75A8F8}" destId="{EB6E8476-32D8-437C-AB9B-38FDC7797931}" srcOrd="0" destOrd="0" parTransId="{2EEFF20F-4DAE-4A87-BF76-ACC8965DDBDE}" sibTransId="{4C96D56B-DC9E-4BA6-B644-32BF839EC397}"/>
    <dgm:cxn modelId="{2EEC68CE-FDE8-4A02-93CE-A6E263FCF898}" type="presOf" srcId="{EB6E8476-32D8-437C-AB9B-38FDC7797931}" destId="{AFAA27CE-715E-49DE-B9B9-E66206ACD758}" srcOrd="0" destOrd="0" presId="urn:microsoft.com/office/officeart/2005/8/layout/vList2"/>
    <dgm:cxn modelId="{F2F76D43-DFF6-4C4C-9819-2098F73C2007}" srcId="{41549128-27E5-46F5-ABC5-7A2A1C75A8F8}" destId="{78D125F1-D5EA-475C-8833-4DBCFB7C3EF6}" srcOrd="6" destOrd="0" parTransId="{D98CB1DA-11D1-489D-BC93-C93FBDD2ABE2}" sibTransId="{635EE0ED-7F0A-4AF6-8128-63EF6B813280}"/>
    <dgm:cxn modelId="{41A4BA28-233F-4C7D-B8B5-A0CF07C1AB2F}" type="presOf" srcId="{18104C88-184F-45FD-BDD5-66ED51E97C13}" destId="{99CD88AE-2BF4-406E-8D1E-74EAD6AA5C50}" srcOrd="0" destOrd="0" presId="urn:microsoft.com/office/officeart/2005/8/layout/vList2"/>
    <dgm:cxn modelId="{48908EAF-E003-44AC-B779-2F57D5AB2C77}" srcId="{41549128-27E5-46F5-ABC5-7A2A1C75A8F8}" destId="{18104C88-184F-45FD-BDD5-66ED51E97C13}" srcOrd="3" destOrd="0" parTransId="{9B189046-3BB3-4743-AAD6-785747670D06}" sibTransId="{E6933345-FD8C-47CB-8D64-9B02D3BE1780}"/>
    <dgm:cxn modelId="{62E448D4-C400-4ED7-8914-861575E794F9}" srcId="{41549128-27E5-46F5-ABC5-7A2A1C75A8F8}" destId="{1C45F8C7-DB3D-4992-B78B-5BBB126DD1DF}" srcOrd="1" destOrd="0" parTransId="{C551833E-F29E-4D4A-93D9-ED80B025755E}" sibTransId="{22D0502B-EE4B-4C2D-96E7-92F34A4C5A73}"/>
    <dgm:cxn modelId="{A384CD0B-02D0-495E-A538-0B62731A7397}" type="presOf" srcId="{88A838CC-1BEE-4BA2-8B44-C91A53736DC5}" destId="{F6DD9D3C-C37E-4C45-B57A-11E48C5EE856}" srcOrd="0" destOrd="0" presId="urn:microsoft.com/office/officeart/2005/8/layout/vList2"/>
    <dgm:cxn modelId="{EF316C70-DB42-43BF-9296-60D403E7E2E6}" srcId="{41549128-27E5-46F5-ABC5-7A2A1C75A8F8}" destId="{35492696-A605-43F3-A8D2-1FFDB6DF99B0}" srcOrd="7" destOrd="0" parTransId="{840BF7B7-73B0-4D45-9733-9400EFAACDCC}" sibTransId="{A1A96EBB-0D26-461C-9C3C-B501CA24C032}"/>
    <dgm:cxn modelId="{5FD83725-C7A2-4095-B4B3-7BFD0CF7D868}" srcId="{41549128-27E5-46F5-ABC5-7A2A1C75A8F8}" destId="{CCC957EB-3CF6-42E2-BFC5-EF4D282093B8}" srcOrd="5" destOrd="0" parTransId="{19F4F014-D077-4457-8FEC-D9CE1C0CC745}" sibTransId="{87EFBE38-9714-46BC-8D84-D2F17B87FE34}"/>
    <dgm:cxn modelId="{CB286923-6AD8-40DB-973E-DA3D797F86CE}" srcId="{41549128-27E5-46F5-ABC5-7A2A1C75A8F8}" destId="{51E3D2E2-E8F7-436F-B0CE-E85DC593DC87}" srcOrd="4" destOrd="0" parTransId="{C3F4E1D6-AA53-49A4-8ACE-55B8150D9B19}" sibTransId="{705BD46A-E21E-476D-A767-D376BFFF8965}"/>
    <dgm:cxn modelId="{90CE08D2-43BC-471B-931D-5D0812C50128}" type="presOf" srcId="{51E3D2E2-E8F7-436F-B0CE-E85DC593DC87}" destId="{73A52F07-4D73-4E6E-B634-DD85B0FCD7DC}" srcOrd="0" destOrd="0" presId="urn:microsoft.com/office/officeart/2005/8/layout/vList2"/>
    <dgm:cxn modelId="{9FB0D4D9-B8EF-4C10-B8EE-DB7A9A8B94CF}" type="presOf" srcId="{41549128-27E5-46F5-ABC5-7A2A1C75A8F8}" destId="{E41227E0-60E0-4437-95F2-06D483310F02}" srcOrd="0" destOrd="0" presId="urn:microsoft.com/office/officeart/2005/8/layout/vList2"/>
    <dgm:cxn modelId="{3D3F7DD0-60E6-4C9D-9544-AF44BAC39973}" type="presParOf" srcId="{E41227E0-60E0-4437-95F2-06D483310F02}" destId="{AFAA27CE-715E-49DE-B9B9-E66206ACD758}" srcOrd="0" destOrd="0" presId="urn:microsoft.com/office/officeart/2005/8/layout/vList2"/>
    <dgm:cxn modelId="{EAE9E320-894D-446E-B86A-E4BA766D715B}" type="presParOf" srcId="{E41227E0-60E0-4437-95F2-06D483310F02}" destId="{CFEC364A-C193-4507-91ED-9989ABD0759A}" srcOrd="1" destOrd="0" presId="urn:microsoft.com/office/officeart/2005/8/layout/vList2"/>
    <dgm:cxn modelId="{977EBC96-5816-461B-862B-C492CBD7902F}" type="presParOf" srcId="{E41227E0-60E0-4437-95F2-06D483310F02}" destId="{C574F31F-30E9-462E-B17F-3D28192B0BA6}" srcOrd="2" destOrd="0" presId="urn:microsoft.com/office/officeart/2005/8/layout/vList2"/>
    <dgm:cxn modelId="{898D334B-B839-4B55-BAA9-4F00E2778DDD}" type="presParOf" srcId="{E41227E0-60E0-4437-95F2-06D483310F02}" destId="{DDAECE97-7C53-411A-A91A-F78F443228A9}" srcOrd="3" destOrd="0" presId="urn:microsoft.com/office/officeart/2005/8/layout/vList2"/>
    <dgm:cxn modelId="{59F2828F-E7F9-42BA-9EB6-F954BF9A7B28}" type="presParOf" srcId="{E41227E0-60E0-4437-95F2-06D483310F02}" destId="{81E690D5-D93A-4932-B65C-4EA7DBC7DF32}" srcOrd="4" destOrd="0" presId="urn:microsoft.com/office/officeart/2005/8/layout/vList2"/>
    <dgm:cxn modelId="{D11EED7E-83A9-44CE-B672-0CB3AA3DEA1B}" type="presParOf" srcId="{E41227E0-60E0-4437-95F2-06D483310F02}" destId="{D2A859C1-3DFD-4E73-B10A-47716CD56DF5}" srcOrd="5" destOrd="0" presId="urn:microsoft.com/office/officeart/2005/8/layout/vList2"/>
    <dgm:cxn modelId="{BF830D8C-923B-423F-AEFA-9DCF33CB4232}" type="presParOf" srcId="{E41227E0-60E0-4437-95F2-06D483310F02}" destId="{99CD88AE-2BF4-406E-8D1E-74EAD6AA5C50}" srcOrd="6" destOrd="0" presId="urn:microsoft.com/office/officeart/2005/8/layout/vList2"/>
    <dgm:cxn modelId="{F0557C98-FFA0-4A5B-9944-D44DE5063798}" type="presParOf" srcId="{E41227E0-60E0-4437-95F2-06D483310F02}" destId="{145E7C74-C998-4B81-8567-8386AD994CDB}" srcOrd="7" destOrd="0" presId="urn:microsoft.com/office/officeart/2005/8/layout/vList2"/>
    <dgm:cxn modelId="{19CF6865-6281-477D-8C1A-5D24BCF8ACA5}" type="presParOf" srcId="{E41227E0-60E0-4437-95F2-06D483310F02}" destId="{73A52F07-4D73-4E6E-B634-DD85B0FCD7DC}" srcOrd="8" destOrd="0" presId="urn:microsoft.com/office/officeart/2005/8/layout/vList2"/>
    <dgm:cxn modelId="{D0A3EEAD-43BA-4F61-9358-B5D616A7E767}" type="presParOf" srcId="{E41227E0-60E0-4437-95F2-06D483310F02}" destId="{F02234F8-18DB-496D-8C46-29C9D6E9AB6E}" srcOrd="9" destOrd="0" presId="urn:microsoft.com/office/officeart/2005/8/layout/vList2"/>
    <dgm:cxn modelId="{4AA7F86B-19B7-4B58-A1EC-343398649284}" type="presParOf" srcId="{E41227E0-60E0-4437-95F2-06D483310F02}" destId="{82FE6CC2-8709-43D7-9293-F734DC88942E}" srcOrd="10" destOrd="0" presId="urn:microsoft.com/office/officeart/2005/8/layout/vList2"/>
    <dgm:cxn modelId="{6FED4EF2-8505-4617-B149-DDDD3C4793BB}" type="presParOf" srcId="{E41227E0-60E0-4437-95F2-06D483310F02}" destId="{1418322A-05F3-4D45-8538-82783EDC504D}" srcOrd="11" destOrd="0" presId="urn:microsoft.com/office/officeart/2005/8/layout/vList2"/>
    <dgm:cxn modelId="{335AAF89-D8AC-4D96-BBCF-2788F99E4662}" type="presParOf" srcId="{E41227E0-60E0-4437-95F2-06D483310F02}" destId="{45CF9B06-2CDD-40F4-8124-575AC6094FF6}" srcOrd="12" destOrd="0" presId="urn:microsoft.com/office/officeart/2005/8/layout/vList2"/>
    <dgm:cxn modelId="{C500072F-39D9-4507-A099-952C29E34E53}" type="presParOf" srcId="{E41227E0-60E0-4437-95F2-06D483310F02}" destId="{8B4AAD3D-CBDA-4E8F-AA0A-297E1D5EEA2C}" srcOrd="13" destOrd="0" presId="urn:microsoft.com/office/officeart/2005/8/layout/vList2"/>
    <dgm:cxn modelId="{5ABA5376-600D-4EA1-BE02-782616BB08C8}" type="presParOf" srcId="{E41227E0-60E0-4437-95F2-06D483310F02}" destId="{0D5575F1-716C-43F7-ABB9-79296D2336F5}" srcOrd="14" destOrd="0" presId="urn:microsoft.com/office/officeart/2005/8/layout/vList2"/>
    <dgm:cxn modelId="{579C35E1-FF7D-4C43-88E5-E8A495FEB8B7}" type="presParOf" srcId="{E41227E0-60E0-4437-95F2-06D483310F02}" destId="{3D9FE97A-0B15-4B4E-AFE1-56C3625B53C8}" srcOrd="15" destOrd="0" presId="urn:microsoft.com/office/officeart/2005/8/layout/vList2"/>
    <dgm:cxn modelId="{41A33092-054D-40EC-A617-ADC7B2D96997}" type="presParOf" srcId="{E41227E0-60E0-4437-95F2-06D483310F02}" destId="{F6DD9D3C-C37E-4C45-B57A-11E48C5EE856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1549128-27E5-46F5-ABC5-7A2A1C75A8F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B6E8476-32D8-437C-AB9B-38FDC7797931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alcohol</a:t>
          </a:r>
          <a:r>
            <a:rPr lang="cs-CZ" dirty="0" smtClean="0"/>
            <a:t>?</a:t>
          </a:r>
          <a:endParaRPr lang="cs-CZ" dirty="0"/>
        </a:p>
      </dgm:t>
    </dgm:pt>
    <dgm:pt modelId="{2EEFF20F-4DAE-4A87-BF76-ACC8965DDBDE}" type="parTrans" cxnId="{F829D3EC-F5FA-4514-8ACD-EB0637A412DC}">
      <dgm:prSet/>
      <dgm:spPr/>
      <dgm:t>
        <a:bodyPr/>
        <a:lstStyle/>
        <a:p>
          <a:endParaRPr lang="cs-CZ"/>
        </a:p>
      </dgm:t>
    </dgm:pt>
    <dgm:pt modelId="{4C96D56B-DC9E-4BA6-B644-32BF839EC397}" type="sibTrans" cxnId="{F829D3EC-F5FA-4514-8ACD-EB0637A412DC}">
      <dgm:prSet/>
      <dgm:spPr/>
      <dgm:t>
        <a:bodyPr/>
        <a:lstStyle/>
        <a:p>
          <a:endParaRPr lang="cs-CZ"/>
        </a:p>
      </dgm:t>
    </dgm:pt>
    <dgm:pt modelId="{00412B36-3FFD-4F77-A0D8-98F5AF267117}">
      <dgm:prSet phldrT="[Text]"/>
      <dgm:spPr/>
      <dgm:t>
        <a:bodyPr/>
        <a:lstStyle/>
        <a:p>
          <a:r>
            <a:rPr lang="cs-CZ" dirty="0" err="1" smtClean="0"/>
            <a:t>How</a:t>
          </a:r>
          <a:r>
            <a:rPr lang="cs-CZ" dirty="0" smtClean="0"/>
            <a:t> </a:t>
          </a:r>
          <a:r>
            <a:rPr lang="cs-CZ" dirty="0" err="1" smtClean="0"/>
            <a:t>does</a:t>
          </a:r>
          <a:r>
            <a:rPr lang="cs-CZ" dirty="0" smtClean="0"/>
            <a:t> </a:t>
          </a:r>
          <a:r>
            <a:rPr lang="cs-CZ" dirty="0" err="1" smtClean="0"/>
            <a:t>alcohol</a:t>
          </a:r>
          <a:r>
            <a:rPr lang="cs-CZ" dirty="0" smtClean="0"/>
            <a:t> </a:t>
          </a:r>
          <a:r>
            <a:rPr lang="cs-CZ" dirty="0" err="1" smtClean="0"/>
            <a:t>affect</a:t>
          </a:r>
          <a:r>
            <a:rPr lang="cs-CZ" dirty="0" smtClean="0"/>
            <a:t> a person?</a:t>
          </a:r>
          <a:endParaRPr lang="cs-CZ" dirty="0"/>
        </a:p>
      </dgm:t>
    </dgm:pt>
    <dgm:pt modelId="{0F40BB0C-87EE-4679-8AE5-F93BB9250954}" type="parTrans" cxnId="{9FDB5721-747D-459C-9968-A19559FA6224}">
      <dgm:prSet/>
      <dgm:spPr/>
      <dgm:t>
        <a:bodyPr/>
        <a:lstStyle/>
        <a:p>
          <a:endParaRPr lang="cs-CZ"/>
        </a:p>
      </dgm:t>
    </dgm:pt>
    <dgm:pt modelId="{9D093E2D-B5F7-4D2D-9C6C-4E6698F52FE0}" type="sibTrans" cxnId="{9FDB5721-747D-459C-9968-A19559FA6224}">
      <dgm:prSet/>
      <dgm:spPr/>
      <dgm:t>
        <a:bodyPr/>
        <a:lstStyle/>
        <a:p>
          <a:endParaRPr lang="cs-CZ"/>
        </a:p>
      </dgm:t>
    </dgm:pt>
    <dgm:pt modelId="{24097F7E-ABC6-4085-834B-6D8AAE7FCDBF}">
      <dgm:prSet phldrT="[Text]"/>
      <dgm:spPr/>
      <dgm:t>
        <a:bodyPr/>
        <a:lstStyle/>
        <a:p>
          <a:r>
            <a:rPr lang="cs-CZ" dirty="0" err="1" smtClean="0"/>
            <a:t>You</a:t>
          </a:r>
          <a:r>
            <a:rPr lang="en-US" dirty="0" smtClean="0"/>
            <a:t>`</a:t>
          </a:r>
          <a:r>
            <a:rPr lang="cs-CZ" dirty="0" smtClean="0"/>
            <a:t>re </a:t>
          </a:r>
          <a:r>
            <a:rPr lang="cs-CZ" dirty="0" err="1" smtClean="0"/>
            <a:t>young</a:t>
          </a:r>
          <a:r>
            <a:rPr lang="cs-CZ" dirty="0" smtClean="0"/>
            <a:t>.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drinking</a:t>
          </a:r>
          <a:r>
            <a:rPr lang="cs-CZ" dirty="0" smtClean="0"/>
            <a:t> </a:t>
          </a:r>
          <a:r>
            <a:rPr lang="cs-CZ" dirty="0" err="1" smtClean="0"/>
            <a:t>bad</a:t>
          </a:r>
          <a:r>
            <a:rPr lang="cs-CZ" dirty="0" smtClean="0"/>
            <a:t> </a:t>
          </a:r>
          <a:r>
            <a:rPr lang="cs-CZ" dirty="0" err="1" smtClean="0"/>
            <a:t>for</a:t>
          </a:r>
          <a:r>
            <a:rPr lang="cs-CZ" dirty="0" smtClean="0"/>
            <a:t> </a:t>
          </a:r>
          <a:r>
            <a:rPr lang="cs-CZ" dirty="0" err="1" smtClean="0"/>
            <a:t>your</a:t>
          </a:r>
          <a:r>
            <a:rPr lang="cs-CZ" dirty="0" smtClean="0"/>
            <a:t> </a:t>
          </a:r>
          <a:r>
            <a:rPr lang="cs-CZ" dirty="0" err="1" smtClean="0"/>
            <a:t>health</a:t>
          </a:r>
          <a:r>
            <a:rPr lang="cs-CZ" dirty="0" smtClean="0"/>
            <a:t>?</a:t>
          </a:r>
          <a:endParaRPr lang="cs-CZ" dirty="0"/>
        </a:p>
      </dgm:t>
    </dgm:pt>
    <dgm:pt modelId="{B68FF367-572F-49D2-97CB-6C44BD5877C7}" type="parTrans" cxnId="{3D93EE30-32E0-4647-B4C6-4B021FC3CEB0}">
      <dgm:prSet/>
      <dgm:spPr/>
      <dgm:t>
        <a:bodyPr/>
        <a:lstStyle/>
        <a:p>
          <a:endParaRPr lang="cs-CZ"/>
        </a:p>
      </dgm:t>
    </dgm:pt>
    <dgm:pt modelId="{F979DEEB-1F16-4363-9838-A99C59261EFC}" type="sibTrans" cxnId="{3D93EE30-32E0-4647-B4C6-4B021FC3CEB0}">
      <dgm:prSet/>
      <dgm:spPr/>
      <dgm:t>
        <a:bodyPr/>
        <a:lstStyle/>
        <a:p>
          <a:endParaRPr lang="cs-CZ"/>
        </a:p>
      </dgm:t>
    </dgm:pt>
    <dgm:pt modelId="{2E84A20F-8EA1-40BE-9120-0ECDAA35B63C}">
      <dgm:prSet phldrT="[Text]"/>
      <dgm:spPr/>
      <dgm:t>
        <a:bodyPr/>
        <a:lstStyle/>
        <a:p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it</a:t>
          </a:r>
          <a:r>
            <a:rPr lang="cs-CZ" dirty="0" smtClean="0"/>
            <a:t> </a:t>
          </a:r>
          <a:r>
            <a:rPr lang="cs-CZ" dirty="0" err="1" smtClean="0"/>
            <a:t>save</a:t>
          </a:r>
          <a:r>
            <a:rPr lang="cs-CZ" dirty="0" smtClean="0"/>
            <a:t> to drink </a:t>
          </a:r>
          <a:r>
            <a:rPr lang="cs-CZ" dirty="0" err="1" smtClean="0"/>
            <a:t>alcohol</a:t>
          </a:r>
          <a:r>
            <a:rPr lang="cs-CZ" dirty="0" smtClean="0"/>
            <a:t> </a:t>
          </a:r>
          <a:r>
            <a:rPr lang="cs-CZ" dirty="0" err="1" smtClean="0"/>
            <a:t>and</a:t>
          </a:r>
          <a:r>
            <a:rPr lang="cs-CZ" dirty="0" smtClean="0"/>
            <a:t> drive?</a:t>
          </a:r>
          <a:endParaRPr lang="cs-CZ" dirty="0"/>
        </a:p>
      </dgm:t>
    </dgm:pt>
    <dgm:pt modelId="{2463B24C-40A1-4DDD-8C01-7B27E2C34F8D}" type="parTrans" cxnId="{4D104C1F-C451-4CBD-ADEE-0366D9E34FF6}">
      <dgm:prSet/>
      <dgm:spPr/>
      <dgm:t>
        <a:bodyPr/>
        <a:lstStyle/>
        <a:p>
          <a:endParaRPr lang="cs-CZ"/>
        </a:p>
      </dgm:t>
    </dgm:pt>
    <dgm:pt modelId="{CF93C905-94F3-4E9B-A48F-67521902A935}" type="sibTrans" cxnId="{4D104C1F-C451-4CBD-ADEE-0366D9E34FF6}">
      <dgm:prSet/>
      <dgm:spPr/>
      <dgm:t>
        <a:bodyPr/>
        <a:lstStyle/>
        <a:p>
          <a:endParaRPr lang="cs-CZ"/>
        </a:p>
      </dgm:t>
    </dgm:pt>
    <dgm:pt modelId="{339199D7-ECA5-4B39-85C6-EDD3926FA621}">
      <dgm:prSet phldrT="[Text]"/>
      <dgm:spPr/>
      <dgm:t>
        <a:bodyPr/>
        <a:lstStyle/>
        <a:p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it</a:t>
          </a:r>
          <a:r>
            <a:rPr lang="cs-CZ" dirty="0" smtClean="0"/>
            <a:t> OK to drink </a:t>
          </a:r>
          <a:r>
            <a:rPr lang="cs-CZ" dirty="0" err="1" smtClean="0"/>
            <a:t>when</a:t>
          </a:r>
          <a:r>
            <a:rPr lang="cs-CZ" dirty="0" smtClean="0"/>
            <a:t> </a:t>
          </a:r>
          <a:r>
            <a:rPr lang="cs-CZ" dirty="0" err="1" smtClean="0"/>
            <a:t>pregnant</a:t>
          </a:r>
          <a:r>
            <a:rPr lang="cs-CZ" dirty="0" smtClean="0"/>
            <a:t>?</a:t>
          </a:r>
          <a:endParaRPr lang="cs-CZ" dirty="0"/>
        </a:p>
      </dgm:t>
    </dgm:pt>
    <dgm:pt modelId="{F7DB5F0E-0BC5-4064-BB59-73B9E545C3EE}" type="parTrans" cxnId="{D5BDD1DE-7904-4D65-9CBA-AC120C2B7953}">
      <dgm:prSet/>
      <dgm:spPr/>
      <dgm:t>
        <a:bodyPr/>
        <a:lstStyle/>
        <a:p>
          <a:endParaRPr lang="cs-CZ"/>
        </a:p>
      </dgm:t>
    </dgm:pt>
    <dgm:pt modelId="{2F77200A-E1A3-4998-BBC3-6A19F3A12007}" type="sibTrans" cxnId="{D5BDD1DE-7904-4D65-9CBA-AC120C2B7953}">
      <dgm:prSet/>
      <dgm:spPr/>
      <dgm:t>
        <a:bodyPr/>
        <a:lstStyle/>
        <a:p>
          <a:endParaRPr lang="cs-CZ"/>
        </a:p>
      </dgm:t>
    </dgm:pt>
    <dgm:pt modelId="{E41227E0-60E0-4437-95F2-06D483310F02}" type="pres">
      <dgm:prSet presAssocID="{41549128-27E5-46F5-ABC5-7A2A1C75A8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AA27CE-715E-49DE-B9B9-E66206ACD758}" type="pres">
      <dgm:prSet presAssocID="{EB6E8476-32D8-437C-AB9B-38FDC7797931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EC364A-C193-4507-91ED-9989ABD0759A}" type="pres">
      <dgm:prSet presAssocID="{4C96D56B-DC9E-4BA6-B644-32BF839EC397}" presName="spacer" presStyleCnt="0"/>
      <dgm:spPr/>
    </dgm:pt>
    <dgm:pt modelId="{651CBB54-F543-432E-B8A4-9B19389FC4AA}" type="pres">
      <dgm:prSet presAssocID="{00412B36-3FFD-4F77-A0D8-98F5AF267117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5DCB4B-BCD2-437E-BEE8-EFC17C9134A9}" type="pres">
      <dgm:prSet presAssocID="{9D093E2D-B5F7-4D2D-9C6C-4E6698F52FE0}" presName="spacer" presStyleCnt="0"/>
      <dgm:spPr/>
    </dgm:pt>
    <dgm:pt modelId="{7AA35C11-C156-4A29-A751-0D003C6F27B8}" type="pres">
      <dgm:prSet presAssocID="{24097F7E-ABC6-4085-834B-6D8AAE7FCDBF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06AF1-79D9-418C-BF24-CC8F4FACEB95}" type="pres">
      <dgm:prSet presAssocID="{F979DEEB-1F16-4363-9838-A99C59261EFC}" presName="spacer" presStyleCnt="0"/>
      <dgm:spPr/>
    </dgm:pt>
    <dgm:pt modelId="{D2DAC6D2-7170-4155-91AA-7742FFFB6BC4}" type="pres">
      <dgm:prSet presAssocID="{2E84A20F-8EA1-40BE-9120-0ECDAA35B63C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AD452C-5816-46B7-89E5-44BE5E754A79}" type="pres">
      <dgm:prSet presAssocID="{CF93C905-94F3-4E9B-A48F-67521902A935}" presName="spacer" presStyleCnt="0"/>
      <dgm:spPr/>
    </dgm:pt>
    <dgm:pt modelId="{95FDD80C-8B49-442E-A4C4-B0811C0610C9}" type="pres">
      <dgm:prSet presAssocID="{339199D7-ECA5-4B39-85C6-EDD3926FA621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470028-0B1A-4972-B395-CB272E1E4F29}" type="presOf" srcId="{24097F7E-ABC6-4085-834B-6D8AAE7FCDBF}" destId="{7AA35C11-C156-4A29-A751-0D003C6F27B8}" srcOrd="0" destOrd="0" presId="urn:microsoft.com/office/officeart/2005/8/layout/vList2"/>
    <dgm:cxn modelId="{B7B3DCA2-D5AF-4D2A-8554-C83131ACF3B4}" type="presOf" srcId="{2E84A20F-8EA1-40BE-9120-0ECDAA35B63C}" destId="{D2DAC6D2-7170-4155-91AA-7742FFFB6BC4}" srcOrd="0" destOrd="0" presId="urn:microsoft.com/office/officeart/2005/8/layout/vList2"/>
    <dgm:cxn modelId="{F829D3EC-F5FA-4514-8ACD-EB0637A412DC}" srcId="{41549128-27E5-46F5-ABC5-7A2A1C75A8F8}" destId="{EB6E8476-32D8-437C-AB9B-38FDC7797931}" srcOrd="0" destOrd="0" parTransId="{2EEFF20F-4DAE-4A87-BF76-ACC8965DDBDE}" sibTransId="{4C96D56B-DC9E-4BA6-B644-32BF839EC397}"/>
    <dgm:cxn modelId="{4D104C1F-C451-4CBD-ADEE-0366D9E34FF6}" srcId="{41549128-27E5-46F5-ABC5-7A2A1C75A8F8}" destId="{2E84A20F-8EA1-40BE-9120-0ECDAA35B63C}" srcOrd="3" destOrd="0" parTransId="{2463B24C-40A1-4DDD-8C01-7B27E2C34F8D}" sibTransId="{CF93C905-94F3-4E9B-A48F-67521902A935}"/>
    <dgm:cxn modelId="{3D93EE30-32E0-4647-B4C6-4B021FC3CEB0}" srcId="{41549128-27E5-46F5-ABC5-7A2A1C75A8F8}" destId="{24097F7E-ABC6-4085-834B-6D8AAE7FCDBF}" srcOrd="2" destOrd="0" parTransId="{B68FF367-572F-49D2-97CB-6C44BD5877C7}" sibTransId="{F979DEEB-1F16-4363-9838-A99C59261EFC}"/>
    <dgm:cxn modelId="{D5BDD1DE-7904-4D65-9CBA-AC120C2B7953}" srcId="{41549128-27E5-46F5-ABC5-7A2A1C75A8F8}" destId="{339199D7-ECA5-4B39-85C6-EDD3926FA621}" srcOrd="4" destOrd="0" parTransId="{F7DB5F0E-0BC5-4064-BB59-73B9E545C3EE}" sibTransId="{2F77200A-E1A3-4998-BBC3-6A19F3A12007}"/>
    <dgm:cxn modelId="{463BBC4C-D8C2-49BD-A5DE-FB052ABBBDE2}" type="presOf" srcId="{00412B36-3FFD-4F77-A0D8-98F5AF267117}" destId="{651CBB54-F543-432E-B8A4-9B19389FC4AA}" srcOrd="0" destOrd="0" presId="urn:microsoft.com/office/officeart/2005/8/layout/vList2"/>
    <dgm:cxn modelId="{9FDB5721-747D-459C-9968-A19559FA6224}" srcId="{41549128-27E5-46F5-ABC5-7A2A1C75A8F8}" destId="{00412B36-3FFD-4F77-A0D8-98F5AF267117}" srcOrd="1" destOrd="0" parTransId="{0F40BB0C-87EE-4679-8AE5-F93BB9250954}" sibTransId="{9D093E2D-B5F7-4D2D-9C6C-4E6698F52FE0}"/>
    <dgm:cxn modelId="{F09296F2-EE74-4748-97EC-D82F8B59F78A}" type="presOf" srcId="{EB6E8476-32D8-437C-AB9B-38FDC7797931}" destId="{AFAA27CE-715E-49DE-B9B9-E66206ACD758}" srcOrd="0" destOrd="0" presId="urn:microsoft.com/office/officeart/2005/8/layout/vList2"/>
    <dgm:cxn modelId="{ECE49B9E-4F56-4963-AF42-E15F73F1CF48}" type="presOf" srcId="{41549128-27E5-46F5-ABC5-7A2A1C75A8F8}" destId="{E41227E0-60E0-4437-95F2-06D483310F02}" srcOrd="0" destOrd="0" presId="urn:microsoft.com/office/officeart/2005/8/layout/vList2"/>
    <dgm:cxn modelId="{6D107B3E-7BAA-4C86-99A9-32EDB196276F}" type="presOf" srcId="{339199D7-ECA5-4B39-85C6-EDD3926FA621}" destId="{95FDD80C-8B49-442E-A4C4-B0811C0610C9}" srcOrd="0" destOrd="0" presId="urn:microsoft.com/office/officeart/2005/8/layout/vList2"/>
    <dgm:cxn modelId="{3D53C8C4-3D56-4425-A4D7-F9C790F541FF}" type="presParOf" srcId="{E41227E0-60E0-4437-95F2-06D483310F02}" destId="{AFAA27CE-715E-49DE-B9B9-E66206ACD758}" srcOrd="0" destOrd="0" presId="urn:microsoft.com/office/officeart/2005/8/layout/vList2"/>
    <dgm:cxn modelId="{ADBB7294-6998-47EA-91B2-44FF95694B25}" type="presParOf" srcId="{E41227E0-60E0-4437-95F2-06D483310F02}" destId="{CFEC364A-C193-4507-91ED-9989ABD0759A}" srcOrd="1" destOrd="0" presId="urn:microsoft.com/office/officeart/2005/8/layout/vList2"/>
    <dgm:cxn modelId="{9DA0FB2E-A202-4B4F-BF18-5172BC755375}" type="presParOf" srcId="{E41227E0-60E0-4437-95F2-06D483310F02}" destId="{651CBB54-F543-432E-B8A4-9B19389FC4AA}" srcOrd="2" destOrd="0" presId="urn:microsoft.com/office/officeart/2005/8/layout/vList2"/>
    <dgm:cxn modelId="{7DAAC0FD-84F4-49EF-84CD-090E32DDE054}" type="presParOf" srcId="{E41227E0-60E0-4437-95F2-06D483310F02}" destId="{D65DCB4B-BCD2-437E-BEE8-EFC17C9134A9}" srcOrd="3" destOrd="0" presId="urn:microsoft.com/office/officeart/2005/8/layout/vList2"/>
    <dgm:cxn modelId="{4EEA8BA2-90A6-464F-9F37-C08C6486B616}" type="presParOf" srcId="{E41227E0-60E0-4437-95F2-06D483310F02}" destId="{7AA35C11-C156-4A29-A751-0D003C6F27B8}" srcOrd="4" destOrd="0" presId="urn:microsoft.com/office/officeart/2005/8/layout/vList2"/>
    <dgm:cxn modelId="{A469BB86-DDCC-4E13-957B-E5693B88013D}" type="presParOf" srcId="{E41227E0-60E0-4437-95F2-06D483310F02}" destId="{B4406AF1-79D9-418C-BF24-CC8F4FACEB95}" srcOrd="5" destOrd="0" presId="urn:microsoft.com/office/officeart/2005/8/layout/vList2"/>
    <dgm:cxn modelId="{30B79B19-9F2D-4312-9AFE-595207D7B019}" type="presParOf" srcId="{E41227E0-60E0-4437-95F2-06D483310F02}" destId="{D2DAC6D2-7170-4155-91AA-7742FFFB6BC4}" srcOrd="6" destOrd="0" presId="urn:microsoft.com/office/officeart/2005/8/layout/vList2"/>
    <dgm:cxn modelId="{87DC8BEC-47E4-4125-93ED-EA6D36802C4B}" type="presParOf" srcId="{E41227E0-60E0-4437-95F2-06D483310F02}" destId="{B0AD452C-5816-46B7-89E5-44BE5E754A79}" srcOrd="7" destOrd="0" presId="urn:microsoft.com/office/officeart/2005/8/layout/vList2"/>
    <dgm:cxn modelId="{8F7C1EC4-572A-4FAE-A2FD-FFBD1C3747B4}" type="presParOf" srcId="{E41227E0-60E0-4437-95F2-06D483310F02}" destId="{95FDD80C-8B49-442E-A4C4-B0811C0610C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77FD25F-7074-411D-9E35-12E3003742F5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AE263F-53DD-459A-BAAD-6AA999B6A504}">
      <dgm:prSet phldrT="[Text]"/>
      <dgm:spPr/>
      <dgm:t>
        <a:bodyPr/>
        <a:lstStyle/>
        <a:p>
          <a:r>
            <a:rPr lang="cs-CZ" dirty="0" smtClean="0"/>
            <a:t>MILK</a:t>
          </a:r>
          <a:endParaRPr lang="cs-CZ" dirty="0"/>
        </a:p>
      </dgm:t>
    </dgm:pt>
    <dgm:pt modelId="{5F7DAABE-5C06-47F1-B344-65E6AAA990B5}" type="parTrans" cxnId="{D1EEFD83-4F3B-4B9F-9DBE-21164DBB69E9}">
      <dgm:prSet/>
      <dgm:spPr/>
      <dgm:t>
        <a:bodyPr/>
        <a:lstStyle/>
        <a:p>
          <a:endParaRPr lang="cs-CZ"/>
        </a:p>
      </dgm:t>
    </dgm:pt>
    <dgm:pt modelId="{8E3C741A-3E96-4CF7-8D67-231614BAD5D5}" type="sibTrans" cxnId="{D1EEFD83-4F3B-4B9F-9DBE-21164DBB69E9}">
      <dgm:prSet/>
      <dgm:spPr/>
      <dgm:t>
        <a:bodyPr/>
        <a:lstStyle/>
        <a:p>
          <a:endParaRPr lang="cs-CZ"/>
        </a:p>
      </dgm:t>
    </dgm:pt>
    <dgm:pt modelId="{79F72541-83AF-44C6-9A70-09332B51133C}">
      <dgm:prSet phldrT="[Text]"/>
      <dgm:spPr/>
      <dgm:t>
        <a:bodyPr/>
        <a:lstStyle/>
        <a:p>
          <a:r>
            <a:rPr lang="cs-CZ" dirty="0" smtClean="0"/>
            <a:t>DINNER</a:t>
          </a:r>
          <a:endParaRPr lang="cs-CZ" dirty="0"/>
        </a:p>
      </dgm:t>
    </dgm:pt>
    <dgm:pt modelId="{836F063C-5186-4407-9F60-288F8CBECDFC}" type="parTrans" cxnId="{8400A48A-4F45-40AF-86E9-6121D0673B21}">
      <dgm:prSet/>
      <dgm:spPr/>
      <dgm:t>
        <a:bodyPr/>
        <a:lstStyle/>
        <a:p>
          <a:endParaRPr lang="cs-CZ"/>
        </a:p>
      </dgm:t>
    </dgm:pt>
    <dgm:pt modelId="{39C6DEF1-7BAA-4D36-A73E-20AE3FD5542B}" type="sibTrans" cxnId="{8400A48A-4F45-40AF-86E9-6121D0673B21}">
      <dgm:prSet/>
      <dgm:spPr/>
      <dgm:t>
        <a:bodyPr/>
        <a:lstStyle/>
        <a:p>
          <a:endParaRPr lang="cs-CZ"/>
        </a:p>
      </dgm:t>
    </dgm:pt>
    <dgm:pt modelId="{428C95F4-9271-4619-AF4E-A7E1B75D896D}">
      <dgm:prSet phldrT="[Text]"/>
      <dgm:spPr/>
      <dgm:t>
        <a:bodyPr/>
        <a:lstStyle/>
        <a:p>
          <a:r>
            <a:rPr lang="cs-CZ" dirty="0" smtClean="0"/>
            <a:t>COFFEE</a:t>
          </a:r>
          <a:endParaRPr lang="cs-CZ" dirty="0"/>
        </a:p>
      </dgm:t>
    </dgm:pt>
    <dgm:pt modelId="{FFA02E7C-B41A-4C61-8B66-B1C9EAA85ACC}" type="parTrans" cxnId="{BC362CEB-5B5C-4DB1-A732-26B91C5B58DA}">
      <dgm:prSet/>
      <dgm:spPr/>
      <dgm:t>
        <a:bodyPr/>
        <a:lstStyle/>
        <a:p>
          <a:endParaRPr lang="cs-CZ"/>
        </a:p>
      </dgm:t>
    </dgm:pt>
    <dgm:pt modelId="{0E6D4231-F73E-46A9-A5F8-603EDF2A23C8}" type="sibTrans" cxnId="{BC362CEB-5B5C-4DB1-A732-26B91C5B58DA}">
      <dgm:prSet/>
      <dgm:spPr/>
      <dgm:t>
        <a:bodyPr/>
        <a:lstStyle/>
        <a:p>
          <a:endParaRPr lang="cs-CZ"/>
        </a:p>
      </dgm:t>
    </dgm:pt>
    <dgm:pt modelId="{D108A146-ED64-4D11-A711-BD7365C65000}">
      <dgm:prSet phldrT="[Text]"/>
      <dgm:spPr/>
      <dgm:t>
        <a:bodyPr/>
        <a:lstStyle/>
        <a:p>
          <a:r>
            <a:rPr lang="cs-CZ" dirty="0" smtClean="0"/>
            <a:t>JUICE</a:t>
          </a:r>
          <a:endParaRPr lang="cs-CZ" dirty="0"/>
        </a:p>
      </dgm:t>
    </dgm:pt>
    <dgm:pt modelId="{91B982CD-2DBF-4BF3-8E22-A31ABE9D6CB9}" type="parTrans" cxnId="{CBEC086E-28C3-43CC-895E-04E10CD565EC}">
      <dgm:prSet/>
      <dgm:spPr/>
      <dgm:t>
        <a:bodyPr/>
        <a:lstStyle/>
        <a:p>
          <a:endParaRPr lang="cs-CZ"/>
        </a:p>
      </dgm:t>
    </dgm:pt>
    <dgm:pt modelId="{B0DE4124-674B-443C-8D2C-119264D22D1B}" type="sibTrans" cxnId="{CBEC086E-28C3-43CC-895E-04E10CD565EC}">
      <dgm:prSet/>
      <dgm:spPr/>
      <dgm:t>
        <a:bodyPr/>
        <a:lstStyle/>
        <a:p>
          <a:endParaRPr lang="cs-CZ"/>
        </a:p>
      </dgm:t>
    </dgm:pt>
    <dgm:pt modelId="{CDA211D3-EE49-4F31-85A9-F176CAF3E49D}">
      <dgm:prSet phldrT="[Text]"/>
      <dgm:spPr/>
      <dgm:t>
        <a:bodyPr/>
        <a:lstStyle/>
        <a:p>
          <a:r>
            <a:rPr lang="cs-CZ" dirty="0" smtClean="0"/>
            <a:t>BEER</a:t>
          </a:r>
          <a:endParaRPr lang="cs-CZ" dirty="0"/>
        </a:p>
      </dgm:t>
    </dgm:pt>
    <dgm:pt modelId="{4656CC3C-DC46-48EB-9A52-8BA014838377}" type="parTrans" cxnId="{1A17B6F5-15C2-451F-91DC-C777DB094A01}">
      <dgm:prSet/>
      <dgm:spPr/>
      <dgm:t>
        <a:bodyPr/>
        <a:lstStyle/>
        <a:p>
          <a:endParaRPr lang="cs-CZ"/>
        </a:p>
      </dgm:t>
    </dgm:pt>
    <dgm:pt modelId="{BE42F1E8-963A-42DB-A4C8-04A232C612E8}" type="sibTrans" cxnId="{1A17B6F5-15C2-451F-91DC-C777DB094A01}">
      <dgm:prSet/>
      <dgm:spPr/>
      <dgm:t>
        <a:bodyPr/>
        <a:lstStyle/>
        <a:p>
          <a:endParaRPr lang="cs-CZ"/>
        </a:p>
      </dgm:t>
    </dgm:pt>
    <dgm:pt modelId="{764693B7-B069-4390-B52E-C51EC186BE29}">
      <dgm:prSet phldrT="[Text]"/>
      <dgm:spPr/>
      <dgm:t>
        <a:bodyPr/>
        <a:lstStyle/>
        <a:p>
          <a:r>
            <a:rPr lang="cs-CZ" dirty="0" smtClean="0"/>
            <a:t>WATER</a:t>
          </a:r>
          <a:endParaRPr lang="cs-CZ" dirty="0"/>
        </a:p>
      </dgm:t>
    </dgm:pt>
    <dgm:pt modelId="{1B6B2957-094B-4992-9D89-F76D1F03AEB3}" type="parTrans" cxnId="{B213075E-DFE5-47AE-9438-CB21988510FA}">
      <dgm:prSet/>
      <dgm:spPr/>
      <dgm:t>
        <a:bodyPr/>
        <a:lstStyle/>
        <a:p>
          <a:endParaRPr lang="cs-CZ"/>
        </a:p>
      </dgm:t>
    </dgm:pt>
    <dgm:pt modelId="{20611B4B-E311-4B4D-A5F2-AF3263FCBE51}" type="sibTrans" cxnId="{B213075E-DFE5-47AE-9438-CB21988510FA}">
      <dgm:prSet/>
      <dgm:spPr/>
      <dgm:t>
        <a:bodyPr/>
        <a:lstStyle/>
        <a:p>
          <a:endParaRPr lang="cs-CZ"/>
        </a:p>
      </dgm:t>
    </dgm:pt>
    <dgm:pt modelId="{0499FF57-4FD2-4CEE-9B5D-52B7EB44CDE9}">
      <dgm:prSet phldrT="[Text]"/>
      <dgm:spPr/>
      <dgm:t>
        <a:bodyPr/>
        <a:lstStyle/>
        <a:p>
          <a:r>
            <a:rPr lang="cs-CZ" dirty="0" smtClean="0"/>
            <a:t>CHOCOLATE</a:t>
          </a:r>
          <a:endParaRPr lang="cs-CZ" dirty="0"/>
        </a:p>
      </dgm:t>
    </dgm:pt>
    <dgm:pt modelId="{841622D1-F89B-4614-A211-5357A9639C21}" type="parTrans" cxnId="{4E39316A-9B6A-436A-ABBD-9625D5202439}">
      <dgm:prSet/>
      <dgm:spPr/>
      <dgm:t>
        <a:bodyPr/>
        <a:lstStyle/>
        <a:p>
          <a:endParaRPr lang="cs-CZ"/>
        </a:p>
      </dgm:t>
    </dgm:pt>
    <dgm:pt modelId="{07C812F5-5C97-437A-A027-B327149EC170}" type="sibTrans" cxnId="{4E39316A-9B6A-436A-ABBD-9625D5202439}">
      <dgm:prSet/>
      <dgm:spPr/>
      <dgm:t>
        <a:bodyPr/>
        <a:lstStyle/>
        <a:p>
          <a:endParaRPr lang="cs-CZ"/>
        </a:p>
      </dgm:t>
    </dgm:pt>
    <dgm:pt modelId="{4666E881-7532-4855-8FB8-8AD2A01ACAB7}">
      <dgm:prSet phldrT="[Text]"/>
      <dgm:spPr/>
      <dgm:t>
        <a:bodyPr/>
        <a:lstStyle/>
        <a:p>
          <a:r>
            <a:rPr lang="cs-CZ" dirty="0" smtClean="0"/>
            <a:t>ICECREAM</a:t>
          </a:r>
          <a:endParaRPr lang="cs-CZ" dirty="0"/>
        </a:p>
      </dgm:t>
    </dgm:pt>
    <dgm:pt modelId="{552DA3BB-064A-4C66-B589-1DF62F0E2189}" type="parTrans" cxnId="{116F85FE-1E94-4242-A740-E633BEF43626}">
      <dgm:prSet/>
      <dgm:spPr/>
      <dgm:t>
        <a:bodyPr/>
        <a:lstStyle/>
        <a:p>
          <a:endParaRPr lang="cs-CZ"/>
        </a:p>
      </dgm:t>
    </dgm:pt>
    <dgm:pt modelId="{EB14C38B-41F5-4248-9D0D-3F0594839CC2}" type="sibTrans" cxnId="{116F85FE-1E94-4242-A740-E633BEF43626}">
      <dgm:prSet/>
      <dgm:spPr/>
      <dgm:t>
        <a:bodyPr/>
        <a:lstStyle/>
        <a:p>
          <a:endParaRPr lang="cs-CZ"/>
        </a:p>
      </dgm:t>
    </dgm:pt>
    <dgm:pt modelId="{BC227854-D880-4778-B8D0-B146B8A7265B}">
      <dgm:prSet phldrT="[Text]"/>
      <dgm:spPr/>
      <dgm:t>
        <a:bodyPr/>
        <a:lstStyle/>
        <a:p>
          <a:r>
            <a:rPr lang="cs-CZ" dirty="0" smtClean="0"/>
            <a:t>CHIPS</a:t>
          </a:r>
          <a:endParaRPr lang="cs-CZ" dirty="0"/>
        </a:p>
      </dgm:t>
    </dgm:pt>
    <dgm:pt modelId="{E8745051-A5F5-404B-890A-A850D61420AC}" type="parTrans" cxnId="{AA16812A-E245-4A20-9716-99011DAAE488}">
      <dgm:prSet/>
      <dgm:spPr/>
      <dgm:t>
        <a:bodyPr/>
        <a:lstStyle/>
        <a:p>
          <a:endParaRPr lang="cs-CZ"/>
        </a:p>
      </dgm:t>
    </dgm:pt>
    <dgm:pt modelId="{838EEC80-5D77-4808-AAB5-E32697D95B6D}" type="sibTrans" cxnId="{AA16812A-E245-4A20-9716-99011DAAE488}">
      <dgm:prSet/>
      <dgm:spPr/>
      <dgm:t>
        <a:bodyPr/>
        <a:lstStyle/>
        <a:p>
          <a:endParaRPr lang="cs-CZ"/>
        </a:p>
      </dgm:t>
    </dgm:pt>
    <dgm:pt modelId="{237494D7-BEF0-4B1E-B049-76440546E2D8}">
      <dgm:prSet phldrT="[Text]"/>
      <dgm:spPr/>
      <dgm:t>
        <a:bodyPr/>
        <a:lstStyle/>
        <a:p>
          <a:r>
            <a:rPr lang="cs-CZ" dirty="0" smtClean="0"/>
            <a:t>LOLIPOP</a:t>
          </a:r>
          <a:endParaRPr lang="cs-CZ" dirty="0"/>
        </a:p>
      </dgm:t>
    </dgm:pt>
    <dgm:pt modelId="{45FB570E-EF89-4203-9B9B-B41EEA54EAE0}" type="parTrans" cxnId="{C5F3BE1C-E9E9-4F78-AE45-724B301580D8}">
      <dgm:prSet/>
      <dgm:spPr/>
      <dgm:t>
        <a:bodyPr/>
        <a:lstStyle/>
        <a:p>
          <a:endParaRPr lang="cs-CZ"/>
        </a:p>
      </dgm:t>
    </dgm:pt>
    <dgm:pt modelId="{A1380617-7940-4018-96BF-C60DE7C7E9FC}" type="sibTrans" cxnId="{C5F3BE1C-E9E9-4F78-AE45-724B301580D8}">
      <dgm:prSet/>
      <dgm:spPr/>
      <dgm:t>
        <a:bodyPr/>
        <a:lstStyle/>
        <a:p>
          <a:endParaRPr lang="cs-CZ"/>
        </a:p>
      </dgm:t>
    </dgm:pt>
    <dgm:pt modelId="{D83FA94B-0571-487C-A066-9A2CDEB9BCA9}">
      <dgm:prSet phldrT="[Text]"/>
      <dgm:spPr/>
      <dgm:t>
        <a:bodyPr/>
        <a:lstStyle/>
        <a:p>
          <a:r>
            <a:rPr lang="cs-CZ" dirty="0" smtClean="0"/>
            <a:t>SWEET DROPS</a:t>
          </a:r>
          <a:endParaRPr lang="cs-CZ" dirty="0"/>
        </a:p>
      </dgm:t>
    </dgm:pt>
    <dgm:pt modelId="{5E5D9ACA-1209-4AC6-9FA5-FB5D4A575048}" type="parTrans" cxnId="{62FA6FDD-3371-4194-AE88-44FD3E01E60C}">
      <dgm:prSet/>
      <dgm:spPr/>
      <dgm:t>
        <a:bodyPr/>
        <a:lstStyle/>
        <a:p>
          <a:endParaRPr lang="cs-CZ"/>
        </a:p>
      </dgm:t>
    </dgm:pt>
    <dgm:pt modelId="{33D78B18-AA49-4E27-9A8A-D842811F9CAF}" type="sibTrans" cxnId="{62FA6FDD-3371-4194-AE88-44FD3E01E60C}">
      <dgm:prSet/>
      <dgm:spPr/>
      <dgm:t>
        <a:bodyPr/>
        <a:lstStyle/>
        <a:p>
          <a:endParaRPr lang="cs-CZ"/>
        </a:p>
      </dgm:t>
    </dgm:pt>
    <dgm:pt modelId="{73CD30B1-C089-41A5-B6B0-BE9091C85279}">
      <dgm:prSet phldrT="[Text]"/>
      <dgm:spPr/>
      <dgm:t>
        <a:bodyPr/>
        <a:lstStyle/>
        <a:p>
          <a:r>
            <a:rPr lang="cs-CZ" dirty="0" smtClean="0"/>
            <a:t>BREAD</a:t>
          </a:r>
          <a:endParaRPr lang="cs-CZ" dirty="0"/>
        </a:p>
      </dgm:t>
    </dgm:pt>
    <dgm:pt modelId="{B8BAA831-4766-4343-B5A3-8F6DA5EB6F36}" type="parTrans" cxnId="{EB959C3D-3C2E-4CC1-9D2F-D40E4D6810D7}">
      <dgm:prSet/>
      <dgm:spPr/>
      <dgm:t>
        <a:bodyPr/>
        <a:lstStyle/>
        <a:p>
          <a:endParaRPr lang="cs-CZ"/>
        </a:p>
      </dgm:t>
    </dgm:pt>
    <dgm:pt modelId="{75F59357-3A47-4AAD-BF7D-191274E931D8}" type="sibTrans" cxnId="{EB959C3D-3C2E-4CC1-9D2F-D40E4D6810D7}">
      <dgm:prSet/>
      <dgm:spPr/>
      <dgm:t>
        <a:bodyPr/>
        <a:lstStyle/>
        <a:p>
          <a:endParaRPr lang="cs-CZ"/>
        </a:p>
      </dgm:t>
    </dgm:pt>
    <dgm:pt modelId="{496C0B02-1049-4BBA-BEE9-F25D781FAD66}">
      <dgm:prSet phldrT="[Text]"/>
      <dgm:spPr/>
      <dgm:t>
        <a:bodyPr/>
        <a:lstStyle/>
        <a:p>
          <a:r>
            <a:rPr lang="cs-CZ" dirty="0" smtClean="0"/>
            <a:t>ROLL</a:t>
          </a:r>
          <a:endParaRPr lang="cs-CZ" dirty="0"/>
        </a:p>
      </dgm:t>
    </dgm:pt>
    <dgm:pt modelId="{B5272366-A6DA-4C9B-8425-F95DE28DF88B}" type="parTrans" cxnId="{9A5FE6E7-F07B-468A-8BA0-94C267C9995F}">
      <dgm:prSet/>
      <dgm:spPr/>
      <dgm:t>
        <a:bodyPr/>
        <a:lstStyle/>
        <a:p>
          <a:endParaRPr lang="cs-CZ"/>
        </a:p>
      </dgm:t>
    </dgm:pt>
    <dgm:pt modelId="{D3000216-8ED1-4DC4-9EE0-1F3858F5AB1C}" type="sibTrans" cxnId="{9A5FE6E7-F07B-468A-8BA0-94C267C9995F}">
      <dgm:prSet/>
      <dgm:spPr/>
      <dgm:t>
        <a:bodyPr/>
        <a:lstStyle/>
        <a:p>
          <a:endParaRPr lang="cs-CZ"/>
        </a:p>
      </dgm:t>
    </dgm:pt>
    <dgm:pt modelId="{FE222D47-3213-4902-AA7B-9D1B7FB09132}">
      <dgm:prSet phldrT="[Text]"/>
      <dgm:spPr/>
      <dgm:t>
        <a:bodyPr/>
        <a:lstStyle/>
        <a:p>
          <a:r>
            <a:rPr lang="cs-CZ" dirty="0" smtClean="0"/>
            <a:t>FLOUR</a:t>
          </a:r>
          <a:endParaRPr lang="cs-CZ" dirty="0"/>
        </a:p>
      </dgm:t>
    </dgm:pt>
    <dgm:pt modelId="{7F306256-378C-4DAF-B06D-3A5F5FCB6087}" type="parTrans" cxnId="{BACB2AB8-2018-4EFD-895D-9971D2342ED6}">
      <dgm:prSet/>
      <dgm:spPr/>
      <dgm:t>
        <a:bodyPr/>
        <a:lstStyle/>
        <a:p>
          <a:endParaRPr lang="cs-CZ"/>
        </a:p>
      </dgm:t>
    </dgm:pt>
    <dgm:pt modelId="{2D087A37-D8E6-4A56-B756-F590625D9485}" type="sibTrans" cxnId="{BACB2AB8-2018-4EFD-895D-9971D2342ED6}">
      <dgm:prSet/>
      <dgm:spPr/>
      <dgm:t>
        <a:bodyPr/>
        <a:lstStyle/>
        <a:p>
          <a:endParaRPr lang="cs-CZ"/>
        </a:p>
      </dgm:t>
    </dgm:pt>
    <dgm:pt modelId="{01BB0EFA-68B1-4A7D-B999-0C9C217261C6}">
      <dgm:prSet phldrT="[Text]"/>
      <dgm:spPr/>
      <dgm:t>
        <a:bodyPr/>
        <a:lstStyle/>
        <a:p>
          <a:r>
            <a:rPr lang="cs-CZ" dirty="0" smtClean="0"/>
            <a:t>BUTTER</a:t>
          </a:r>
          <a:endParaRPr lang="cs-CZ" dirty="0"/>
        </a:p>
      </dgm:t>
    </dgm:pt>
    <dgm:pt modelId="{0FD5D322-356C-49A2-B8D8-2940B8B5640F}" type="parTrans" cxnId="{5D5F756E-4184-4178-A5B5-045DBBA5E477}">
      <dgm:prSet/>
      <dgm:spPr/>
      <dgm:t>
        <a:bodyPr/>
        <a:lstStyle/>
        <a:p>
          <a:endParaRPr lang="cs-CZ"/>
        </a:p>
      </dgm:t>
    </dgm:pt>
    <dgm:pt modelId="{B1796751-F7C6-499E-96DD-6CE1E1266C0B}" type="sibTrans" cxnId="{5D5F756E-4184-4178-A5B5-045DBBA5E477}">
      <dgm:prSet/>
      <dgm:spPr/>
      <dgm:t>
        <a:bodyPr/>
        <a:lstStyle/>
        <a:p>
          <a:endParaRPr lang="cs-CZ"/>
        </a:p>
      </dgm:t>
    </dgm:pt>
    <dgm:pt modelId="{0C076140-B39C-48A8-B8AA-7B206F2C25FC}">
      <dgm:prSet phldrT="[Text]"/>
      <dgm:spPr/>
      <dgm:t>
        <a:bodyPr/>
        <a:lstStyle/>
        <a:p>
          <a:r>
            <a:rPr lang="cs-CZ" dirty="0" smtClean="0"/>
            <a:t>SOUP</a:t>
          </a:r>
          <a:endParaRPr lang="cs-CZ" dirty="0"/>
        </a:p>
      </dgm:t>
    </dgm:pt>
    <dgm:pt modelId="{AA6FBDF2-A328-4124-95CF-C297FADB53AB}" type="parTrans" cxnId="{12A34BF5-982B-45D8-A69C-D668F9FAD5EA}">
      <dgm:prSet/>
      <dgm:spPr/>
      <dgm:t>
        <a:bodyPr/>
        <a:lstStyle/>
        <a:p>
          <a:endParaRPr lang="cs-CZ"/>
        </a:p>
      </dgm:t>
    </dgm:pt>
    <dgm:pt modelId="{49E34911-3251-4315-AFB7-0A01517207B0}" type="sibTrans" cxnId="{12A34BF5-982B-45D8-A69C-D668F9FAD5EA}">
      <dgm:prSet/>
      <dgm:spPr/>
      <dgm:t>
        <a:bodyPr/>
        <a:lstStyle/>
        <a:p>
          <a:endParaRPr lang="cs-CZ"/>
        </a:p>
      </dgm:t>
    </dgm:pt>
    <dgm:pt modelId="{47E78414-2EB3-46D1-A3A1-81CCF7914DC3}">
      <dgm:prSet phldrT="[Text]"/>
      <dgm:spPr/>
      <dgm:t>
        <a:bodyPr/>
        <a:lstStyle/>
        <a:p>
          <a:r>
            <a:rPr lang="cs-CZ" dirty="0" smtClean="0"/>
            <a:t>SUGAR</a:t>
          </a:r>
          <a:endParaRPr lang="cs-CZ" dirty="0"/>
        </a:p>
      </dgm:t>
    </dgm:pt>
    <dgm:pt modelId="{43795F6F-4877-47CB-85CB-50E1457B97E7}" type="parTrans" cxnId="{786676BA-C4BA-40A4-91CE-9B2C165639C7}">
      <dgm:prSet/>
      <dgm:spPr/>
      <dgm:t>
        <a:bodyPr/>
        <a:lstStyle/>
        <a:p>
          <a:endParaRPr lang="cs-CZ"/>
        </a:p>
      </dgm:t>
    </dgm:pt>
    <dgm:pt modelId="{ED12F161-A02D-42AA-B2AD-9BA2B6E64604}" type="sibTrans" cxnId="{786676BA-C4BA-40A4-91CE-9B2C165639C7}">
      <dgm:prSet/>
      <dgm:spPr/>
      <dgm:t>
        <a:bodyPr/>
        <a:lstStyle/>
        <a:p>
          <a:endParaRPr lang="cs-CZ"/>
        </a:p>
      </dgm:t>
    </dgm:pt>
    <dgm:pt modelId="{356F1754-D709-476C-B25F-24BB63DB1AD4}">
      <dgm:prSet phldrT="[Text]"/>
      <dgm:spPr/>
      <dgm:t>
        <a:bodyPr/>
        <a:lstStyle/>
        <a:p>
          <a:r>
            <a:rPr lang="cs-CZ" dirty="0" smtClean="0"/>
            <a:t>KETCHUP</a:t>
          </a:r>
          <a:endParaRPr lang="cs-CZ" dirty="0"/>
        </a:p>
      </dgm:t>
    </dgm:pt>
    <dgm:pt modelId="{58D44C6E-E018-494E-AECA-CA3BC80613A1}" type="parTrans" cxnId="{85EC1F0C-697D-4FC0-A84C-3F20ED9E0DC8}">
      <dgm:prSet/>
      <dgm:spPr/>
      <dgm:t>
        <a:bodyPr/>
        <a:lstStyle/>
        <a:p>
          <a:endParaRPr lang="cs-CZ"/>
        </a:p>
      </dgm:t>
    </dgm:pt>
    <dgm:pt modelId="{3AF03AA0-D84B-4A5C-97D4-9CC059BB239E}" type="sibTrans" cxnId="{85EC1F0C-697D-4FC0-A84C-3F20ED9E0DC8}">
      <dgm:prSet/>
      <dgm:spPr/>
      <dgm:t>
        <a:bodyPr/>
        <a:lstStyle/>
        <a:p>
          <a:endParaRPr lang="cs-CZ"/>
        </a:p>
      </dgm:t>
    </dgm:pt>
    <dgm:pt modelId="{E7382543-066F-44CB-8372-64B0570DC65F}">
      <dgm:prSet phldrT="[Text]"/>
      <dgm:spPr/>
      <dgm:t>
        <a:bodyPr/>
        <a:lstStyle/>
        <a:p>
          <a:r>
            <a:rPr lang="cs-CZ" dirty="0" smtClean="0"/>
            <a:t>COKE</a:t>
          </a:r>
          <a:endParaRPr lang="cs-CZ" dirty="0"/>
        </a:p>
      </dgm:t>
    </dgm:pt>
    <dgm:pt modelId="{3653E501-FA1E-48F1-81CF-6525542016E6}" type="parTrans" cxnId="{6DDB5A21-7BB6-43D5-80ED-B2902E5DCCA9}">
      <dgm:prSet/>
      <dgm:spPr/>
      <dgm:t>
        <a:bodyPr/>
        <a:lstStyle/>
        <a:p>
          <a:endParaRPr lang="cs-CZ"/>
        </a:p>
      </dgm:t>
    </dgm:pt>
    <dgm:pt modelId="{859DCE46-2BA6-409A-AFA6-C17B9EC7FC6C}" type="sibTrans" cxnId="{6DDB5A21-7BB6-43D5-80ED-B2902E5DCCA9}">
      <dgm:prSet/>
      <dgm:spPr/>
      <dgm:t>
        <a:bodyPr/>
        <a:lstStyle/>
        <a:p>
          <a:endParaRPr lang="cs-CZ"/>
        </a:p>
      </dgm:t>
    </dgm:pt>
    <dgm:pt modelId="{5E68814A-006C-47CD-B5B4-BFAA606FBC36}">
      <dgm:prSet phldrT="[Text]"/>
      <dgm:spPr/>
      <dgm:t>
        <a:bodyPr/>
        <a:lstStyle/>
        <a:p>
          <a:r>
            <a:rPr lang="cs-CZ" dirty="0" smtClean="0"/>
            <a:t>OLIVE OIL</a:t>
          </a:r>
          <a:endParaRPr lang="cs-CZ" dirty="0"/>
        </a:p>
      </dgm:t>
    </dgm:pt>
    <dgm:pt modelId="{18C0CCC4-9F0C-4A9B-9818-A0F706AC0397}" type="parTrans" cxnId="{E6BB6C4B-73CC-438A-8BE3-D2BC0E493AF9}">
      <dgm:prSet/>
      <dgm:spPr/>
      <dgm:t>
        <a:bodyPr/>
        <a:lstStyle/>
        <a:p>
          <a:endParaRPr lang="cs-CZ"/>
        </a:p>
      </dgm:t>
    </dgm:pt>
    <dgm:pt modelId="{C9E5BA06-3718-440F-8C18-04C78908F05A}" type="sibTrans" cxnId="{E6BB6C4B-73CC-438A-8BE3-D2BC0E493AF9}">
      <dgm:prSet/>
      <dgm:spPr/>
      <dgm:t>
        <a:bodyPr/>
        <a:lstStyle/>
        <a:p>
          <a:endParaRPr lang="cs-CZ"/>
        </a:p>
      </dgm:t>
    </dgm:pt>
    <dgm:pt modelId="{DFFE7D94-8F06-4132-A67F-09BD8845AC79}">
      <dgm:prSet phldrT="[Text]"/>
      <dgm:spPr/>
      <dgm:t>
        <a:bodyPr/>
        <a:lstStyle/>
        <a:p>
          <a:r>
            <a:rPr lang="cs-CZ" dirty="0" smtClean="0"/>
            <a:t>YOGHURT MILK</a:t>
          </a:r>
          <a:endParaRPr lang="cs-CZ" dirty="0"/>
        </a:p>
      </dgm:t>
    </dgm:pt>
    <dgm:pt modelId="{2C043028-8B7F-4FB2-A6F5-F694D9A54015}" type="parTrans" cxnId="{9074C966-B95A-4B11-9047-367304EB57C6}">
      <dgm:prSet/>
      <dgm:spPr/>
      <dgm:t>
        <a:bodyPr/>
        <a:lstStyle/>
        <a:p>
          <a:endParaRPr lang="cs-CZ"/>
        </a:p>
      </dgm:t>
    </dgm:pt>
    <dgm:pt modelId="{6E91205F-1ECC-4704-AAE0-FB1682D3C443}" type="sibTrans" cxnId="{9074C966-B95A-4B11-9047-367304EB57C6}">
      <dgm:prSet/>
      <dgm:spPr/>
      <dgm:t>
        <a:bodyPr/>
        <a:lstStyle/>
        <a:p>
          <a:endParaRPr lang="cs-CZ"/>
        </a:p>
      </dgm:t>
    </dgm:pt>
    <dgm:pt modelId="{9FB08AE4-9AB1-4CC9-B7D7-C0B59DBE319D}">
      <dgm:prSet phldrT="[Text]"/>
      <dgm:spPr/>
      <dgm:t>
        <a:bodyPr/>
        <a:lstStyle/>
        <a:p>
          <a:r>
            <a:rPr lang="cs-CZ" dirty="0" smtClean="0"/>
            <a:t>LUNCH</a:t>
          </a:r>
          <a:endParaRPr lang="cs-CZ" dirty="0"/>
        </a:p>
      </dgm:t>
    </dgm:pt>
    <dgm:pt modelId="{55653789-6137-4E7F-B960-DDFD7A122295}" type="parTrans" cxnId="{B46DB763-D680-41DF-B1E1-53A90E34DDAC}">
      <dgm:prSet/>
      <dgm:spPr/>
      <dgm:t>
        <a:bodyPr/>
        <a:lstStyle/>
        <a:p>
          <a:endParaRPr lang="cs-CZ"/>
        </a:p>
      </dgm:t>
    </dgm:pt>
    <dgm:pt modelId="{5C4CE2BD-E05A-41C1-BEF4-C17D2DBFC525}" type="sibTrans" cxnId="{B46DB763-D680-41DF-B1E1-53A90E34DDAC}">
      <dgm:prSet/>
      <dgm:spPr/>
      <dgm:t>
        <a:bodyPr/>
        <a:lstStyle/>
        <a:p>
          <a:endParaRPr lang="cs-CZ"/>
        </a:p>
      </dgm:t>
    </dgm:pt>
    <dgm:pt modelId="{A29CF039-779B-495F-AC07-908E0C13FF02}">
      <dgm:prSet phldrT="[Text]"/>
      <dgm:spPr/>
      <dgm:t>
        <a:bodyPr/>
        <a:lstStyle/>
        <a:p>
          <a:r>
            <a:rPr lang="cs-CZ" dirty="0" smtClean="0"/>
            <a:t>MEAL</a:t>
          </a:r>
          <a:endParaRPr lang="cs-CZ" dirty="0"/>
        </a:p>
      </dgm:t>
    </dgm:pt>
    <dgm:pt modelId="{4C462D39-6D05-4A65-8E8B-354967305AF9}" type="parTrans" cxnId="{3CF45811-0D1F-463D-B733-EDD36BF1D3C2}">
      <dgm:prSet/>
      <dgm:spPr/>
      <dgm:t>
        <a:bodyPr/>
        <a:lstStyle/>
        <a:p>
          <a:endParaRPr lang="cs-CZ"/>
        </a:p>
      </dgm:t>
    </dgm:pt>
    <dgm:pt modelId="{73F063CF-8817-4B6B-BC65-2FAFA3F93031}" type="sibTrans" cxnId="{3CF45811-0D1F-463D-B733-EDD36BF1D3C2}">
      <dgm:prSet/>
      <dgm:spPr/>
      <dgm:t>
        <a:bodyPr/>
        <a:lstStyle/>
        <a:p>
          <a:endParaRPr lang="cs-CZ"/>
        </a:p>
      </dgm:t>
    </dgm:pt>
    <dgm:pt modelId="{6091F3A3-517E-4E03-A927-DA038CA74745}">
      <dgm:prSet phldrT="[Text]"/>
      <dgm:spPr/>
      <dgm:t>
        <a:bodyPr/>
        <a:lstStyle/>
        <a:p>
          <a:r>
            <a:rPr lang="cs-CZ" dirty="0" smtClean="0"/>
            <a:t>SNACK</a:t>
          </a:r>
          <a:endParaRPr lang="cs-CZ" dirty="0"/>
        </a:p>
      </dgm:t>
    </dgm:pt>
    <dgm:pt modelId="{44FA2FC4-8CD2-47C5-8653-C510971A0872}" type="parTrans" cxnId="{57B8CE55-BD11-476B-B875-4B6AD37CB8BF}">
      <dgm:prSet/>
      <dgm:spPr/>
      <dgm:t>
        <a:bodyPr/>
        <a:lstStyle/>
        <a:p>
          <a:endParaRPr lang="cs-CZ"/>
        </a:p>
      </dgm:t>
    </dgm:pt>
    <dgm:pt modelId="{89D071FB-0489-43B9-90DC-A0A2D4171F7E}" type="sibTrans" cxnId="{57B8CE55-BD11-476B-B875-4B6AD37CB8BF}">
      <dgm:prSet/>
      <dgm:spPr/>
      <dgm:t>
        <a:bodyPr/>
        <a:lstStyle/>
        <a:p>
          <a:endParaRPr lang="cs-CZ"/>
        </a:p>
      </dgm:t>
    </dgm:pt>
    <dgm:pt modelId="{2D191E1E-422B-4877-BC29-31A4917AF381}">
      <dgm:prSet phldrT="[Text]"/>
      <dgm:spPr/>
      <dgm:t>
        <a:bodyPr/>
        <a:lstStyle/>
        <a:p>
          <a:r>
            <a:rPr lang="cs-CZ" dirty="0" smtClean="0"/>
            <a:t>BREAKFAST</a:t>
          </a:r>
          <a:endParaRPr lang="cs-CZ" dirty="0"/>
        </a:p>
      </dgm:t>
    </dgm:pt>
    <dgm:pt modelId="{1437F258-85DC-4EF7-8447-234ADF720CD8}" type="parTrans" cxnId="{060CEF47-09CC-4AD8-B2BD-F77C15FB3125}">
      <dgm:prSet/>
      <dgm:spPr/>
      <dgm:t>
        <a:bodyPr/>
        <a:lstStyle/>
        <a:p>
          <a:endParaRPr lang="cs-CZ"/>
        </a:p>
      </dgm:t>
    </dgm:pt>
    <dgm:pt modelId="{6BBEE80C-C562-4327-BA96-1EAF66FF71C5}" type="sibTrans" cxnId="{060CEF47-09CC-4AD8-B2BD-F77C15FB3125}">
      <dgm:prSet/>
      <dgm:spPr/>
      <dgm:t>
        <a:bodyPr/>
        <a:lstStyle/>
        <a:p>
          <a:endParaRPr lang="cs-CZ"/>
        </a:p>
      </dgm:t>
    </dgm:pt>
    <dgm:pt modelId="{399F468B-6083-4584-9681-4D61E60098EB}" type="pres">
      <dgm:prSet presAssocID="{C77FD25F-7074-411D-9E35-12E3003742F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B5FE69C-30AA-4FB3-B762-181EDDD5EC20}" type="pres">
      <dgm:prSet presAssocID="{55AE263F-53DD-459A-BAAD-6AA999B6A504}" presName="node" presStyleLbl="node1" presStyleIdx="0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FB467D-77DE-4DF5-BACB-E9F9692C3A45}" type="pres">
      <dgm:prSet presAssocID="{8E3C741A-3E96-4CF7-8D67-231614BAD5D5}" presName="sibTrans" presStyleCnt="0"/>
      <dgm:spPr/>
    </dgm:pt>
    <dgm:pt modelId="{5ACD95E8-E921-4981-8EF8-9A746CAB3355}" type="pres">
      <dgm:prSet presAssocID="{428C95F4-9271-4619-AF4E-A7E1B75D896D}" presName="node" presStyleLbl="node1" presStyleIdx="1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775ED7-C19D-4271-BD33-6F931B9FD71E}" type="pres">
      <dgm:prSet presAssocID="{0E6D4231-F73E-46A9-A5F8-603EDF2A23C8}" presName="sibTrans" presStyleCnt="0"/>
      <dgm:spPr/>
    </dgm:pt>
    <dgm:pt modelId="{7D2A635D-54BB-40FA-8334-42D79535D4B8}" type="pres">
      <dgm:prSet presAssocID="{D108A146-ED64-4D11-A711-BD7365C65000}" presName="node" presStyleLbl="node1" presStyleIdx="2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1F1E8-1F13-42C5-AD4A-F79C94646B8C}" type="pres">
      <dgm:prSet presAssocID="{B0DE4124-674B-443C-8D2C-119264D22D1B}" presName="sibTrans" presStyleCnt="0"/>
      <dgm:spPr/>
    </dgm:pt>
    <dgm:pt modelId="{5FACF553-99B8-4D99-84C8-0803E27E9E95}" type="pres">
      <dgm:prSet presAssocID="{CDA211D3-EE49-4F31-85A9-F176CAF3E49D}" presName="node" presStyleLbl="node1" presStyleIdx="3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1BD713-681E-461A-9F25-419C04CE2304}" type="pres">
      <dgm:prSet presAssocID="{BE42F1E8-963A-42DB-A4C8-04A232C612E8}" presName="sibTrans" presStyleCnt="0"/>
      <dgm:spPr/>
    </dgm:pt>
    <dgm:pt modelId="{19B6D693-8E8B-49DD-B959-50E72A0F18CB}" type="pres">
      <dgm:prSet presAssocID="{764693B7-B069-4390-B52E-C51EC186BE29}" presName="node" presStyleLbl="node1" presStyleIdx="4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CD2301-795B-4746-AE6C-09FF25B917C4}" type="pres">
      <dgm:prSet presAssocID="{20611B4B-E311-4B4D-A5F2-AF3263FCBE51}" presName="sibTrans" presStyleCnt="0"/>
      <dgm:spPr/>
    </dgm:pt>
    <dgm:pt modelId="{ADAB9CAE-30D2-4417-B9D3-747C5808054D}" type="pres">
      <dgm:prSet presAssocID="{0499FF57-4FD2-4CEE-9B5D-52B7EB44CDE9}" presName="node" presStyleLbl="node1" presStyleIdx="5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B13B00-A6A5-4E8D-8984-6750FF0E5A6A}" type="pres">
      <dgm:prSet presAssocID="{07C812F5-5C97-437A-A027-B327149EC170}" presName="sibTrans" presStyleCnt="0"/>
      <dgm:spPr/>
    </dgm:pt>
    <dgm:pt modelId="{C7DD62AA-E32E-4D9B-91ED-3050AAC9FF4C}" type="pres">
      <dgm:prSet presAssocID="{4666E881-7532-4855-8FB8-8AD2A01ACAB7}" presName="node" presStyleLbl="node1" presStyleIdx="6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1C7A62-63E4-4347-BE0E-5063783E118D}" type="pres">
      <dgm:prSet presAssocID="{EB14C38B-41F5-4248-9D0D-3F0594839CC2}" presName="sibTrans" presStyleCnt="0"/>
      <dgm:spPr/>
    </dgm:pt>
    <dgm:pt modelId="{53C7A668-3088-4A6F-92F8-8B213404800E}" type="pres">
      <dgm:prSet presAssocID="{BC227854-D880-4778-B8D0-B146B8A7265B}" presName="node" presStyleLbl="node1" presStyleIdx="7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AA2528-5B22-4C9C-ACF9-419D0A847A1C}" type="pres">
      <dgm:prSet presAssocID="{838EEC80-5D77-4808-AAB5-E32697D95B6D}" presName="sibTrans" presStyleCnt="0"/>
      <dgm:spPr/>
    </dgm:pt>
    <dgm:pt modelId="{10C7AB82-7F92-495F-9301-3D6CB7A88B2C}" type="pres">
      <dgm:prSet presAssocID="{237494D7-BEF0-4B1E-B049-76440546E2D8}" presName="node" presStyleLbl="node1" presStyleIdx="8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5D454F-98AC-4826-AF46-8F215E215144}" type="pres">
      <dgm:prSet presAssocID="{A1380617-7940-4018-96BF-C60DE7C7E9FC}" presName="sibTrans" presStyleCnt="0"/>
      <dgm:spPr/>
    </dgm:pt>
    <dgm:pt modelId="{AE8CD7B1-6715-435B-B9B2-AF82C22638A3}" type="pres">
      <dgm:prSet presAssocID="{D83FA94B-0571-487C-A066-9A2CDEB9BCA9}" presName="node" presStyleLbl="node1" presStyleIdx="9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245418-8F01-44B1-9744-AE2C70440D75}" type="pres">
      <dgm:prSet presAssocID="{33D78B18-AA49-4E27-9A8A-D842811F9CAF}" presName="sibTrans" presStyleCnt="0"/>
      <dgm:spPr/>
    </dgm:pt>
    <dgm:pt modelId="{ECAFCB47-1314-433E-A57A-DEAFADADD56D}" type="pres">
      <dgm:prSet presAssocID="{73CD30B1-C089-41A5-B6B0-BE9091C85279}" presName="node" presStyleLbl="node1" presStyleIdx="10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E69A50-8569-427C-85ED-01E10F53F948}" type="pres">
      <dgm:prSet presAssocID="{75F59357-3A47-4AAD-BF7D-191274E931D8}" presName="sibTrans" presStyleCnt="0"/>
      <dgm:spPr/>
    </dgm:pt>
    <dgm:pt modelId="{77A511E0-F324-4AAD-AC67-0CB564ED4DA7}" type="pres">
      <dgm:prSet presAssocID="{496C0B02-1049-4BBA-BEE9-F25D781FAD66}" presName="node" presStyleLbl="node1" presStyleIdx="11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7300AD-2F58-40C3-A08D-23B4930BE7FA}" type="pres">
      <dgm:prSet presAssocID="{D3000216-8ED1-4DC4-9EE0-1F3858F5AB1C}" presName="sibTrans" presStyleCnt="0"/>
      <dgm:spPr/>
    </dgm:pt>
    <dgm:pt modelId="{7DE181C9-4C20-48AA-A8BD-096A649DA424}" type="pres">
      <dgm:prSet presAssocID="{FE222D47-3213-4902-AA7B-9D1B7FB09132}" presName="node" presStyleLbl="node1" presStyleIdx="12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FC960A-6DDF-4907-96C6-DFB2D96105B7}" type="pres">
      <dgm:prSet presAssocID="{2D087A37-D8E6-4A56-B756-F590625D9485}" presName="sibTrans" presStyleCnt="0"/>
      <dgm:spPr/>
    </dgm:pt>
    <dgm:pt modelId="{0A7C251B-F289-408D-B4EF-DBC9563D5326}" type="pres">
      <dgm:prSet presAssocID="{01BB0EFA-68B1-4A7D-B999-0C9C217261C6}" presName="node" presStyleLbl="node1" presStyleIdx="13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31EE86-DB0A-47D3-9568-EA0BD6C750FA}" type="pres">
      <dgm:prSet presAssocID="{B1796751-F7C6-499E-96DD-6CE1E1266C0B}" presName="sibTrans" presStyleCnt="0"/>
      <dgm:spPr/>
    </dgm:pt>
    <dgm:pt modelId="{DC414C48-ABD2-405A-BB10-F3ECF7FDE1FF}" type="pres">
      <dgm:prSet presAssocID="{0C076140-B39C-48A8-B8AA-7B206F2C25FC}" presName="node" presStyleLbl="node1" presStyleIdx="14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0E7AA9-DCD2-427E-A090-2F9832810FE6}" type="pres">
      <dgm:prSet presAssocID="{49E34911-3251-4315-AFB7-0A01517207B0}" presName="sibTrans" presStyleCnt="0"/>
      <dgm:spPr/>
    </dgm:pt>
    <dgm:pt modelId="{0D5095C4-93F7-4121-8716-BE8C9413B7DD}" type="pres">
      <dgm:prSet presAssocID="{47E78414-2EB3-46D1-A3A1-81CCF7914DC3}" presName="node" presStyleLbl="node1" presStyleIdx="15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48FFA0-BC87-4844-9D47-1F3E8D9D5906}" type="pres">
      <dgm:prSet presAssocID="{ED12F161-A02D-42AA-B2AD-9BA2B6E64604}" presName="sibTrans" presStyleCnt="0"/>
      <dgm:spPr/>
    </dgm:pt>
    <dgm:pt modelId="{BE95B415-A216-4325-9D17-0C44D05410AB}" type="pres">
      <dgm:prSet presAssocID="{356F1754-D709-476C-B25F-24BB63DB1AD4}" presName="node" presStyleLbl="node1" presStyleIdx="16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7D1806-4CD3-4D94-BDA5-2CE1D2EE743F}" type="pres">
      <dgm:prSet presAssocID="{3AF03AA0-D84B-4A5C-97D4-9CC059BB239E}" presName="sibTrans" presStyleCnt="0"/>
      <dgm:spPr/>
    </dgm:pt>
    <dgm:pt modelId="{151A70A3-8615-4AE7-95FE-C585A4B920AA}" type="pres">
      <dgm:prSet presAssocID="{E7382543-066F-44CB-8372-64B0570DC65F}" presName="node" presStyleLbl="node1" presStyleIdx="17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C8C8A4-902C-4699-A7EB-40A45ADAC922}" type="pres">
      <dgm:prSet presAssocID="{859DCE46-2BA6-409A-AFA6-C17B9EC7FC6C}" presName="sibTrans" presStyleCnt="0"/>
      <dgm:spPr/>
    </dgm:pt>
    <dgm:pt modelId="{9D6BE69B-C5A2-4EF0-B836-560A9F917C0B}" type="pres">
      <dgm:prSet presAssocID="{5E68814A-006C-47CD-B5B4-BFAA606FBC36}" presName="node" presStyleLbl="node1" presStyleIdx="18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6E1E9-DDD8-4C45-9C72-731748FD4271}" type="pres">
      <dgm:prSet presAssocID="{C9E5BA06-3718-440F-8C18-04C78908F05A}" presName="sibTrans" presStyleCnt="0"/>
      <dgm:spPr/>
    </dgm:pt>
    <dgm:pt modelId="{BF0BB32C-8FD0-4FC8-B819-F8D6A90E9320}" type="pres">
      <dgm:prSet presAssocID="{DFFE7D94-8F06-4132-A67F-09BD8845AC79}" presName="node" presStyleLbl="node1" presStyleIdx="19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553CFD-5C6A-4F36-89D5-5F578251B83B}" type="pres">
      <dgm:prSet presAssocID="{6E91205F-1ECC-4704-AAE0-FB1682D3C443}" presName="sibTrans" presStyleCnt="0"/>
      <dgm:spPr/>
    </dgm:pt>
    <dgm:pt modelId="{E92F28D0-0B34-477B-A4AA-54181C613076}" type="pres">
      <dgm:prSet presAssocID="{9FB08AE4-9AB1-4CC9-B7D7-C0B59DBE319D}" presName="node" presStyleLbl="node1" presStyleIdx="20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624E11-82B3-452A-8821-ECBC5D52DFE2}" type="pres">
      <dgm:prSet presAssocID="{5C4CE2BD-E05A-41C1-BEF4-C17D2DBFC525}" presName="sibTrans" presStyleCnt="0"/>
      <dgm:spPr/>
    </dgm:pt>
    <dgm:pt modelId="{C95CF1F5-66E6-46A0-A8E5-FC8C91CA3258}" type="pres">
      <dgm:prSet presAssocID="{A29CF039-779B-495F-AC07-908E0C13FF02}" presName="node" presStyleLbl="node1" presStyleIdx="21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9F43F1-8BD7-41EB-B9B3-15C9281875A7}" type="pres">
      <dgm:prSet presAssocID="{73F063CF-8817-4B6B-BC65-2FAFA3F93031}" presName="sibTrans" presStyleCnt="0"/>
      <dgm:spPr/>
    </dgm:pt>
    <dgm:pt modelId="{C76A9377-645D-4921-9977-6883FF1B719F}" type="pres">
      <dgm:prSet presAssocID="{6091F3A3-517E-4E03-A927-DA038CA74745}" presName="node" presStyleLbl="node1" presStyleIdx="22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2F5D46-241D-418D-9A0C-3F648FF56B0B}" type="pres">
      <dgm:prSet presAssocID="{89D071FB-0489-43B9-90DC-A0A2D4171F7E}" presName="sibTrans" presStyleCnt="0"/>
      <dgm:spPr/>
    </dgm:pt>
    <dgm:pt modelId="{A71F9ECF-739B-4C10-83FD-82C168391BD9}" type="pres">
      <dgm:prSet presAssocID="{2D191E1E-422B-4877-BC29-31A4917AF381}" presName="node" presStyleLbl="node1" presStyleIdx="23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39454C-9DEA-4B0D-9CB1-13C1DE147762}" type="pres">
      <dgm:prSet presAssocID="{6BBEE80C-C562-4327-BA96-1EAF66FF71C5}" presName="sibTrans" presStyleCnt="0"/>
      <dgm:spPr/>
    </dgm:pt>
    <dgm:pt modelId="{113090DD-12C2-4ABB-A170-5C2F61C393C5}" type="pres">
      <dgm:prSet presAssocID="{79F72541-83AF-44C6-9A70-09332B51133C}" presName="node" presStyleLbl="node1" presStyleIdx="24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39316A-9B6A-436A-ABBD-9625D5202439}" srcId="{C77FD25F-7074-411D-9E35-12E3003742F5}" destId="{0499FF57-4FD2-4CEE-9B5D-52B7EB44CDE9}" srcOrd="5" destOrd="0" parTransId="{841622D1-F89B-4614-A211-5357A9639C21}" sibTransId="{07C812F5-5C97-437A-A027-B327149EC170}"/>
    <dgm:cxn modelId="{BC362CEB-5B5C-4DB1-A732-26B91C5B58DA}" srcId="{C77FD25F-7074-411D-9E35-12E3003742F5}" destId="{428C95F4-9271-4619-AF4E-A7E1B75D896D}" srcOrd="1" destOrd="0" parTransId="{FFA02E7C-B41A-4C61-8B66-B1C9EAA85ACC}" sibTransId="{0E6D4231-F73E-46A9-A5F8-603EDF2A23C8}"/>
    <dgm:cxn modelId="{B213075E-DFE5-47AE-9438-CB21988510FA}" srcId="{C77FD25F-7074-411D-9E35-12E3003742F5}" destId="{764693B7-B069-4390-B52E-C51EC186BE29}" srcOrd="4" destOrd="0" parTransId="{1B6B2957-094B-4992-9D89-F76D1F03AEB3}" sibTransId="{20611B4B-E311-4B4D-A5F2-AF3263FCBE51}"/>
    <dgm:cxn modelId="{B5CEF7AA-4C1C-4A52-B5B6-0C7B0E1A28D7}" type="presOf" srcId="{79F72541-83AF-44C6-9A70-09332B51133C}" destId="{113090DD-12C2-4ABB-A170-5C2F61C393C5}" srcOrd="0" destOrd="0" presId="urn:microsoft.com/office/officeart/2005/8/layout/default#2"/>
    <dgm:cxn modelId="{6AFF8DF1-E4A8-49D7-B650-26AAB26C5C2B}" type="presOf" srcId="{0C076140-B39C-48A8-B8AA-7B206F2C25FC}" destId="{DC414C48-ABD2-405A-BB10-F3ECF7FDE1FF}" srcOrd="0" destOrd="0" presId="urn:microsoft.com/office/officeart/2005/8/layout/default#2"/>
    <dgm:cxn modelId="{A3C57ECA-76D8-456D-8F3A-341443694294}" type="presOf" srcId="{73CD30B1-C089-41A5-B6B0-BE9091C85279}" destId="{ECAFCB47-1314-433E-A57A-DEAFADADD56D}" srcOrd="0" destOrd="0" presId="urn:microsoft.com/office/officeart/2005/8/layout/default#2"/>
    <dgm:cxn modelId="{44B31CEA-B733-45C0-9E37-28374733901E}" type="presOf" srcId="{C77FD25F-7074-411D-9E35-12E3003742F5}" destId="{399F468B-6083-4584-9681-4D61E60098EB}" srcOrd="0" destOrd="0" presId="urn:microsoft.com/office/officeart/2005/8/layout/default#2"/>
    <dgm:cxn modelId="{BD162C9C-69AE-4FF4-8865-96D4D0641DBC}" type="presOf" srcId="{428C95F4-9271-4619-AF4E-A7E1B75D896D}" destId="{5ACD95E8-E921-4981-8EF8-9A746CAB3355}" srcOrd="0" destOrd="0" presId="urn:microsoft.com/office/officeart/2005/8/layout/default#2"/>
    <dgm:cxn modelId="{D1EEFD83-4F3B-4B9F-9DBE-21164DBB69E9}" srcId="{C77FD25F-7074-411D-9E35-12E3003742F5}" destId="{55AE263F-53DD-459A-BAAD-6AA999B6A504}" srcOrd="0" destOrd="0" parTransId="{5F7DAABE-5C06-47F1-B344-65E6AAA990B5}" sibTransId="{8E3C741A-3E96-4CF7-8D67-231614BAD5D5}"/>
    <dgm:cxn modelId="{24D78EE2-9D60-4815-AC54-B1B6B82AF42F}" type="presOf" srcId="{5E68814A-006C-47CD-B5B4-BFAA606FBC36}" destId="{9D6BE69B-C5A2-4EF0-B836-560A9F917C0B}" srcOrd="0" destOrd="0" presId="urn:microsoft.com/office/officeart/2005/8/layout/default#2"/>
    <dgm:cxn modelId="{61CF6EA0-E6F0-4B80-92CC-434DBCD6B845}" type="presOf" srcId="{2D191E1E-422B-4877-BC29-31A4917AF381}" destId="{A71F9ECF-739B-4C10-83FD-82C168391BD9}" srcOrd="0" destOrd="0" presId="urn:microsoft.com/office/officeart/2005/8/layout/default#2"/>
    <dgm:cxn modelId="{038E0D58-DCA9-4FAD-98E9-FF675F4392A7}" type="presOf" srcId="{9FB08AE4-9AB1-4CC9-B7D7-C0B59DBE319D}" destId="{E92F28D0-0B34-477B-A4AA-54181C613076}" srcOrd="0" destOrd="0" presId="urn:microsoft.com/office/officeart/2005/8/layout/default#2"/>
    <dgm:cxn modelId="{05B1E6C3-FE27-474A-85EE-D8E6C87BCE20}" type="presOf" srcId="{CDA211D3-EE49-4F31-85A9-F176CAF3E49D}" destId="{5FACF553-99B8-4D99-84C8-0803E27E9E95}" srcOrd="0" destOrd="0" presId="urn:microsoft.com/office/officeart/2005/8/layout/default#2"/>
    <dgm:cxn modelId="{AD3CD6D0-DA0E-432A-B5D4-C3A758D71C5D}" type="presOf" srcId="{BC227854-D880-4778-B8D0-B146B8A7265B}" destId="{53C7A668-3088-4A6F-92F8-8B213404800E}" srcOrd="0" destOrd="0" presId="urn:microsoft.com/office/officeart/2005/8/layout/default#2"/>
    <dgm:cxn modelId="{CFC0BC03-2D6B-49A4-A7BC-CA3E6435064D}" type="presOf" srcId="{764693B7-B069-4390-B52E-C51EC186BE29}" destId="{19B6D693-8E8B-49DD-B959-50E72A0F18CB}" srcOrd="0" destOrd="0" presId="urn:microsoft.com/office/officeart/2005/8/layout/default#2"/>
    <dgm:cxn modelId="{4C402A31-F86D-416C-A1A4-085C5E052D54}" type="presOf" srcId="{4666E881-7532-4855-8FB8-8AD2A01ACAB7}" destId="{C7DD62AA-E32E-4D9B-91ED-3050AAC9FF4C}" srcOrd="0" destOrd="0" presId="urn:microsoft.com/office/officeart/2005/8/layout/default#2"/>
    <dgm:cxn modelId="{10893162-A21A-4ABE-A6CF-A32A207F6141}" type="presOf" srcId="{DFFE7D94-8F06-4132-A67F-09BD8845AC79}" destId="{BF0BB32C-8FD0-4FC8-B819-F8D6A90E9320}" srcOrd="0" destOrd="0" presId="urn:microsoft.com/office/officeart/2005/8/layout/default#2"/>
    <dgm:cxn modelId="{CBEC086E-28C3-43CC-895E-04E10CD565EC}" srcId="{C77FD25F-7074-411D-9E35-12E3003742F5}" destId="{D108A146-ED64-4D11-A711-BD7365C65000}" srcOrd="2" destOrd="0" parTransId="{91B982CD-2DBF-4BF3-8E22-A31ABE9D6CB9}" sibTransId="{B0DE4124-674B-443C-8D2C-119264D22D1B}"/>
    <dgm:cxn modelId="{12A34BF5-982B-45D8-A69C-D668F9FAD5EA}" srcId="{C77FD25F-7074-411D-9E35-12E3003742F5}" destId="{0C076140-B39C-48A8-B8AA-7B206F2C25FC}" srcOrd="14" destOrd="0" parTransId="{AA6FBDF2-A328-4124-95CF-C297FADB53AB}" sibTransId="{49E34911-3251-4315-AFB7-0A01517207B0}"/>
    <dgm:cxn modelId="{BACB2AB8-2018-4EFD-895D-9971D2342ED6}" srcId="{C77FD25F-7074-411D-9E35-12E3003742F5}" destId="{FE222D47-3213-4902-AA7B-9D1B7FB09132}" srcOrd="12" destOrd="0" parTransId="{7F306256-378C-4DAF-B06D-3A5F5FCB6087}" sibTransId="{2D087A37-D8E6-4A56-B756-F590625D9485}"/>
    <dgm:cxn modelId="{5D5F756E-4184-4178-A5B5-045DBBA5E477}" srcId="{C77FD25F-7074-411D-9E35-12E3003742F5}" destId="{01BB0EFA-68B1-4A7D-B999-0C9C217261C6}" srcOrd="13" destOrd="0" parTransId="{0FD5D322-356C-49A2-B8D8-2940B8B5640F}" sibTransId="{B1796751-F7C6-499E-96DD-6CE1E1266C0B}"/>
    <dgm:cxn modelId="{62FA6FDD-3371-4194-AE88-44FD3E01E60C}" srcId="{C77FD25F-7074-411D-9E35-12E3003742F5}" destId="{D83FA94B-0571-487C-A066-9A2CDEB9BCA9}" srcOrd="9" destOrd="0" parTransId="{5E5D9ACA-1209-4AC6-9FA5-FB5D4A575048}" sibTransId="{33D78B18-AA49-4E27-9A8A-D842811F9CAF}"/>
    <dgm:cxn modelId="{9074C966-B95A-4B11-9047-367304EB57C6}" srcId="{C77FD25F-7074-411D-9E35-12E3003742F5}" destId="{DFFE7D94-8F06-4132-A67F-09BD8845AC79}" srcOrd="19" destOrd="0" parTransId="{2C043028-8B7F-4FB2-A6F5-F694D9A54015}" sibTransId="{6E91205F-1ECC-4704-AAE0-FB1682D3C443}"/>
    <dgm:cxn modelId="{CB5C1C1D-A267-42D8-A8B7-4B30714669BA}" type="presOf" srcId="{356F1754-D709-476C-B25F-24BB63DB1AD4}" destId="{BE95B415-A216-4325-9D17-0C44D05410AB}" srcOrd="0" destOrd="0" presId="urn:microsoft.com/office/officeart/2005/8/layout/default#2"/>
    <dgm:cxn modelId="{05C15E4C-38EF-4C95-BB5A-CABC42719893}" type="presOf" srcId="{47E78414-2EB3-46D1-A3A1-81CCF7914DC3}" destId="{0D5095C4-93F7-4121-8716-BE8C9413B7DD}" srcOrd="0" destOrd="0" presId="urn:microsoft.com/office/officeart/2005/8/layout/default#2"/>
    <dgm:cxn modelId="{38E916A7-E820-416F-B356-D0F7D18CBBB0}" type="presOf" srcId="{D83FA94B-0571-487C-A066-9A2CDEB9BCA9}" destId="{AE8CD7B1-6715-435B-B9B2-AF82C22638A3}" srcOrd="0" destOrd="0" presId="urn:microsoft.com/office/officeart/2005/8/layout/default#2"/>
    <dgm:cxn modelId="{7B4205C7-D0CE-47F4-83CE-B8294B513AAB}" type="presOf" srcId="{A29CF039-779B-495F-AC07-908E0C13FF02}" destId="{C95CF1F5-66E6-46A0-A8E5-FC8C91CA3258}" srcOrd="0" destOrd="0" presId="urn:microsoft.com/office/officeart/2005/8/layout/default#2"/>
    <dgm:cxn modelId="{116F85FE-1E94-4242-A740-E633BEF43626}" srcId="{C77FD25F-7074-411D-9E35-12E3003742F5}" destId="{4666E881-7532-4855-8FB8-8AD2A01ACAB7}" srcOrd="6" destOrd="0" parTransId="{552DA3BB-064A-4C66-B589-1DF62F0E2189}" sibTransId="{EB14C38B-41F5-4248-9D0D-3F0594839CC2}"/>
    <dgm:cxn modelId="{E6BB6C4B-73CC-438A-8BE3-D2BC0E493AF9}" srcId="{C77FD25F-7074-411D-9E35-12E3003742F5}" destId="{5E68814A-006C-47CD-B5B4-BFAA606FBC36}" srcOrd="18" destOrd="0" parTransId="{18C0CCC4-9F0C-4A9B-9818-A0F706AC0397}" sibTransId="{C9E5BA06-3718-440F-8C18-04C78908F05A}"/>
    <dgm:cxn modelId="{00452032-5E9D-4AF6-A451-01E27FE5DCB8}" type="presOf" srcId="{55AE263F-53DD-459A-BAAD-6AA999B6A504}" destId="{BB5FE69C-30AA-4FB3-B762-181EDDD5EC20}" srcOrd="0" destOrd="0" presId="urn:microsoft.com/office/officeart/2005/8/layout/default#2"/>
    <dgm:cxn modelId="{77A56340-CF08-4E01-9F99-30C6CD4E9347}" type="presOf" srcId="{6091F3A3-517E-4E03-A927-DA038CA74745}" destId="{C76A9377-645D-4921-9977-6883FF1B719F}" srcOrd="0" destOrd="0" presId="urn:microsoft.com/office/officeart/2005/8/layout/default#2"/>
    <dgm:cxn modelId="{7F31CC34-CD53-4A43-9ECA-AEC91C69D7B0}" type="presOf" srcId="{0499FF57-4FD2-4CEE-9B5D-52B7EB44CDE9}" destId="{ADAB9CAE-30D2-4417-B9D3-747C5808054D}" srcOrd="0" destOrd="0" presId="urn:microsoft.com/office/officeart/2005/8/layout/default#2"/>
    <dgm:cxn modelId="{1A17B6F5-15C2-451F-91DC-C777DB094A01}" srcId="{C77FD25F-7074-411D-9E35-12E3003742F5}" destId="{CDA211D3-EE49-4F31-85A9-F176CAF3E49D}" srcOrd="3" destOrd="0" parTransId="{4656CC3C-DC46-48EB-9A52-8BA014838377}" sibTransId="{BE42F1E8-963A-42DB-A4C8-04A232C612E8}"/>
    <dgm:cxn modelId="{AA16812A-E245-4A20-9716-99011DAAE488}" srcId="{C77FD25F-7074-411D-9E35-12E3003742F5}" destId="{BC227854-D880-4778-B8D0-B146B8A7265B}" srcOrd="7" destOrd="0" parTransId="{E8745051-A5F5-404B-890A-A850D61420AC}" sibTransId="{838EEC80-5D77-4808-AAB5-E32697D95B6D}"/>
    <dgm:cxn modelId="{85EC1F0C-697D-4FC0-A84C-3F20ED9E0DC8}" srcId="{C77FD25F-7074-411D-9E35-12E3003742F5}" destId="{356F1754-D709-476C-B25F-24BB63DB1AD4}" srcOrd="16" destOrd="0" parTransId="{58D44C6E-E018-494E-AECA-CA3BC80613A1}" sibTransId="{3AF03AA0-D84B-4A5C-97D4-9CC059BB239E}"/>
    <dgm:cxn modelId="{66532633-7920-4EB6-800C-94B6FBFC6436}" type="presOf" srcId="{237494D7-BEF0-4B1E-B049-76440546E2D8}" destId="{10C7AB82-7F92-495F-9301-3D6CB7A88B2C}" srcOrd="0" destOrd="0" presId="urn:microsoft.com/office/officeart/2005/8/layout/default#2"/>
    <dgm:cxn modelId="{EFBA81FD-6AA8-4DF8-ACD1-E224D05289D2}" type="presOf" srcId="{D108A146-ED64-4D11-A711-BD7365C65000}" destId="{7D2A635D-54BB-40FA-8334-42D79535D4B8}" srcOrd="0" destOrd="0" presId="urn:microsoft.com/office/officeart/2005/8/layout/default#2"/>
    <dgm:cxn modelId="{B46DB763-D680-41DF-B1E1-53A90E34DDAC}" srcId="{C77FD25F-7074-411D-9E35-12E3003742F5}" destId="{9FB08AE4-9AB1-4CC9-B7D7-C0B59DBE319D}" srcOrd="20" destOrd="0" parTransId="{55653789-6137-4E7F-B960-DDFD7A122295}" sibTransId="{5C4CE2BD-E05A-41C1-BEF4-C17D2DBFC525}"/>
    <dgm:cxn modelId="{060CEF47-09CC-4AD8-B2BD-F77C15FB3125}" srcId="{C77FD25F-7074-411D-9E35-12E3003742F5}" destId="{2D191E1E-422B-4877-BC29-31A4917AF381}" srcOrd="23" destOrd="0" parTransId="{1437F258-85DC-4EF7-8447-234ADF720CD8}" sibTransId="{6BBEE80C-C562-4327-BA96-1EAF66FF71C5}"/>
    <dgm:cxn modelId="{2AC057DE-FC09-477E-8831-D4256458F9F7}" type="presOf" srcId="{496C0B02-1049-4BBA-BEE9-F25D781FAD66}" destId="{77A511E0-F324-4AAD-AC67-0CB564ED4DA7}" srcOrd="0" destOrd="0" presId="urn:microsoft.com/office/officeart/2005/8/layout/default#2"/>
    <dgm:cxn modelId="{EB959C3D-3C2E-4CC1-9D2F-D40E4D6810D7}" srcId="{C77FD25F-7074-411D-9E35-12E3003742F5}" destId="{73CD30B1-C089-41A5-B6B0-BE9091C85279}" srcOrd="10" destOrd="0" parTransId="{B8BAA831-4766-4343-B5A3-8F6DA5EB6F36}" sibTransId="{75F59357-3A47-4AAD-BF7D-191274E931D8}"/>
    <dgm:cxn modelId="{57B8CE55-BD11-476B-B875-4B6AD37CB8BF}" srcId="{C77FD25F-7074-411D-9E35-12E3003742F5}" destId="{6091F3A3-517E-4E03-A927-DA038CA74745}" srcOrd="22" destOrd="0" parTransId="{44FA2FC4-8CD2-47C5-8653-C510971A0872}" sibTransId="{89D071FB-0489-43B9-90DC-A0A2D4171F7E}"/>
    <dgm:cxn modelId="{6DDB5A21-7BB6-43D5-80ED-B2902E5DCCA9}" srcId="{C77FD25F-7074-411D-9E35-12E3003742F5}" destId="{E7382543-066F-44CB-8372-64B0570DC65F}" srcOrd="17" destOrd="0" parTransId="{3653E501-FA1E-48F1-81CF-6525542016E6}" sibTransId="{859DCE46-2BA6-409A-AFA6-C17B9EC7FC6C}"/>
    <dgm:cxn modelId="{A90F184C-7AE4-4FE2-9136-92BF60DEC03B}" type="presOf" srcId="{FE222D47-3213-4902-AA7B-9D1B7FB09132}" destId="{7DE181C9-4C20-48AA-A8BD-096A649DA424}" srcOrd="0" destOrd="0" presId="urn:microsoft.com/office/officeart/2005/8/layout/default#2"/>
    <dgm:cxn modelId="{A9A1C12D-9255-453B-9C50-D3C3EE4CAECE}" type="presOf" srcId="{E7382543-066F-44CB-8372-64B0570DC65F}" destId="{151A70A3-8615-4AE7-95FE-C585A4B920AA}" srcOrd="0" destOrd="0" presId="urn:microsoft.com/office/officeart/2005/8/layout/default#2"/>
    <dgm:cxn modelId="{46087E56-CCCA-46E8-94FF-318BA769440D}" type="presOf" srcId="{01BB0EFA-68B1-4A7D-B999-0C9C217261C6}" destId="{0A7C251B-F289-408D-B4EF-DBC9563D5326}" srcOrd="0" destOrd="0" presId="urn:microsoft.com/office/officeart/2005/8/layout/default#2"/>
    <dgm:cxn modelId="{9A5FE6E7-F07B-468A-8BA0-94C267C9995F}" srcId="{C77FD25F-7074-411D-9E35-12E3003742F5}" destId="{496C0B02-1049-4BBA-BEE9-F25D781FAD66}" srcOrd="11" destOrd="0" parTransId="{B5272366-A6DA-4C9B-8425-F95DE28DF88B}" sibTransId="{D3000216-8ED1-4DC4-9EE0-1F3858F5AB1C}"/>
    <dgm:cxn modelId="{8400A48A-4F45-40AF-86E9-6121D0673B21}" srcId="{C77FD25F-7074-411D-9E35-12E3003742F5}" destId="{79F72541-83AF-44C6-9A70-09332B51133C}" srcOrd="24" destOrd="0" parTransId="{836F063C-5186-4407-9F60-288F8CBECDFC}" sibTransId="{39C6DEF1-7BAA-4D36-A73E-20AE3FD5542B}"/>
    <dgm:cxn modelId="{C5F3BE1C-E9E9-4F78-AE45-724B301580D8}" srcId="{C77FD25F-7074-411D-9E35-12E3003742F5}" destId="{237494D7-BEF0-4B1E-B049-76440546E2D8}" srcOrd="8" destOrd="0" parTransId="{45FB570E-EF89-4203-9B9B-B41EEA54EAE0}" sibTransId="{A1380617-7940-4018-96BF-C60DE7C7E9FC}"/>
    <dgm:cxn modelId="{3CF45811-0D1F-463D-B733-EDD36BF1D3C2}" srcId="{C77FD25F-7074-411D-9E35-12E3003742F5}" destId="{A29CF039-779B-495F-AC07-908E0C13FF02}" srcOrd="21" destOrd="0" parTransId="{4C462D39-6D05-4A65-8E8B-354967305AF9}" sibTransId="{73F063CF-8817-4B6B-BC65-2FAFA3F93031}"/>
    <dgm:cxn modelId="{786676BA-C4BA-40A4-91CE-9B2C165639C7}" srcId="{C77FD25F-7074-411D-9E35-12E3003742F5}" destId="{47E78414-2EB3-46D1-A3A1-81CCF7914DC3}" srcOrd="15" destOrd="0" parTransId="{43795F6F-4877-47CB-85CB-50E1457B97E7}" sibTransId="{ED12F161-A02D-42AA-B2AD-9BA2B6E64604}"/>
    <dgm:cxn modelId="{F5F85EAA-A62A-4828-9048-8DE25FE340A5}" type="presParOf" srcId="{399F468B-6083-4584-9681-4D61E60098EB}" destId="{BB5FE69C-30AA-4FB3-B762-181EDDD5EC20}" srcOrd="0" destOrd="0" presId="urn:microsoft.com/office/officeart/2005/8/layout/default#2"/>
    <dgm:cxn modelId="{0AE40F2A-EF49-4955-968F-F0065BDD78D1}" type="presParOf" srcId="{399F468B-6083-4584-9681-4D61E60098EB}" destId="{87FB467D-77DE-4DF5-BACB-E9F9692C3A45}" srcOrd="1" destOrd="0" presId="urn:microsoft.com/office/officeart/2005/8/layout/default#2"/>
    <dgm:cxn modelId="{CD51B266-3996-4762-A89F-39D4971BD397}" type="presParOf" srcId="{399F468B-6083-4584-9681-4D61E60098EB}" destId="{5ACD95E8-E921-4981-8EF8-9A746CAB3355}" srcOrd="2" destOrd="0" presId="urn:microsoft.com/office/officeart/2005/8/layout/default#2"/>
    <dgm:cxn modelId="{6A7E3877-ADF9-41A4-AB6B-54490F788DEC}" type="presParOf" srcId="{399F468B-6083-4584-9681-4D61E60098EB}" destId="{7C775ED7-C19D-4271-BD33-6F931B9FD71E}" srcOrd="3" destOrd="0" presId="urn:microsoft.com/office/officeart/2005/8/layout/default#2"/>
    <dgm:cxn modelId="{00B4AD06-1A00-4C5F-B78E-A4770491E642}" type="presParOf" srcId="{399F468B-6083-4584-9681-4D61E60098EB}" destId="{7D2A635D-54BB-40FA-8334-42D79535D4B8}" srcOrd="4" destOrd="0" presId="urn:microsoft.com/office/officeart/2005/8/layout/default#2"/>
    <dgm:cxn modelId="{E0EADB5B-A2FE-4D65-AFC9-9071B3CA5039}" type="presParOf" srcId="{399F468B-6083-4584-9681-4D61E60098EB}" destId="{4D31F1E8-1F13-42C5-AD4A-F79C94646B8C}" srcOrd="5" destOrd="0" presId="urn:microsoft.com/office/officeart/2005/8/layout/default#2"/>
    <dgm:cxn modelId="{757B9CA0-A370-49B7-86E1-8788421689F9}" type="presParOf" srcId="{399F468B-6083-4584-9681-4D61E60098EB}" destId="{5FACF553-99B8-4D99-84C8-0803E27E9E95}" srcOrd="6" destOrd="0" presId="urn:microsoft.com/office/officeart/2005/8/layout/default#2"/>
    <dgm:cxn modelId="{AFD5EA7A-B03A-47F2-B5FF-39DCB3922AF1}" type="presParOf" srcId="{399F468B-6083-4584-9681-4D61E60098EB}" destId="{9F1BD713-681E-461A-9F25-419C04CE2304}" srcOrd="7" destOrd="0" presId="urn:microsoft.com/office/officeart/2005/8/layout/default#2"/>
    <dgm:cxn modelId="{C5D8BCA3-5D6D-4127-8EA3-0F1C192BFAA2}" type="presParOf" srcId="{399F468B-6083-4584-9681-4D61E60098EB}" destId="{19B6D693-8E8B-49DD-B959-50E72A0F18CB}" srcOrd="8" destOrd="0" presId="urn:microsoft.com/office/officeart/2005/8/layout/default#2"/>
    <dgm:cxn modelId="{7930A517-6FD6-405E-AD6E-93024946C575}" type="presParOf" srcId="{399F468B-6083-4584-9681-4D61E60098EB}" destId="{6BCD2301-795B-4746-AE6C-09FF25B917C4}" srcOrd="9" destOrd="0" presId="urn:microsoft.com/office/officeart/2005/8/layout/default#2"/>
    <dgm:cxn modelId="{81DF45A3-09D3-4C45-AABC-E69B5BF966A6}" type="presParOf" srcId="{399F468B-6083-4584-9681-4D61E60098EB}" destId="{ADAB9CAE-30D2-4417-B9D3-747C5808054D}" srcOrd="10" destOrd="0" presId="urn:microsoft.com/office/officeart/2005/8/layout/default#2"/>
    <dgm:cxn modelId="{7806FE37-9AE3-425A-B566-488F83987378}" type="presParOf" srcId="{399F468B-6083-4584-9681-4D61E60098EB}" destId="{E6B13B00-A6A5-4E8D-8984-6750FF0E5A6A}" srcOrd="11" destOrd="0" presId="urn:microsoft.com/office/officeart/2005/8/layout/default#2"/>
    <dgm:cxn modelId="{02CBB85D-8DC6-4DBC-9826-721186C294F0}" type="presParOf" srcId="{399F468B-6083-4584-9681-4D61E60098EB}" destId="{C7DD62AA-E32E-4D9B-91ED-3050AAC9FF4C}" srcOrd="12" destOrd="0" presId="urn:microsoft.com/office/officeart/2005/8/layout/default#2"/>
    <dgm:cxn modelId="{F6766D81-E0DC-4872-90D1-D58FB20AB21D}" type="presParOf" srcId="{399F468B-6083-4584-9681-4D61E60098EB}" destId="{D71C7A62-63E4-4347-BE0E-5063783E118D}" srcOrd="13" destOrd="0" presId="urn:microsoft.com/office/officeart/2005/8/layout/default#2"/>
    <dgm:cxn modelId="{CB2AA3CD-42A0-40C3-8954-77345BC4483E}" type="presParOf" srcId="{399F468B-6083-4584-9681-4D61E60098EB}" destId="{53C7A668-3088-4A6F-92F8-8B213404800E}" srcOrd="14" destOrd="0" presId="urn:microsoft.com/office/officeart/2005/8/layout/default#2"/>
    <dgm:cxn modelId="{D2775992-250B-42CD-BCFD-26D5FCC6D787}" type="presParOf" srcId="{399F468B-6083-4584-9681-4D61E60098EB}" destId="{99AA2528-5B22-4C9C-ACF9-419D0A847A1C}" srcOrd="15" destOrd="0" presId="urn:microsoft.com/office/officeart/2005/8/layout/default#2"/>
    <dgm:cxn modelId="{F7534834-32BA-45E1-ABAD-D9A3C4DCE667}" type="presParOf" srcId="{399F468B-6083-4584-9681-4D61E60098EB}" destId="{10C7AB82-7F92-495F-9301-3D6CB7A88B2C}" srcOrd="16" destOrd="0" presId="urn:microsoft.com/office/officeart/2005/8/layout/default#2"/>
    <dgm:cxn modelId="{DBE0A265-6AC0-423E-96DE-24C4D3644BF6}" type="presParOf" srcId="{399F468B-6083-4584-9681-4D61E60098EB}" destId="{605D454F-98AC-4826-AF46-8F215E215144}" srcOrd="17" destOrd="0" presId="urn:microsoft.com/office/officeart/2005/8/layout/default#2"/>
    <dgm:cxn modelId="{541A71E3-CBFB-47DA-9DB8-36017F83A614}" type="presParOf" srcId="{399F468B-6083-4584-9681-4D61E60098EB}" destId="{AE8CD7B1-6715-435B-B9B2-AF82C22638A3}" srcOrd="18" destOrd="0" presId="urn:microsoft.com/office/officeart/2005/8/layout/default#2"/>
    <dgm:cxn modelId="{D09C62E9-6E19-4FBE-8F5A-7756307DFE33}" type="presParOf" srcId="{399F468B-6083-4584-9681-4D61E60098EB}" destId="{E8245418-8F01-44B1-9744-AE2C70440D75}" srcOrd="19" destOrd="0" presId="urn:microsoft.com/office/officeart/2005/8/layout/default#2"/>
    <dgm:cxn modelId="{F4163D7B-8058-4075-9240-031B9C6A61AF}" type="presParOf" srcId="{399F468B-6083-4584-9681-4D61E60098EB}" destId="{ECAFCB47-1314-433E-A57A-DEAFADADD56D}" srcOrd="20" destOrd="0" presId="urn:microsoft.com/office/officeart/2005/8/layout/default#2"/>
    <dgm:cxn modelId="{6D9F70EE-9C63-4F9C-A7FB-D16A77EBAAB1}" type="presParOf" srcId="{399F468B-6083-4584-9681-4D61E60098EB}" destId="{96E69A50-8569-427C-85ED-01E10F53F948}" srcOrd="21" destOrd="0" presId="urn:microsoft.com/office/officeart/2005/8/layout/default#2"/>
    <dgm:cxn modelId="{69190E08-90F8-4A99-8904-16C7D267E1F5}" type="presParOf" srcId="{399F468B-6083-4584-9681-4D61E60098EB}" destId="{77A511E0-F324-4AAD-AC67-0CB564ED4DA7}" srcOrd="22" destOrd="0" presId="urn:microsoft.com/office/officeart/2005/8/layout/default#2"/>
    <dgm:cxn modelId="{E5E92D36-B5AD-41E4-B10D-045BA87C5156}" type="presParOf" srcId="{399F468B-6083-4584-9681-4D61E60098EB}" destId="{037300AD-2F58-40C3-A08D-23B4930BE7FA}" srcOrd="23" destOrd="0" presId="urn:microsoft.com/office/officeart/2005/8/layout/default#2"/>
    <dgm:cxn modelId="{B133BCFD-4854-4FDE-9296-2FC57427C15F}" type="presParOf" srcId="{399F468B-6083-4584-9681-4D61E60098EB}" destId="{7DE181C9-4C20-48AA-A8BD-096A649DA424}" srcOrd="24" destOrd="0" presId="urn:microsoft.com/office/officeart/2005/8/layout/default#2"/>
    <dgm:cxn modelId="{D4448B07-F074-46EF-8AE5-C26494662C1E}" type="presParOf" srcId="{399F468B-6083-4584-9681-4D61E60098EB}" destId="{EFFC960A-6DDF-4907-96C6-DFB2D96105B7}" srcOrd="25" destOrd="0" presId="urn:microsoft.com/office/officeart/2005/8/layout/default#2"/>
    <dgm:cxn modelId="{804D5E0B-EA1A-422A-88B5-06966FB6B60B}" type="presParOf" srcId="{399F468B-6083-4584-9681-4D61E60098EB}" destId="{0A7C251B-F289-408D-B4EF-DBC9563D5326}" srcOrd="26" destOrd="0" presId="urn:microsoft.com/office/officeart/2005/8/layout/default#2"/>
    <dgm:cxn modelId="{C7A7B3A1-2353-4A19-A039-AE155A503C87}" type="presParOf" srcId="{399F468B-6083-4584-9681-4D61E60098EB}" destId="{9B31EE86-DB0A-47D3-9568-EA0BD6C750FA}" srcOrd="27" destOrd="0" presId="urn:microsoft.com/office/officeart/2005/8/layout/default#2"/>
    <dgm:cxn modelId="{1FCD5E5C-DE29-4077-9DA4-C4ED37693BBC}" type="presParOf" srcId="{399F468B-6083-4584-9681-4D61E60098EB}" destId="{DC414C48-ABD2-405A-BB10-F3ECF7FDE1FF}" srcOrd="28" destOrd="0" presId="urn:microsoft.com/office/officeart/2005/8/layout/default#2"/>
    <dgm:cxn modelId="{A2F22314-AEAD-44CC-A711-B3CD75346413}" type="presParOf" srcId="{399F468B-6083-4584-9681-4D61E60098EB}" destId="{E00E7AA9-DCD2-427E-A090-2F9832810FE6}" srcOrd="29" destOrd="0" presId="urn:microsoft.com/office/officeart/2005/8/layout/default#2"/>
    <dgm:cxn modelId="{5DAD5766-0DBD-4362-8FEE-23AE7C3569B7}" type="presParOf" srcId="{399F468B-6083-4584-9681-4D61E60098EB}" destId="{0D5095C4-93F7-4121-8716-BE8C9413B7DD}" srcOrd="30" destOrd="0" presId="urn:microsoft.com/office/officeart/2005/8/layout/default#2"/>
    <dgm:cxn modelId="{0408EF8A-700C-4921-8DAF-8968F7A2923A}" type="presParOf" srcId="{399F468B-6083-4584-9681-4D61E60098EB}" destId="{9C48FFA0-BC87-4844-9D47-1F3E8D9D5906}" srcOrd="31" destOrd="0" presId="urn:microsoft.com/office/officeart/2005/8/layout/default#2"/>
    <dgm:cxn modelId="{126818AE-2B6B-4D68-B336-0702B9C640CE}" type="presParOf" srcId="{399F468B-6083-4584-9681-4D61E60098EB}" destId="{BE95B415-A216-4325-9D17-0C44D05410AB}" srcOrd="32" destOrd="0" presId="urn:microsoft.com/office/officeart/2005/8/layout/default#2"/>
    <dgm:cxn modelId="{652C6838-F0E3-4646-A1E2-D66631BD1F05}" type="presParOf" srcId="{399F468B-6083-4584-9681-4D61E60098EB}" destId="{6A7D1806-4CD3-4D94-BDA5-2CE1D2EE743F}" srcOrd="33" destOrd="0" presId="urn:microsoft.com/office/officeart/2005/8/layout/default#2"/>
    <dgm:cxn modelId="{BC00C324-63BF-49C6-8067-5DE8D2DBE296}" type="presParOf" srcId="{399F468B-6083-4584-9681-4D61E60098EB}" destId="{151A70A3-8615-4AE7-95FE-C585A4B920AA}" srcOrd="34" destOrd="0" presId="urn:microsoft.com/office/officeart/2005/8/layout/default#2"/>
    <dgm:cxn modelId="{6E946616-9F8E-4482-84D1-14BA5DDB57BB}" type="presParOf" srcId="{399F468B-6083-4584-9681-4D61E60098EB}" destId="{8DC8C8A4-902C-4699-A7EB-40A45ADAC922}" srcOrd="35" destOrd="0" presId="urn:microsoft.com/office/officeart/2005/8/layout/default#2"/>
    <dgm:cxn modelId="{983E12E1-1D8E-4120-B089-20AFC1B9461D}" type="presParOf" srcId="{399F468B-6083-4584-9681-4D61E60098EB}" destId="{9D6BE69B-C5A2-4EF0-B836-560A9F917C0B}" srcOrd="36" destOrd="0" presId="urn:microsoft.com/office/officeart/2005/8/layout/default#2"/>
    <dgm:cxn modelId="{530245A0-B851-4EC8-BF97-761B0BF5692D}" type="presParOf" srcId="{399F468B-6083-4584-9681-4D61E60098EB}" destId="{D0E6E1E9-DDD8-4C45-9C72-731748FD4271}" srcOrd="37" destOrd="0" presId="urn:microsoft.com/office/officeart/2005/8/layout/default#2"/>
    <dgm:cxn modelId="{D4F33897-3D31-4FF1-AB61-5DCB72866DE4}" type="presParOf" srcId="{399F468B-6083-4584-9681-4D61E60098EB}" destId="{BF0BB32C-8FD0-4FC8-B819-F8D6A90E9320}" srcOrd="38" destOrd="0" presId="urn:microsoft.com/office/officeart/2005/8/layout/default#2"/>
    <dgm:cxn modelId="{4A397B3D-9310-4F5B-9F18-E221702C1826}" type="presParOf" srcId="{399F468B-6083-4584-9681-4D61E60098EB}" destId="{C0553CFD-5C6A-4F36-89D5-5F578251B83B}" srcOrd="39" destOrd="0" presId="urn:microsoft.com/office/officeart/2005/8/layout/default#2"/>
    <dgm:cxn modelId="{E5D9D3A9-64C8-4F36-A236-E96CE4120A91}" type="presParOf" srcId="{399F468B-6083-4584-9681-4D61E60098EB}" destId="{E92F28D0-0B34-477B-A4AA-54181C613076}" srcOrd="40" destOrd="0" presId="urn:microsoft.com/office/officeart/2005/8/layout/default#2"/>
    <dgm:cxn modelId="{15D8FC1E-9013-4B8B-B40F-5B3547C684ED}" type="presParOf" srcId="{399F468B-6083-4584-9681-4D61E60098EB}" destId="{7D624E11-82B3-452A-8821-ECBC5D52DFE2}" srcOrd="41" destOrd="0" presId="urn:microsoft.com/office/officeart/2005/8/layout/default#2"/>
    <dgm:cxn modelId="{5EFAAF45-218D-404F-A619-28861435F51F}" type="presParOf" srcId="{399F468B-6083-4584-9681-4D61E60098EB}" destId="{C95CF1F5-66E6-46A0-A8E5-FC8C91CA3258}" srcOrd="42" destOrd="0" presId="urn:microsoft.com/office/officeart/2005/8/layout/default#2"/>
    <dgm:cxn modelId="{9CCD8860-0FFA-441D-B957-47D3582BB431}" type="presParOf" srcId="{399F468B-6083-4584-9681-4D61E60098EB}" destId="{6A9F43F1-8BD7-41EB-B9B3-15C9281875A7}" srcOrd="43" destOrd="0" presId="urn:microsoft.com/office/officeart/2005/8/layout/default#2"/>
    <dgm:cxn modelId="{4AB15FE9-58E6-4272-9DCB-DFB2C32F7BD2}" type="presParOf" srcId="{399F468B-6083-4584-9681-4D61E60098EB}" destId="{C76A9377-645D-4921-9977-6883FF1B719F}" srcOrd="44" destOrd="0" presId="urn:microsoft.com/office/officeart/2005/8/layout/default#2"/>
    <dgm:cxn modelId="{FDE62FC3-35F8-481E-B189-8F6168422E40}" type="presParOf" srcId="{399F468B-6083-4584-9681-4D61E60098EB}" destId="{392F5D46-241D-418D-9A0C-3F648FF56B0B}" srcOrd="45" destOrd="0" presId="urn:microsoft.com/office/officeart/2005/8/layout/default#2"/>
    <dgm:cxn modelId="{485B8DFB-F963-4A6F-B99F-D8FE87F7E58E}" type="presParOf" srcId="{399F468B-6083-4584-9681-4D61E60098EB}" destId="{A71F9ECF-739B-4C10-83FD-82C168391BD9}" srcOrd="46" destOrd="0" presId="urn:microsoft.com/office/officeart/2005/8/layout/default#2"/>
    <dgm:cxn modelId="{FF3C3C8F-169B-41D7-AB66-841DEE316A56}" type="presParOf" srcId="{399F468B-6083-4584-9681-4D61E60098EB}" destId="{F939454C-9DEA-4B0D-9CB1-13C1DE147762}" srcOrd="47" destOrd="0" presId="urn:microsoft.com/office/officeart/2005/8/layout/default#2"/>
    <dgm:cxn modelId="{6DF3471D-C3EE-4F9C-B213-39AF0A8BABDF}" type="presParOf" srcId="{399F468B-6083-4584-9681-4D61E60098EB}" destId="{113090DD-12C2-4ABB-A170-5C2F61C393C5}" srcOrd="48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77FD25F-7074-411D-9E35-12E3003742F5}" type="doc">
      <dgm:prSet loTypeId="urn:microsoft.com/office/officeart/2005/8/layout/default#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AE263F-53DD-459A-BAAD-6AA999B6A504}">
      <dgm:prSet phldrT="[Text]"/>
      <dgm:spPr/>
      <dgm:t>
        <a:bodyPr/>
        <a:lstStyle/>
        <a:p>
          <a:r>
            <a:rPr lang="cs-CZ" dirty="0" smtClean="0"/>
            <a:t>MILK</a:t>
          </a:r>
          <a:endParaRPr lang="cs-CZ" dirty="0"/>
        </a:p>
      </dgm:t>
    </dgm:pt>
    <dgm:pt modelId="{5F7DAABE-5C06-47F1-B344-65E6AAA990B5}" type="parTrans" cxnId="{D1EEFD83-4F3B-4B9F-9DBE-21164DBB69E9}">
      <dgm:prSet/>
      <dgm:spPr/>
      <dgm:t>
        <a:bodyPr/>
        <a:lstStyle/>
        <a:p>
          <a:endParaRPr lang="cs-CZ"/>
        </a:p>
      </dgm:t>
    </dgm:pt>
    <dgm:pt modelId="{8E3C741A-3E96-4CF7-8D67-231614BAD5D5}" type="sibTrans" cxnId="{D1EEFD83-4F3B-4B9F-9DBE-21164DBB69E9}">
      <dgm:prSet/>
      <dgm:spPr/>
      <dgm:t>
        <a:bodyPr/>
        <a:lstStyle/>
        <a:p>
          <a:endParaRPr lang="cs-CZ"/>
        </a:p>
      </dgm:t>
    </dgm:pt>
    <dgm:pt modelId="{79F72541-83AF-44C6-9A70-09332B51133C}">
      <dgm:prSet phldrT="[Text]"/>
      <dgm:spPr/>
      <dgm:t>
        <a:bodyPr/>
        <a:lstStyle/>
        <a:p>
          <a:r>
            <a:rPr lang="cs-CZ" dirty="0" smtClean="0"/>
            <a:t>DINNER</a:t>
          </a:r>
          <a:endParaRPr lang="cs-CZ" dirty="0"/>
        </a:p>
      </dgm:t>
    </dgm:pt>
    <dgm:pt modelId="{836F063C-5186-4407-9F60-288F8CBECDFC}" type="parTrans" cxnId="{8400A48A-4F45-40AF-86E9-6121D0673B21}">
      <dgm:prSet/>
      <dgm:spPr/>
      <dgm:t>
        <a:bodyPr/>
        <a:lstStyle/>
        <a:p>
          <a:endParaRPr lang="cs-CZ"/>
        </a:p>
      </dgm:t>
    </dgm:pt>
    <dgm:pt modelId="{39C6DEF1-7BAA-4D36-A73E-20AE3FD5542B}" type="sibTrans" cxnId="{8400A48A-4F45-40AF-86E9-6121D0673B21}">
      <dgm:prSet/>
      <dgm:spPr/>
      <dgm:t>
        <a:bodyPr/>
        <a:lstStyle/>
        <a:p>
          <a:endParaRPr lang="cs-CZ"/>
        </a:p>
      </dgm:t>
    </dgm:pt>
    <dgm:pt modelId="{428C95F4-9271-4619-AF4E-A7E1B75D896D}">
      <dgm:prSet phldrT="[Text]"/>
      <dgm:spPr/>
      <dgm:t>
        <a:bodyPr/>
        <a:lstStyle/>
        <a:p>
          <a:r>
            <a:rPr lang="cs-CZ" dirty="0" smtClean="0"/>
            <a:t>COFFEE</a:t>
          </a:r>
          <a:endParaRPr lang="cs-CZ" dirty="0"/>
        </a:p>
      </dgm:t>
    </dgm:pt>
    <dgm:pt modelId="{FFA02E7C-B41A-4C61-8B66-B1C9EAA85ACC}" type="parTrans" cxnId="{BC362CEB-5B5C-4DB1-A732-26B91C5B58DA}">
      <dgm:prSet/>
      <dgm:spPr/>
      <dgm:t>
        <a:bodyPr/>
        <a:lstStyle/>
        <a:p>
          <a:endParaRPr lang="cs-CZ"/>
        </a:p>
      </dgm:t>
    </dgm:pt>
    <dgm:pt modelId="{0E6D4231-F73E-46A9-A5F8-603EDF2A23C8}" type="sibTrans" cxnId="{BC362CEB-5B5C-4DB1-A732-26B91C5B58DA}">
      <dgm:prSet/>
      <dgm:spPr/>
      <dgm:t>
        <a:bodyPr/>
        <a:lstStyle/>
        <a:p>
          <a:endParaRPr lang="cs-CZ"/>
        </a:p>
      </dgm:t>
    </dgm:pt>
    <dgm:pt modelId="{D108A146-ED64-4D11-A711-BD7365C65000}">
      <dgm:prSet phldrT="[Text]"/>
      <dgm:spPr/>
      <dgm:t>
        <a:bodyPr/>
        <a:lstStyle/>
        <a:p>
          <a:r>
            <a:rPr lang="cs-CZ" dirty="0" smtClean="0"/>
            <a:t>JUICE</a:t>
          </a:r>
          <a:endParaRPr lang="cs-CZ" dirty="0"/>
        </a:p>
      </dgm:t>
    </dgm:pt>
    <dgm:pt modelId="{91B982CD-2DBF-4BF3-8E22-A31ABE9D6CB9}" type="parTrans" cxnId="{CBEC086E-28C3-43CC-895E-04E10CD565EC}">
      <dgm:prSet/>
      <dgm:spPr/>
      <dgm:t>
        <a:bodyPr/>
        <a:lstStyle/>
        <a:p>
          <a:endParaRPr lang="cs-CZ"/>
        </a:p>
      </dgm:t>
    </dgm:pt>
    <dgm:pt modelId="{B0DE4124-674B-443C-8D2C-119264D22D1B}" type="sibTrans" cxnId="{CBEC086E-28C3-43CC-895E-04E10CD565EC}">
      <dgm:prSet/>
      <dgm:spPr/>
      <dgm:t>
        <a:bodyPr/>
        <a:lstStyle/>
        <a:p>
          <a:endParaRPr lang="cs-CZ"/>
        </a:p>
      </dgm:t>
    </dgm:pt>
    <dgm:pt modelId="{CDA211D3-EE49-4F31-85A9-F176CAF3E49D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BEER</a:t>
          </a:r>
          <a:endParaRPr lang="cs-CZ" dirty="0"/>
        </a:p>
      </dgm:t>
    </dgm:pt>
    <dgm:pt modelId="{4656CC3C-DC46-48EB-9A52-8BA014838377}" type="parTrans" cxnId="{1A17B6F5-15C2-451F-91DC-C777DB094A01}">
      <dgm:prSet/>
      <dgm:spPr/>
      <dgm:t>
        <a:bodyPr/>
        <a:lstStyle/>
        <a:p>
          <a:endParaRPr lang="cs-CZ"/>
        </a:p>
      </dgm:t>
    </dgm:pt>
    <dgm:pt modelId="{BE42F1E8-963A-42DB-A4C8-04A232C612E8}" type="sibTrans" cxnId="{1A17B6F5-15C2-451F-91DC-C777DB094A01}">
      <dgm:prSet/>
      <dgm:spPr/>
      <dgm:t>
        <a:bodyPr/>
        <a:lstStyle/>
        <a:p>
          <a:endParaRPr lang="cs-CZ"/>
        </a:p>
      </dgm:t>
    </dgm:pt>
    <dgm:pt modelId="{764693B7-B069-4390-B52E-C51EC186BE29}">
      <dgm:prSet phldrT="[Text]"/>
      <dgm:spPr/>
      <dgm:t>
        <a:bodyPr/>
        <a:lstStyle/>
        <a:p>
          <a:r>
            <a:rPr lang="cs-CZ" dirty="0" smtClean="0"/>
            <a:t>WATER</a:t>
          </a:r>
          <a:endParaRPr lang="cs-CZ" dirty="0"/>
        </a:p>
      </dgm:t>
    </dgm:pt>
    <dgm:pt modelId="{1B6B2957-094B-4992-9D89-F76D1F03AEB3}" type="parTrans" cxnId="{B213075E-DFE5-47AE-9438-CB21988510FA}">
      <dgm:prSet/>
      <dgm:spPr/>
      <dgm:t>
        <a:bodyPr/>
        <a:lstStyle/>
        <a:p>
          <a:endParaRPr lang="cs-CZ"/>
        </a:p>
      </dgm:t>
    </dgm:pt>
    <dgm:pt modelId="{20611B4B-E311-4B4D-A5F2-AF3263FCBE51}" type="sibTrans" cxnId="{B213075E-DFE5-47AE-9438-CB21988510FA}">
      <dgm:prSet/>
      <dgm:spPr/>
      <dgm:t>
        <a:bodyPr/>
        <a:lstStyle/>
        <a:p>
          <a:endParaRPr lang="cs-CZ"/>
        </a:p>
      </dgm:t>
    </dgm:pt>
    <dgm:pt modelId="{0499FF57-4FD2-4CEE-9B5D-52B7EB44CDE9}">
      <dgm:prSet phldrT="[Text]"/>
      <dgm:spPr/>
      <dgm:t>
        <a:bodyPr/>
        <a:lstStyle/>
        <a:p>
          <a:r>
            <a:rPr lang="cs-CZ" dirty="0" smtClean="0"/>
            <a:t>CHOCOLATE</a:t>
          </a:r>
          <a:endParaRPr lang="cs-CZ" dirty="0"/>
        </a:p>
      </dgm:t>
    </dgm:pt>
    <dgm:pt modelId="{841622D1-F89B-4614-A211-5357A9639C21}" type="parTrans" cxnId="{4E39316A-9B6A-436A-ABBD-9625D5202439}">
      <dgm:prSet/>
      <dgm:spPr/>
      <dgm:t>
        <a:bodyPr/>
        <a:lstStyle/>
        <a:p>
          <a:endParaRPr lang="cs-CZ"/>
        </a:p>
      </dgm:t>
    </dgm:pt>
    <dgm:pt modelId="{07C812F5-5C97-437A-A027-B327149EC170}" type="sibTrans" cxnId="{4E39316A-9B6A-436A-ABBD-9625D5202439}">
      <dgm:prSet/>
      <dgm:spPr/>
      <dgm:t>
        <a:bodyPr/>
        <a:lstStyle/>
        <a:p>
          <a:endParaRPr lang="cs-CZ"/>
        </a:p>
      </dgm:t>
    </dgm:pt>
    <dgm:pt modelId="{4666E881-7532-4855-8FB8-8AD2A01ACAB7}">
      <dgm:prSet phldrT="[Text]"/>
      <dgm:spPr/>
      <dgm:t>
        <a:bodyPr/>
        <a:lstStyle/>
        <a:p>
          <a:r>
            <a:rPr lang="cs-CZ" dirty="0" smtClean="0"/>
            <a:t>ICECREAM</a:t>
          </a:r>
          <a:endParaRPr lang="cs-CZ" dirty="0"/>
        </a:p>
      </dgm:t>
    </dgm:pt>
    <dgm:pt modelId="{552DA3BB-064A-4C66-B589-1DF62F0E2189}" type="parTrans" cxnId="{116F85FE-1E94-4242-A740-E633BEF43626}">
      <dgm:prSet/>
      <dgm:spPr/>
      <dgm:t>
        <a:bodyPr/>
        <a:lstStyle/>
        <a:p>
          <a:endParaRPr lang="cs-CZ"/>
        </a:p>
      </dgm:t>
    </dgm:pt>
    <dgm:pt modelId="{EB14C38B-41F5-4248-9D0D-3F0594839CC2}" type="sibTrans" cxnId="{116F85FE-1E94-4242-A740-E633BEF43626}">
      <dgm:prSet/>
      <dgm:spPr/>
      <dgm:t>
        <a:bodyPr/>
        <a:lstStyle/>
        <a:p>
          <a:endParaRPr lang="cs-CZ"/>
        </a:p>
      </dgm:t>
    </dgm:pt>
    <dgm:pt modelId="{BC227854-D880-4778-B8D0-B146B8A7265B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CHIPS</a:t>
          </a:r>
          <a:endParaRPr lang="cs-CZ" dirty="0"/>
        </a:p>
      </dgm:t>
    </dgm:pt>
    <dgm:pt modelId="{E8745051-A5F5-404B-890A-A850D61420AC}" type="parTrans" cxnId="{AA16812A-E245-4A20-9716-99011DAAE488}">
      <dgm:prSet/>
      <dgm:spPr/>
      <dgm:t>
        <a:bodyPr/>
        <a:lstStyle/>
        <a:p>
          <a:endParaRPr lang="cs-CZ"/>
        </a:p>
      </dgm:t>
    </dgm:pt>
    <dgm:pt modelId="{838EEC80-5D77-4808-AAB5-E32697D95B6D}" type="sibTrans" cxnId="{AA16812A-E245-4A20-9716-99011DAAE488}">
      <dgm:prSet/>
      <dgm:spPr/>
      <dgm:t>
        <a:bodyPr/>
        <a:lstStyle/>
        <a:p>
          <a:endParaRPr lang="cs-CZ"/>
        </a:p>
      </dgm:t>
    </dgm:pt>
    <dgm:pt modelId="{237494D7-BEF0-4B1E-B049-76440546E2D8}">
      <dgm:prSet phldrT="[Text]"/>
      <dgm:spPr/>
      <dgm:t>
        <a:bodyPr/>
        <a:lstStyle/>
        <a:p>
          <a:r>
            <a:rPr lang="cs-CZ" dirty="0" smtClean="0"/>
            <a:t>LOLIPOP</a:t>
          </a:r>
          <a:endParaRPr lang="cs-CZ" dirty="0"/>
        </a:p>
      </dgm:t>
    </dgm:pt>
    <dgm:pt modelId="{45FB570E-EF89-4203-9B9B-B41EEA54EAE0}" type="parTrans" cxnId="{C5F3BE1C-E9E9-4F78-AE45-724B301580D8}">
      <dgm:prSet/>
      <dgm:spPr/>
      <dgm:t>
        <a:bodyPr/>
        <a:lstStyle/>
        <a:p>
          <a:endParaRPr lang="cs-CZ"/>
        </a:p>
      </dgm:t>
    </dgm:pt>
    <dgm:pt modelId="{A1380617-7940-4018-96BF-C60DE7C7E9FC}" type="sibTrans" cxnId="{C5F3BE1C-E9E9-4F78-AE45-724B301580D8}">
      <dgm:prSet/>
      <dgm:spPr/>
      <dgm:t>
        <a:bodyPr/>
        <a:lstStyle/>
        <a:p>
          <a:endParaRPr lang="cs-CZ"/>
        </a:p>
      </dgm:t>
    </dgm:pt>
    <dgm:pt modelId="{D83FA94B-0571-487C-A066-9A2CDEB9BCA9}">
      <dgm:prSet phldrT="[Text]"/>
      <dgm:spPr/>
      <dgm:t>
        <a:bodyPr/>
        <a:lstStyle/>
        <a:p>
          <a:r>
            <a:rPr lang="cs-CZ" dirty="0" smtClean="0"/>
            <a:t>SWEET DROPS</a:t>
          </a:r>
          <a:endParaRPr lang="cs-CZ" dirty="0"/>
        </a:p>
      </dgm:t>
    </dgm:pt>
    <dgm:pt modelId="{5E5D9ACA-1209-4AC6-9FA5-FB5D4A575048}" type="parTrans" cxnId="{62FA6FDD-3371-4194-AE88-44FD3E01E60C}">
      <dgm:prSet/>
      <dgm:spPr/>
      <dgm:t>
        <a:bodyPr/>
        <a:lstStyle/>
        <a:p>
          <a:endParaRPr lang="cs-CZ"/>
        </a:p>
      </dgm:t>
    </dgm:pt>
    <dgm:pt modelId="{33D78B18-AA49-4E27-9A8A-D842811F9CAF}" type="sibTrans" cxnId="{62FA6FDD-3371-4194-AE88-44FD3E01E60C}">
      <dgm:prSet/>
      <dgm:spPr/>
      <dgm:t>
        <a:bodyPr/>
        <a:lstStyle/>
        <a:p>
          <a:endParaRPr lang="cs-CZ"/>
        </a:p>
      </dgm:t>
    </dgm:pt>
    <dgm:pt modelId="{73CD30B1-C089-41A5-B6B0-BE9091C85279}">
      <dgm:prSet phldrT="[Text]"/>
      <dgm:spPr/>
      <dgm:t>
        <a:bodyPr/>
        <a:lstStyle/>
        <a:p>
          <a:r>
            <a:rPr lang="cs-CZ" dirty="0" smtClean="0"/>
            <a:t>BREAD</a:t>
          </a:r>
          <a:endParaRPr lang="cs-CZ" dirty="0"/>
        </a:p>
      </dgm:t>
    </dgm:pt>
    <dgm:pt modelId="{B8BAA831-4766-4343-B5A3-8F6DA5EB6F36}" type="parTrans" cxnId="{EB959C3D-3C2E-4CC1-9D2F-D40E4D6810D7}">
      <dgm:prSet/>
      <dgm:spPr/>
      <dgm:t>
        <a:bodyPr/>
        <a:lstStyle/>
        <a:p>
          <a:endParaRPr lang="cs-CZ"/>
        </a:p>
      </dgm:t>
    </dgm:pt>
    <dgm:pt modelId="{75F59357-3A47-4AAD-BF7D-191274E931D8}" type="sibTrans" cxnId="{EB959C3D-3C2E-4CC1-9D2F-D40E4D6810D7}">
      <dgm:prSet/>
      <dgm:spPr/>
      <dgm:t>
        <a:bodyPr/>
        <a:lstStyle/>
        <a:p>
          <a:endParaRPr lang="cs-CZ"/>
        </a:p>
      </dgm:t>
    </dgm:pt>
    <dgm:pt modelId="{496C0B02-1049-4BBA-BEE9-F25D781FAD66}">
      <dgm:prSet phldrT="[Text]"/>
      <dgm:spPr/>
      <dgm:t>
        <a:bodyPr/>
        <a:lstStyle/>
        <a:p>
          <a:r>
            <a:rPr lang="cs-CZ" dirty="0" smtClean="0"/>
            <a:t>ROLL</a:t>
          </a:r>
          <a:endParaRPr lang="cs-CZ" dirty="0"/>
        </a:p>
      </dgm:t>
    </dgm:pt>
    <dgm:pt modelId="{B5272366-A6DA-4C9B-8425-F95DE28DF88B}" type="parTrans" cxnId="{9A5FE6E7-F07B-468A-8BA0-94C267C9995F}">
      <dgm:prSet/>
      <dgm:spPr/>
      <dgm:t>
        <a:bodyPr/>
        <a:lstStyle/>
        <a:p>
          <a:endParaRPr lang="cs-CZ"/>
        </a:p>
      </dgm:t>
    </dgm:pt>
    <dgm:pt modelId="{D3000216-8ED1-4DC4-9EE0-1F3858F5AB1C}" type="sibTrans" cxnId="{9A5FE6E7-F07B-468A-8BA0-94C267C9995F}">
      <dgm:prSet/>
      <dgm:spPr/>
      <dgm:t>
        <a:bodyPr/>
        <a:lstStyle/>
        <a:p>
          <a:endParaRPr lang="cs-CZ"/>
        </a:p>
      </dgm:t>
    </dgm:pt>
    <dgm:pt modelId="{FE222D47-3213-4902-AA7B-9D1B7FB09132}">
      <dgm:prSet phldrT="[Text]"/>
      <dgm:spPr/>
      <dgm:t>
        <a:bodyPr/>
        <a:lstStyle/>
        <a:p>
          <a:r>
            <a:rPr lang="cs-CZ" dirty="0" smtClean="0"/>
            <a:t>FLOUR</a:t>
          </a:r>
          <a:endParaRPr lang="cs-CZ" dirty="0"/>
        </a:p>
      </dgm:t>
    </dgm:pt>
    <dgm:pt modelId="{7F306256-378C-4DAF-B06D-3A5F5FCB6087}" type="parTrans" cxnId="{BACB2AB8-2018-4EFD-895D-9971D2342ED6}">
      <dgm:prSet/>
      <dgm:spPr/>
      <dgm:t>
        <a:bodyPr/>
        <a:lstStyle/>
        <a:p>
          <a:endParaRPr lang="cs-CZ"/>
        </a:p>
      </dgm:t>
    </dgm:pt>
    <dgm:pt modelId="{2D087A37-D8E6-4A56-B756-F590625D9485}" type="sibTrans" cxnId="{BACB2AB8-2018-4EFD-895D-9971D2342ED6}">
      <dgm:prSet/>
      <dgm:spPr/>
      <dgm:t>
        <a:bodyPr/>
        <a:lstStyle/>
        <a:p>
          <a:endParaRPr lang="cs-CZ"/>
        </a:p>
      </dgm:t>
    </dgm:pt>
    <dgm:pt modelId="{01BB0EFA-68B1-4A7D-B999-0C9C217261C6}">
      <dgm:prSet phldrT="[Text]"/>
      <dgm:spPr/>
      <dgm:t>
        <a:bodyPr/>
        <a:lstStyle/>
        <a:p>
          <a:r>
            <a:rPr lang="cs-CZ" dirty="0" smtClean="0"/>
            <a:t>BUTTER</a:t>
          </a:r>
          <a:endParaRPr lang="cs-CZ" dirty="0"/>
        </a:p>
      </dgm:t>
    </dgm:pt>
    <dgm:pt modelId="{0FD5D322-356C-49A2-B8D8-2940B8B5640F}" type="parTrans" cxnId="{5D5F756E-4184-4178-A5B5-045DBBA5E477}">
      <dgm:prSet/>
      <dgm:spPr/>
      <dgm:t>
        <a:bodyPr/>
        <a:lstStyle/>
        <a:p>
          <a:endParaRPr lang="cs-CZ"/>
        </a:p>
      </dgm:t>
    </dgm:pt>
    <dgm:pt modelId="{B1796751-F7C6-499E-96DD-6CE1E1266C0B}" type="sibTrans" cxnId="{5D5F756E-4184-4178-A5B5-045DBBA5E477}">
      <dgm:prSet/>
      <dgm:spPr/>
      <dgm:t>
        <a:bodyPr/>
        <a:lstStyle/>
        <a:p>
          <a:endParaRPr lang="cs-CZ"/>
        </a:p>
      </dgm:t>
    </dgm:pt>
    <dgm:pt modelId="{0C076140-B39C-48A8-B8AA-7B206F2C25FC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SOUP</a:t>
          </a:r>
          <a:endParaRPr lang="cs-CZ" dirty="0"/>
        </a:p>
      </dgm:t>
    </dgm:pt>
    <dgm:pt modelId="{AA6FBDF2-A328-4124-95CF-C297FADB53AB}" type="parTrans" cxnId="{12A34BF5-982B-45D8-A69C-D668F9FAD5EA}">
      <dgm:prSet/>
      <dgm:spPr/>
      <dgm:t>
        <a:bodyPr/>
        <a:lstStyle/>
        <a:p>
          <a:endParaRPr lang="cs-CZ"/>
        </a:p>
      </dgm:t>
    </dgm:pt>
    <dgm:pt modelId="{49E34911-3251-4315-AFB7-0A01517207B0}" type="sibTrans" cxnId="{12A34BF5-982B-45D8-A69C-D668F9FAD5EA}">
      <dgm:prSet/>
      <dgm:spPr/>
      <dgm:t>
        <a:bodyPr/>
        <a:lstStyle/>
        <a:p>
          <a:endParaRPr lang="cs-CZ"/>
        </a:p>
      </dgm:t>
    </dgm:pt>
    <dgm:pt modelId="{47E78414-2EB3-46D1-A3A1-81CCF7914DC3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SUGAR</a:t>
          </a:r>
          <a:endParaRPr lang="cs-CZ" dirty="0"/>
        </a:p>
      </dgm:t>
    </dgm:pt>
    <dgm:pt modelId="{43795F6F-4877-47CB-85CB-50E1457B97E7}" type="parTrans" cxnId="{786676BA-C4BA-40A4-91CE-9B2C165639C7}">
      <dgm:prSet/>
      <dgm:spPr/>
      <dgm:t>
        <a:bodyPr/>
        <a:lstStyle/>
        <a:p>
          <a:endParaRPr lang="cs-CZ"/>
        </a:p>
      </dgm:t>
    </dgm:pt>
    <dgm:pt modelId="{ED12F161-A02D-42AA-B2AD-9BA2B6E64604}" type="sibTrans" cxnId="{786676BA-C4BA-40A4-91CE-9B2C165639C7}">
      <dgm:prSet/>
      <dgm:spPr/>
      <dgm:t>
        <a:bodyPr/>
        <a:lstStyle/>
        <a:p>
          <a:endParaRPr lang="cs-CZ"/>
        </a:p>
      </dgm:t>
    </dgm:pt>
    <dgm:pt modelId="{356F1754-D709-476C-B25F-24BB63DB1AD4}">
      <dgm:prSet phldrT="[Text]"/>
      <dgm:spPr/>
      <dgm:t>
        <a:bodyPr/>
        <a:lstStyle/>
        <a:p>
          <a:r>
            <a:rPr lang="cs-CZ" dirty="0" smtClean="0"/>
            <a:t>KETCHUP</a:t>
          </a:r>
          <a:endParaRPr lang="cs-CZ" dirty="0"/>
        </a:p>
      </dgm:t>
    </dgm:pt>
    <dgm:pt modelId="{58D44C6E-E018-494E-AECA-CA3BC80613A1}" type="parTrans" cxnId="{85EC1F0C-697D-4FC0-A84C-3F20ED9E0DC8}">
      <dgm:prSet/>
      <dgm:spPr/>
      <dgm:t>
        <a:bodyPr/>
        <a:lstStyle/>
        <a:p>
          <a:endParaRPr lang="cs-CZ"/>
        </a:p>
      </dgm:t>
    </dgm:pt>
    <dgm:pt modelId="{3AF03AA0-D84B-4A5C-97D4-9CC059BB239E}" type="sibTrans" cxnId="{85EC1F0C-697D-4FC0-A84C-3F20ED9E0DC8}">
      <dgm:prSet/>
      <dgm:spPr/>
      <dgm:t>
        <a:bodyPr/>
        <a:lstStyle/>
        <a:p>
          <a:endParaRPr lang="cs-CZ"/>
        </a:p>
      </dgm:t>
    </dgm:pt>
    <dgm:pt modelId="{E7382543-066F-44CB-8372-64B0570DC65F}">
      <dgm:prSet phldrT="[Text]"/>
      <dgm:spPr/>
      <dgm:t>
        <a:bodyPr/>
        <a:lstStyle/>
        <a:p>
          <a:r>
            <a:rPr lang="cs-CZ" dirty="0" smtClean="0"/>
            <a:t>COKE</a:t>
          </a:r>
          <a:endParaRPr lang="cs-CZ" dirty="0"/>
        </a:p>
      </dgm:t>
    </dgm:pt>
    <dgm:pt modelId="{3653E501-FA1E-48F1-81CF-6525542016E6}" type="parTrans" cxnId="{6DDB5A21-7BB6-43D5-80ED-B2902E5DCCA9}">
      <dgm:prSet/>
      <dgm:spPr/>
      <dgm:t>
        <a:bodyPr/>
        <a:lstStyle/>
        <a:p>
          <a:endParaRPr lang="cs-CZ"/>
        </a:p>
      </dgm:t>
    </dgm:pt>
    <dgm:pt modelId="{859DCE46-2BA6-409A-AFA6-C17B9EC7FC6C}" type="sibTrans" cxnId="{6DDB5A21-7BB6-43D5-80ED-B2902E5DCCA9}">
      <dgm:prSet/>
      <dgm:spPr/>
      <dgm:t>
        <a:bodyPr/>
        <a:lstStyle/>
        <a:p>
          <a:endParaRPr lang="cs-CZ"/>
        </a:p>
      </dgm:t>
    </dgm:pt>
    <dgm:pt modelId="{5E68814A-006C-47CD-B5B4-BFAA606FBC36}">
      <dgm:prSet phldrT="[Text]"/>
      <dgm:spPr/>
      <dgm:t>
        <a:bodyPr/>
        <a:lstStyle/>
        <a:p>
          <a:r>
            <a:rPr lang="cs-CZ" dirty="0" smtClean="0"/>
            <a:t>OLIVE OIL</a:t>
          </a:r>
          <a:endParaRPr lang="cs-CZ" dirty="0"/>
        </a:p>
      </dgm:t>
    </dgm:pt>
    <dgm:pt modelId="{18C0CCC4-9F0C-4A9B-9818-A0F706AC0397}" type="parTrans" cxnId="{E6BB6C4B-73CC-438A-8BE3-D2BC0E493AF9}">
      <dgm:prSet/>
      <dgm:spPr/>
      <dgm:t>
        <a:bodyPr/>
        <a:lstStyle/>
        <a:p>
          <a:endParaRPr lang="cs-CZ"/>
        </a:p>
      </dgm:t>
    </dgm:pt>
    <dgm:pt modelId="{C9E5BA06-3718-440F-8C18-04C78908F05A}" type="sibTrans" cxnId="{E6BB6C4B-73CC-438A-8BE3-D2BC0E493AF9}">
      <dgm:prSet/>
      <dgm:spPr/>
      <dgm:t>
        <a:bodyPr/>
        <a:lstStyle/>
        <a:p>
          <a:endParaRPr lang="cs-CZ"/>
        </a:p>
      </dgm:t>
    </dgm:pt>
    <dgm:pt modelId="{DFFE7D94-8F06-4132-A67F-09BD8845AC79}">
      <dgm:prSet phldrT="[Text]"/>
      <dgm:spPr/>
      <dgm:t>
        <a:bodyPr/>
        <a:lstStyle/>
        <a:p>
          <a:r>
            <a:rPr lang="cs-CZ" dirty="0" smtClean="0"/>
            <a:t>YOGHURT MILK</a:t>
          </a:r>
          <a:endParaRPr lang="cs-CZ" dirty="0"/>
        </a:p>
      </dgm:t>
    </dgm:pt>
    <dgm:pt modelId="{2C043028-8B7F-4FB2-A6F5-F694D9A54015}" type="parTrans" cxnId="{9074C966-B95A-4B11-9047-367304EB57C6}">
      <dgm:prSet/>
      <dgm:spPr/>
      <dgm:t>
        <a:bodyPr/>
        <a:lstStyle/>
        <a:p>
          <a:endParaRPr lang="cs-CZ"/>
        </a:p>
      </dgm:t>
    </dgm:pt>
    <dgm:pt modelId="{6E91205F-1ECC-4704-AAE0-FB1682D3C443}" type="sibTrans" cxnId="{9074C966-B95A-4B11-9047-367304EB57C6}">
      <dgm:prSet/>
      <dgm:spPr/>
      <dgm:t>
        <a:bodyPr/>
        <a:lstStyle/>
        <a:p>
          <a:endParaRPr lang="cs-CZ"/>
        </a:p>
      </dgm:t>
    </dgm:pt>
    <dgm:pt modelId="{9FB08AE4-9AB1-4CC9-B7D7-C0B59DBE319D}">
      <dgm:prSet phldrT="[Text]"/>
      <dgm:spPr/>
      <dgm:t>
        <a:bodyPr/>
        <a:lstStyle/>
        <a:p>
          <a:r>
            <a:rPr lang="cs-CZ" dirty="0" smtClean="0"/>
            <a:t>LUNCH</a:t>
          </a:r>
          <a:endParaRPr lang="cs-CZ" dirty="0"/>
        </a:p>
      </dgm:t>
    </dgm:pt>
    <dgm:pt modelId="{55653789-6137-4E7F-B960-DDFD7A122295}" type="parTrans" cxnId="{B46DB763-D680-41DF-B1E1-53A90E34DDAC}">
      <dgm:prSet/>
      <dgm:spPr/>
      <dgm:t>
        <a:bodyPr/>
        <a:lstStyle/>
        <a:p>
          <a:endParaRPr lang="cs-CZ"/>
        </a:p>
      </dgm:t>
    </dgm:pt>
    <dgm:pt modelId="{5C4CE2BD-E05A-41C1-BEF4-C17D2DBFC525}" type="sibTrans" cxnId="{B46DB763-D680-41DF-B1E1-53A90E34DDAC}">
      <dgm:prSet/>
      <dgm:spPr/>
      <dgm:t>
        <a:bodyPr/>
        <a:lstStyle/>
        <a:p>
          <a:endParaRPr lang="cs-CZ"/>
        </a:p>
      </dgm:t>
    </dgm:pt>
    <dgm:pt modelId="{A29CF039-779B-495F-AC07-908E0C13FF02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MEAL</a:t>
          </a:r>
          <a:endParaRPr lang="cs-CZ" dirty="0"/>
        </a:p>
      </dgm:t>
    </dgm:pt>
    <dgm:pt modelId="{4C462D39-6D05-4A65-8E8B-354967305AF9}" type="parTrans" cxnId="{3CF45811-0D1F-463D-B733-EDD36BF1D3C2}">
      <dgm:prSet/>
      <dgm:spPr/>
      <dgm:t>
        <a:bodyPr/>
        <a:lstStyle/>
        <a:p>
          <a:endParaRPr lang="cs-CZ"/>
        </a:p>
      </dgm:t>
    </dgm:pt>
    <dgm:pt modelId="{73F063CF-8817-4B6B-BC65-2FAFA3F93031}" type="sibTrans" cxnId="{3CF45811-0D1F-463D-B733-EDD36BF1D3C2}">
      <dgm:prSet/>
      <dgm:spPr/>
      <dgm:t>
        <a:bodyPr/>
        <a:lstStyle/>
        <a:p>
          <a:endParaRPr lang="cs-CZ"/>
        </a:p>
      </dgm:t>
    </dgm:pt>
    <dgm:pt modelId="{6091F3A3-517E-4E03-A927-DA038CA74745}">
      <dgm:prSet phldrT="[Text]"/>
      <dgm:spPr/>
      <dgm:t>
        <a:bodyPr/>
        <a:lstStyle/>
        <a:p>
          <a:r>
            <a:rPr lang="cs-CZ" dirty="0" smtClean="0"/>
            <a:t>SNACK</a:t>
          </a:r>
          <a:endParaRPr lang="cs-CZ" dirty="0"/>
        </a:p>
      </dgm:t>
    </dgm:pt>
    <dgm:pt modelId="{44FA2FC4-8CD2-47C5-8653-C510971A0872}" type="parTrans" cxnId="{57B8CE55-BD11-476B-B875-4B6AD37CB8BF}">
      <dgm:prSet/>
      <dgm:spPr/>
      <dgm:t>
        <a:bodyPr/>
        <a:lstStyle/>
        <a:p>
          <a:endParaRPr lang="cs-CZ"/>
        </a:p>
      </dgm:t>
    </dgm:pt>
    <dgm:pt modelId="{89D071FB-0489-43B9-90DC-A0A2D4171F7E}" type="sibTrans" cxnId="{57B8CE55-BD11-476B-B875-4B6AD37CB8BF}">
      <dgm:prSet/>
      <dgm:spPr/>
      <dgm:t>
        <a:bodyPr/>
        <a:lstStyle/>
        <a:p>
          <a:endParaRPr lang="cs-CZ"/>
        </a:p>
      </dgm:t>
    </dgm:pt>
    <dgm:pt modelId="{2D191E1E-422B-4877-BC29-31A4917AF381}">
      <dgm:prSet phldrT="[Text]"/>
      <dgm:spPr/>
      <dgm:t>
        <a:bodyPr/>
        <a:lstStyle/>
        <a:p>
          <a:r>
            <a:rPr lang="cs-CZ" dirty="0" smtClean="0"/>
            <a:t>BREAKFAST</a:t>
          </a:r>
          <a:endParaRPr lang="cs-CZ" dirty="0"/>
        </a:p>
      </dgm:t>
    </dgm:pt>
    <dgm:pt modelId="{1437F258-85DC-4EF7-8447-234ADF720CD8}" type="parTrans" cxnId="{060CEF47-09CC-4AD8-B2BD-F77C15FB3125}">
      <dgm:prSet/>
      <dgm:spPr/>
      <dgm:t>
        <a:bodyPr/>
        <a:lstStyle/>
        <a:p>
          <a:endParaRPr lang="cs-CZ"/>
        </a:p>
      </dgm:t>
    </dgm:pt>
    <dgm:pt modelId="{6BBEE80C-C562-4327-BA96-1EAF66FF71C5}" type="sibTrans" cxnId="{060CEF47-09CC-4AD8-B2BD-F77C15FB3125}">
      <dgm:prSet/>
      <dgm:spPr/>
      <dgm:t>
        <a:bodyPr/>
        <a:lstStyle/>
        <a:p>
          <a:endParaRPr lang="cs-CZ"/>
        </a:p>
      </dgm:t>
    </dgm:pt>
    <dgm:pt modelId="{399F468B-6083-4584-9681-4D61E60098EB}" type="pres">
      <dgm:prSet presAssocID="{C77FD25F-7074-411D-9E35-12E3003742F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B5FE69C-30AA-4FB3-B762-181EDDD5EC20}" type="pres">
      <dgm:prSet presAssocID="{55AE263F-53DD-459A-BAAD-6AA999B6A504}" presName="node" presStyleLbl="node1" presStyleIdx="0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FB467D-77DE-4DF5-BACB-E9F9692C3A45}" type="pres">
      <dgm:prSet presAssocID="{8E3C741A-3E96-4CF7-8D67-231614BAD5D5}" presName="sibTrans" presStyleCnt="0"/>
      <dgm:spPr/>
    </dgm:pt>
    <dgm:pt modelId="{5ACD95E8-E921-4981-8EF8-9A746CAB3355}" type="pres">
      <dgm:prSet presAssocID="{428C95F4-9271-4619-AF4E-A7E1B75D896D}" presName="node" presStyleLbl="node1" presStyleIdx="1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775ED7-C19D-4271-BD33-6F931B9FD71E}" type="pres">
      <dgm:prSet presAssocID="{0E6D4231-F73E-46A9-A5F8-603EDF2A23C8}" presName="sibTrans" presStyleCnt="0"/>
      <dgm:spPr/>
    </dgm:pt>
    <dgm:pt modelId="{7D2A635D-54BB-40FA-8334-42D79535D4B8}" type="pres">
      <dgm:prSet presAssocID="{D108A146-ED64-4D11-A711-BD7365C65000}" presName="node" presStyleLbl="node1" presStyleIdx="2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1F1E8-1F13-42C5-AD4A-F79C94646B8C}" type="pres">
      <dgm:prSet presAssocID="{B0DE4124-674B-443C-8D2C-119264D22D1B}" presName="sibTrans" presStyleCnt="0"/>
      <dgm:spPr/>
    </dgm:pt>
    <dgm:pt modelId="{5FACF553-99B8-4D99-84C8-0803E27E9E95}" type="pres">
      <dgm:prSet presAssocID="{CDA211D3-EE49-4F31-85A9-F176CAF3E49D}" presName="node" presStyleLbl="node1" presStyleIdx="3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1BD713-681E-461A-9F25-419C04CE2304}" type="pres">
      <dgm:prSet presAssocID="{BE42F1E8-963A-42DB-A4C8-04A232C612E8}" presName="sibTrans" presStyleCnt="0"/>
      <dgm:spPr/>
    </dgm:pt>
    <dgm:pt modelId="{19B6D693-8E8B-49DD-B959-50E72A0F18CB}" type="pres">
      <dgm:prSet presAssocID="{764693B7-B069-4390-B52E-C51EC186BE29}" presName="node" presStyleLbl="node1" presStyleIdx="4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CD2301-795B-4746-AE6C-09FF25B917C4}" type="pres">
      <dgm:prSet presAssocID="{20611B4B-E311-4B4D-A5F2-AF3263FCBE51}" presName="sibTrans" presStyleCnt="0"/>
      <dgm:spPr/>
    </dgm:pt>
    <dgm:pt modelId="{ADAB9CAE-30D2-4417-B9D3-747C5808054D}" type="pres">
      <dgm:prSet presAssocID="{0499FF57-4FD2-4CEE-9B5D-52B7EB44CDE9}" presName="node" presStyleLbl="node1" presStyleIdx="5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B13B00-A6A5-4E8D-8984-6750FF0E5A6A}" type="pres">
      <dgm:prSet presAssocID="{07C812F5-5C97-437A-A027-B327149EC170}" presName="sibTrans" presStyleCnt="0"/>
      <dgm:spPr/>
    </dgm:pt>
    <dgm:pt modelId="{C7DD62AA-E32E-4D9B-91ED-3050AAC9FF4C}" type="pres">
      <dgm:prSet presAssocID="{4666E881-7532-4855-8FB8-8AD2A01ACAB7}" presName="node" presStyleLbl="node1" presStyleIdx="6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1C7A62-63E4-4347-BE0E-5063783E118D}" type="pres">
      <dgm:prSet presAssocID="{EB14C38B-41F5-4248-9D0D-3F0594839CC2}" presName="sibTrans" presStyleCnt="0"/>
      <dgm:spPr/>
    </dgm:pt>
    <dgm:pt modelId="{53C7A668-3088-4A6F-92F8-8B213404800E}" type="pres">
      <dgm:prSet presAssocID="{BC227854-D880-4778-B8D0-B146B8A7265B}" presName="node" presStyleLbl="node1" presStyleIdx="7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AA2528-5B22-4C9C-ACF9-419D0A847A1C}" type="pres">
      <dgm:prSet presAssocID="{838EEC80-5D77-4808-AAB5-E32697D95B6D}" presName="sibTrans" presStyleCnt="0"/>
      <dgm:spPr/>
    </dgm:pt>
    <dgm:pt modelId="{10C7AB82-7F92-495F-9301-3D6CB7A88B2C}" type="pres">
      <dgm:prSet presAssocID="{237494D7-BEF0-4B1E-B049-76440546E2D8}" presName="node" presStyleLbl="node1" presStyleIdx="8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5D454F-98AC-4826-AF46-8F215E215144}" type="pres">
      <dgm:prSet presAssocID="{A1380617-7940-4018-96BF-C60DE7C7E9FC}" presName="sibTrans" presStyleCnt="0"/>
      <dgm:spPr/>
    </dgm:pt>
    <dgm:pt modelId="{AE8CD7B1-6715-435B-B9B2-AF82C22638A3}" type="pres">
      <dgm:prSet presAssocID="{D83FA94B-0571-487C-A066-9A2CDEB9BCA9}" presName="node" presStyleLbl="node1" presStyleIdx="9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245418-8F01-44B1-9744-AE2C70440D75}" type="pres">
      <dgm:prSet presAssocID="{33D78B18-AA49-4E27-9A8A-D842811F9CAF}" presName="sibTrans" presStyleCnt="0"/>
      <dgm:spPr/>
    </dgm:pt>
    <dgm:pt modelId="{ECAFCB47-1314-433E-A57A-DEAFADADD56D}" type="pres">
      <dgm:prSet presAssocID="{73CD30B1-C089-41A5-B6B0-BE9091C85279}" presName="node" presStyleLbl="node1" presStyleIdx="10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E69A50-8569-427C-85ED-01E10F53F948}" type="pres">
      <dgm:prSet presAssocID="{75F59357-3A47-4AAD-BF7D-191274E931D8}" presName="sibTrans" presStyleCnt="0"/>
      <dgm:spPr/>
    </dgm:pt>
    <dgm:pt modelId="{77A511E0-F324-4AAD-AC67-0CB564ED4DA7}" type="pres">
      <dgm:prSet presAssocID="{496C0B02-1049-4BBA-BEE9-F25D781FAD66}" presName="node" presStyleLbl="node1" presStyleIdx="11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7300AD-2F58-40C3-A08D-23B4930BE7FA}" type="pres">
      <dgm:prSet presAssocID="{D3000216-8ED1-4DC4-9EE0-1F3858F5AB1C}" presName="sibTrans" presStyleCnt="0"/>
      <dgm:spPr/>
    </dgm:pt>
    <dgm:pt modelId="{7DE181C9-4C20-48AA-A8BD-096A649DA424}" type="pres">
      <dgm:prSet presAssocID="{FE222D47-3213-4902-AA7B-9D1B7FB09132}" presName="node" presStyleLbl="node1" presStyleIdx="12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FC960A-6DDF-4907-96C6-DFB2D96105B7}" type="pres">
      <dgm:prSet presAssocID="{2D087A37-D8E6-4A56-B756-F590625D9485}" presName="sibTrans" presStyleCnt="0"/>
      <dgm:spPr/>
    </dgm:pt>
    <dgm:pt modelId="{0A7C251B-F289-408D-B4EF-DBC9563D5326}" type="pres">
      <dgm:prSet presAssocID="{01BB0EFA-68B1-4A7D-B999-0C9C217261C6}" presName="node" presStyleLbl="node1" presStyleIdx="13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31EE86-DB0A-47D3-9568-EA0BD6C750FA}" type="pres">
      <dgm:prSet presAssocID="{B1796751-F7C6-499E-96DD-6CE1E1266C0B}" presName="sibTrans" presStyleCnt="0"/>
      <dgm:spPr/>
    </dgm:pt>
    <dgm:pt modelId="{DC414C48-ABD2-405A-BB10-F3ECF7FDE1FF}" type="pres">
      <dgm:prSet presAssocID="{0C076140-B39C-48A8-B8AA-7B206F2C25FC}" presName="node" presStyleLbl="node1" presStyleIdx="14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0E7AA9-DCD2-427E-A090-2F9832810FE6}" type="pres">
      <dgm:prSet presAssocID="{49E34911-3251-4315-AFB7-0A01517207B0}" presName="sibTrans" presStyleCnt="0"/>
      <dgm:spPr/>
    </dgm:pt>
    <dgm:pt modelId="{0D5095C4-93F7-4121-8716-BE8C9413B7DD}" type="pres">
      <dgm:prSet presAssocID="{47E78414-2EB3-46D1-A3A1-81CCF7914DC3}" presName="node" presStyleLbl="node1" presStyleIdx="15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48FFA0-BC87-4844-9D47-1F3E8D9D5906}" type="pres">
      <dgm:prSet presAssocID="{ED12F161-A02D-42AA-B2AD-9BA2B6E64604}" presName="sibTrans" presStyleCnt="0"/>
      <dgm:spPr/>
    </dgm:pt>
    <dgm:pt modelId="{BE95B415-A216-4325-9D17-0C44D05410AB}" type="pres">
      <dgm:prSet presAssocID="{356F1754-D709-476C-B25F-24BB63DB1AD4}" presName="node" presStyleLbl="node1" presStyleIdx="16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7D1806-4CD3-4D94-BDA5-2CE1D2EE743F}" type="pres">
      <dgm:prSet presAssocID="{3AF03AA0-D84B-4A5C-97D4-9CC059BB239E}" presName="sibTrans" presStyleCnt="0"/>
      <dgm:spPr/>
    </dgm:pt>
    <dgm:pt modelId="{151A70A3-8615-4AE7-95FE-C585A4B920AA}" type="pres">
      <dgm:prSet presAssocID="{E7382543-066F-44CB-8372-64B0570DC65F}" presName="node" presStyleLbl="node1" presStyleIdx="17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C8C8A4-902C-4699-A7EB-40A45ADAC922}" type="pres">
      <dgm:prSet presAssocID="{859DCE46-2BA6-409A-AFA6-C17B9EC7FC6C}" presName="sibTrans" presStyleCnt="0"/>
      <dgm:spPr/>
    </dgm:pt>
    <dgm:pt modelId="{9D6BE69B-C5A2-4EF0-B836-560A9F917C0B}" type="pres">
      <dgm:prSet presAssocID="{5E68814A-006C-47CD-B5B4-BFAA606FBC36}" presName="node" presStyleLbl="node1" presStyleIdx="18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6E1E9-DDD8-4C45-9C72-731748FD4271}" type="pres">
      <dgm:prSet presAssocID="{C9E5BA06-3718-440F-8C18-04C78908F05A}" presName="sibTrans" presStyleCnt="0"/>
      <dgm:spPr/>
    </dgm:pt>
    <dgm:pt modelId="{BF0BB32C-8FD0-4FC8-B819-F8D6A90E9320}" type="pres">
      <dgm:prSet presAssocID="{DFFE7D94-8F06-4132-A67F-09BD8845AC79}" presName="node" presStyleLbl="node1" presStyleIdx="19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553CFD-5C6A-4F36-89D5-5F578251B83B}" type="pres">
      <dgm:prSet presAssocID="{6E91205F-1ECC-4704-AAE0-FB1682D3C443}" presName="sibTrans" presStyleCnt="0"/>
      <dgm:spPr/>
    </dgm:pt>
    <dgm:pt modelId="{E92F28D0-0B34-477B-A4AA-54181C613076}" type="pres">
      <dgm:prSet presAssocID="{9FB08AE4-9AB1-4CC9-B7D7-C0B59DBE319D}" presName="node" presStyleLbl="node1" presStyleIdx="20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624E11-82B3-452A-8821-ECBC5D52DFE2}" type="pres">
      <dgm:prSet presAssocID="{5C4CE2BD-E05A-41C1-BEF4-C17D2DBFC525}" presName="sibTrans" presStyleCnt="0"/>
      <dgm:spPr/>
    </dgm:pt>
    <dgm:pt modelId="{C95CF1F5-66E6-46A0-A8E5-FC8C91CA3258}" type="pres">
      <dgm:prSet presAssocID="{A29CF039-779B-495F-AC07-908E0C13FF02}" presName="node" presStyleLbl="node1" presStyleIdx="21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9F43F1-8BD7-41EB-B9B3-15C9281875A7}" type="pres">
      <dgm:prSet presAssocID="{73F063CF-8817-4B6B-BC65-2FAFA3F93031}" presName="sibTrans" presStyleCnt="0"/>
      <dgm:spPr/>
    </dgm:pt>
    <dgm:pt modelId="{C76A9377-645D-4921-9977-6883FF1B719F}" type="pres">
      <dgm:prSet presAssocID="{6091F3A3-517E-4E03-A927-DA038CA74745}" presName="node" presStyleLbl="node1" presStyleIdx="22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2F5D46-241D-418D-9A0C-3F648FF56B0B}" type="pres">
      <dgm:prSet presAssocID="{89D071FB-0489-43B9-90DC-A0A2D4171F7E}" presName="sibTrans" presStyleCnt="0"/>
      <dgm:spPr/>
    </dgm:pt>
    <dgm:pt modelId="{A71F9ECF-739B-4C10-83FD-82C168391BD9}" type="pres">
      <dgm:prSet presAssocID="{2D191E1E-422B-4877-BC29-31A4917AF381}" presName="node" presStyleLbl="node1" presStyleIdx="23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39454C-9DEA-4B0D-9CB1-13C1DE147762}" type="pres">
      <dgm:prSet presAssocID="{6BBEE80C-C562-4327-BA96-1EAF66FF71C5}" presName="sibTrans" presStyleCnt="0"/>
      <dgm:spPr/>
    </dgm:pt>
    <dgm:pt modelId="{113090DD-12C2-4ABB-A170-5C2F61C393C5}" type="pres">
      <dgm:prSet presAssocID="{79F72541-83AF-44C6-9A70-09332B51133C}" presName="node" presStyleLbl="node1" presStyleIdx="24" presStyleCnt="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39316A-9B6A-436A-ABBD-9625D5202439}" srcId="{C77FD25F-7074-411D-9E35-12E3003742F5}" destId="{0499FF57-4FD2-4CEE-9B5D-52B7EB44CDE9}" srcOrd="5" destOrd="0" parTransId="{841622D1-F89B-4614-A211-5357A9639C21}" sibTransId="{07C812F5-5C97-437A-A027-B327149EC170}"/>
    <dgm:cxn modelId="{D538071B-4E03-4F2E-8B4F-AEEAE94E6299}" type="presOf" srcId="{4666E881-7532-4855-8FB8-8AD2A01ACAB7}" destId="{C7DD62AA-E32E-4D9B-91ED-3050AAC9FF4C}" srcOrd="0" destOrd="0" presId="urn:microsoft.com/office/officeart/2005/8/layout/default#3"/>
    <dgm:cxn modelId="{AF8BA2B2-84EC-485A-A078-DD7E61BF2572}" type="presOf" srcId="{E7382543-066F-44CB-8372-64B0570DC65F}" destId="{151A70A3-8615-4AE7-95FE-C585A4B920AA}" srcOrd="0" destOrd="0" presId="urn:microsoft.com/office/officeart/2005/8/layout/default#3"/>
    <dgm:cxn modelId="{060CEF47-09CC-4AD8-B2BD-F77C15FB3125}" srcId="{C77FD25F-7074-411D-9E35-12E3003742F5}" destId="{2D191E1E-422B-4877-BC29-31A4917AF381}" srcOrd="23" destOrd="0" parTransId="{1437F258-85DC-4EF7-8447-234ADF720CD8}" sibTransId="{6BBEE80C-C562-4327-BA96-1EAF66FF71C5}"/>
    <dgm:cxn modelId="{E4FD1D5B-B5A5-451F-B7F5-F1CCEA29DFDE}" type="presOf" srcId="{FE222D47-3213-4902-AA7B-9D1B7FB09132}" destId="{7DE181C9-4C20-48AA-A8BD-096A649DA424}" srcOrd="0" destOrd="0" presId="urn:microsoft.com/office/officeart/2005/8/layout/default#3"/>
    <dgm:cxn modelId="{A1602951-4F04-48D5-ACB3-0A36E0A4E9BC}" type="presOf" srcId="{CDA211D3-EE49-4F31-85A9-F176CAF3E49D}" destId="{5FACF553-99B8-4D99-84C8-0803E27E9E95}" srcOrd="0" destOrd="0" presId="urn:microsoft.com/office/officeart/2005/8/layout/default#3"/>
    <dgm:cxn modelId="{57B8CE55-BD11-476B-B875-4B6AD37CB8BF}" srcId="{C77FD25F-7074-411D-9E35-12E3003742F5}" destId="{6091F3A3-517E-4E03-A927-DA038CA74745}" srcOrd="22" destOrd="0" parTransId="{44FA2FC4-8CD2-47C5-8653-C510971A0872}" sibTransId="{89D071FB-0489-43B9-90DC-A0A2D4171F7E}"/>
    <dgm:cxn modelId="{9074C966-B95A-4B11-9047-367304EB57C6}" srcId="{C77FD25F-7074-411D-9E35-12E3003742F5}" destId="{DFFE7D94-8F06-4132-A67F-09BD8845AC79}" srcOrd="19" destOrd="0" parTransId="{2C043028-8B7F-4FB2-A6F5-F694D9A54015}" sibTransId="{6E91205F-1ECC-4704-AAE0-FB1682D3C443}"/>
    <dgm:cxn modelId="{D0089E97-8F87-40F2-B323-E93C1B11FB8E}" type="presOf" srcId="{DFFE7D94-8F06-4132-A67F-09BD8845AC79}" destId="{BF0BB32C-8FD0-4FC8-B819-F8D6A90E9320}" srcOrd="0" destOrd="0" presId="urn:microsoft.com/office/officeart/2005/8/layout/default#3"/>
    <dgm:cxn modelId="{62FA6FDD-3371-4194-AE88-44FD3E01E60C}" srcId="{C77FD25F-7074-411D-9E35-12E3003742F5}" destId="{D83FA94B-0571-487C-A066-9A2CDEB9BCA9}" srcOrd="9" destOrd="0" parTransId="{5E5D9ACA-1209-4AC6-9FA5-FB5D4A575048}" sibTransId="{33D78B18-AA49-4E27-9A8A-D842811F9CAF}"/>
    <dgm:cxn modelId="{E2303FE6-5DA8-4B92-9500-29A1C45FAC2F}" type="presOf" srcId="{C77FD25F-7074-411D-9E35-12E3003742F5}" destId="{399F468B-6083-4584-9681-4D61E60098EB}" srcOrd="0" destOrd="0" presId="urn:microsoft.com/office/officeart/2005/8/layout/default#3"/>
    <dgm:cxn modelId="{116F85FE-1E94-4242-A740-E633BEF43626}" srcId="{C77FD25F-7074-411D-9E35-12E3003742F5}" destId="{4666E881-7532-4855-8FB8-8AD2A01ACAB7}" srcOrd="6" destOrd="0" parTransId="{552DA3BB-064A-4C66-B589-1DF62F0E2189}" sibTransId="{EB14C38B-41F5-4248-9D0D-3F0594839CC2}"/>
    <dgm:cxn modelId="{B213075E-DFE5-47AE-9438-CB21988510FA}" srcId="{C77FD25F-7074-411D-9E35-12E3003742F5}" destId="{764693B7-B069-4390-B52E-C51EC186BE29}" srcOrd="4" destOrd="0" parTransId="{1B6B2957-094B-4992-9D89-F76D1F03AEB3}" sibTransId="{20611B4B-E311-4B4D-A5F2-AF3263FCBE51}"/>
    <dgm:cxn modelId="{6DDB5A21-7BB6-43D5-80ED-B2902E5DCCA9}" srcId="{C77FD25F-7074-411D-9E35-12E3003742F5}" destId="{E7382543-066F-44CB-8372-64B0570DC65F}" srcOrd="17" destOrd="0" parTransId="{3653E501-FA1E-48F1-81CF-6525542016E6}" sibTransId="{859DCE46-2BA6-409A-AFA6-C17B9EC7FC6C}"/>
    <dgm:cxn modelId="{8AABE6B5-4AC5-43EE-9717-DFA42499280D}" type="presOf" srcId="{79F72541-83AF-44C6-9A70-09332B51133C}" destId="{113090DD-12C2-4ABB-A170-5C2F61C393C5}" srcOrd="0" destOrd="0" presId="urn:microsoft.com/office/officeart/2005/8/layout/default#3"/>
    <dgm:cxn modelId="{BC362CEB-5B5C-4DB1-A732-26B91C5B58DA}" srcId="{C77FD25F-7074-411D-9E35-12E3003742F5}" destId="{428C95F4-9271-4619-AF4E-A7E1B75D896D}" srcOrd="1" destOrd="0" parTransId="{FFA02E7C-B41A-4C61-8B66-B1C9EAA85ACC}" sibTransId="{0E6D4231-F73E-46A9-A5F8-603EDF2A23C8}"/>
    <dgm:cxn modelId="{A35C734A-9F60-4205-A323-0C8D05922CA3}" type="presOf" srcId="{47E78414-2EB3-46D1-A3A1-81CCF7914DC3}" destId="{0D5095C4-93F7-4121-8716-BE8C9413B7DD}" srcOrd="0" destOrd="0" presId="urn:microsoft.com/office/officeart/2005/8/layout/default#3"/>
    <dgm:cxn modelId="{290A9A23-7880-4C16-82C3-F345A47FD4DD}" type="presOf" srcId="{D83FA94B-0571-487C-A066-9A2CDEB9BCA9}" destId="{AE8CD7B1-6715-435B-B9B2-AF82C22638A3}" srcOrd="0" destOrd="0" presId="urn:microsoft.com/office/officeart/2005/8/layout/default#3"/>
    <dgm:cxn modelId="{C5F3BE1C-E9E9-4F78-AE45-724B301580D8}" srcId="{C77FD25F-7074-411D-9E35-12E3003742F5}" destId="{237494D7-BEF0-4B1E-B049-76440546E2D8}" srcOrd="8" destOrd="0" parTransId="{45FB570E-EF89-4203-9B9B-B41EEA54EAE0}" sibTransId="{A1380617-7940-4018-96BF-C60DE7C7E9FC}"/>
    <dgm:cxn modelId="{8306AD90-2616-4D70-A36B-E2620DF41A6F}" type="presOf" srcId="{764693B7-B069-4390-B52E-C51EC186BE29}" destId="{19B6D693-8E8B-49DD-B959-50E72A0F18CB}" srcOrd="0" destOrd="0" presId="urn:microsoft.com/office/officeart/2005/8/layout/default#3"/>
    <dgm:cxn modelId="{26149EE8-20FF-4E15-920D-9B38EEF523A1}" type="presOf" srcId="{D108A146-ED64-4D11-A711-BD7365C65000}" destId="{7D2A635D-54BB-40FA-8334-42D79535D4B8}" srcOrd="0" destOrd="0" presId="urn:microsoft.com/office/officeart/2005/8/layout/default#3"/>
    <dgm:cxn modelId="{1AC76386-1905-4FF6-BB9C-0F7CE3B5844F}" type="presOf" srcId="{9FB08AE4-9AB1-4CC9-B7D7-C0B59DBE319D}" destId="{E92F28D0-0B34-477B-A4AA-54181C613076}" srcOrd="0" destOrd="0" presId="urn:microsoft.com/office/officeart/2005/8/layout/default#3"/>
    <dgm:cxn modelId="{786676BA-C4BA-40A4-91CE-9B2C165639C7}" srcId="{C77FD25F-7074-411D-9E35-12E3003742F5}" destId="{47E78414-2EB3-46D1-A3A1-81CCF7914DC3}" srcOrd="15" destOrd="0" parTransId="{43795F6F-4877-47CB-85CB-50E1457B97E7}" sibTransId="{ED12F161-A02D-42AA-B2AD-9BA2B6E64604}"/>
    <dgm:cxn modelId="{8400A48A-4F45-40AF-86E9-6121D0673B21}" srcId="{C77FD25F-7074-411D-9E35-12E3003742F5}" destId="{79F72541-83AF-44C6-9A70-09332B51133C}" srcOrd="24" destOrd="0" parTransId="{836F063C-5186-4407-9F60-288F8CBECDFC}" sibTransId="{39C6DEF1-7BAA-4D36-A73E-20AE3FD5542B}"/>
    <dgm:cxn modelId="{25300B7C-12BC-4F97-9D63-C81923FA1A2B}" type="presOf" srcId="{2D191E1E-422B-4877-BC29-31A4917AF381}" destId="{A71F9ECF-739B-4C10-83FD-82C168391BD9}" srcOrd="0" destOrd="0" presId="urn:microsoft.com/office/officeart/2005/8/layout/default#3"/>
    <dgm:cxn modelId="{258D0E4C-60D8-42BE-AA74-5832D6B6CEE5}" type="presOf" srcId="{73CD30B1-C089-41A5-B6B0-BE9091C85279}" destId="{ECAFCB47-1314-433E-A57A-DEAFADADD56D}" srcOrd="0" destOrd="0" presId="urn:microsoft.com/office/officeart/2005/8/layout/default#3"/>
    <dgm:cxn modelId="{D1EEFD83-4F3B-4B9F-9DBE-21164DBB69E9}" srcId="{C77FD25F-7074-411D-9E35-12E3003742F5}" destId="{55AE263F-53DD-459A-BAAD-6AA999B6A504}" srcOrd="0" destOrd="0" parTransId="{5F7DAABE-5C06-47F1-B344-65E6AAA990B5}" sibTransId="{8E3C741A-3E96-4CF7-8D67-231614BAD5D5}"/>
    <dgm:cxn modelId="{1A17B6F5-15C2-451F-91DC-C777DB094A01}" srcId="{C77FD25F-7074-411D-9E35-12E3003742F5}" destId="{CDA211D3-EE49-4F31-85A9-F176CAF3E49D}" srcOrd="3" destOrd="0" parTransId="{4656CC3C-DC46-48EB-9A52-8BA014838377}" sibTransId="{BE42F1E8-963A-42DB-A4C8-04A232C612E8}"/>
    <dgm:cxn modelId="{EB959C3D-3C2E-4CC1-9D2F-D40E4D6810D7}" srcId="{C77FD25F-7074-411D-9E35-12E3003742F5}" destId="{73CD30B1-C089-41A5-B6B0-BE9091C85279}" srcOrd="10" destOrd="0" parTransId="{B8BAA831-4766-4343-B5A3-8F6DA5EB6F36}" sibTransId="{75F59357-3A47-4AAD-BF7D-191274E931D8}"/>
    <dgm:cxn modelId="{5D5F756E-4184-4178-A5B5-045DBBA5E477}" srcId="{C77FD25F-7074-411D-9E35-12E3003742F5}" destId="{01BB0EFA-68B1-4A7D-B999-0C9C217261C6}" srcOrd="13" destOrd="0" parTransId="{0FD5D322-356C-49A2-B8D8-2940B8B5640F}" sibTransId="{B1796751-F7C6-499E-96DD-6CE1E1266C0B}"/>
    <dgm:cxn modelId="{B46DB763-D680-41DF-B1E1-53A90E34DDAC}" srcId="{C77FD25F-7074-411D-9E35-12E3003742F5}" destId="{9FB08AE4-9AB1-4CC9-B7D7-C0B59DBE319D}" srcOrd="20" destOrd="0" parTransId="{55653789-6137-4E7F-B960-DDFD7A122295}" sibTransId="{5C4CE2BD-E05A-41C1-BEF4-C17D2DBFC525}"/>
    <dgm:cxn modelId="{8EF0D914-AAF4-4058-A5B9-FCF68B6C02DD}" type="presOf" srcId="{6091F3A3-517E-4E03-A927-DA038CA74745}" destId="{C76A9377-645D-4921-9977-6883FF1B719F}" srcOrd="0" destOrd="0" presId="urn:microsoft.com/office/officeart/2005/8/layout/default#3"/>
    <dgm:cxn modelId="{AA16812A-E245-4A20-9716-99011DAAE488}" srcId="{C77FD25F-7074-411D-9E35-12E3003742F5}" destId="{BC227854-D880-4778-B8D0-B146B8A7265B}" srcOrd="7" destOrd="0" parTransId="{E8745051-A5F5-404B-890A-A850D61420AC}" sibTransId="{838EEC80-5D77-4808-AAB5-E32697D95B6D}"/>
    <dgm:cxn modelId="{706564A4-C565-47AA-8995-DA0DE8EDC73F}" type="presOf" srcId="{5E68814A-006C-47CD-B5B4-BFAA606FBC36}" destId="{9D6BE69B-C5A2-4EF0-B836-560A9F917C0B}" srcOrd="0" destOrd="0" presId="urn:microsoft.com/office/officeart/2005/8/layout/default#3"/>
    <dgm:cxn modelId="{85EC1F0C-697D-4FC0-A84C-3F20ED9E0DC8}" srcId="{C77FD25F-7074-411D-9E35-12E3003742F5}" destId="{356F1754-D709-476C-B25F-24BB63DB1AD4}" srcOrd="16" destOrd="0" parTransId="{58D44C6E-E018-494E-AECA-CA3BC80613A1}" sibTransId="{3AF03AA0-D84B-4A5C-97D4-9CC059BB239E}"/>
    <dgm:cxn modelId="{CBEC086E-28C3-43CC-895E-04E10CD565EC}" srcId="{C77FD25F-7074-411D-9E35-12E3003742F5}" destId="{D108A146-ED64-4D11-A711-BD7365C65000}" srcOrd="2" destOrd="0" parTransId="{91B982CD-2DBF-4BF3-8E22-A31ABE9D6CB9}" sibTransId="{B0DE4124-674B-443C-8D2C-119264D22D1B}"/>
    <dgm:cxn modelId="{9BD02D14-0872-4584-B54F-CB0205AB2D71}" type="presOf" srcId="{356F1754-D709-476C-B25F-24BB63DB1AD4}" destId="{BE95B415-A216-4325-9D17-0C44D05410AB}" srcOrd="0" destOrd="0" presId="urn:microsoft.com/office/officeart/2005/8/layout/default#3"/>
    <dgm:cxn modelId="{AFA70146-C6C1-4077-A983-25F39B327964}" type="presOf" srcId="{01BB0EFA-68B1-4A7D-B999-0C9C217261C6}" destId="{0A7C251B-F289-408D-B4EF-DBC9563D5326}" srcOrd="0" destOrd="0" presId="urn:microsoft.com/office/officeart/2005/8/layout/default#3"/>
    <dgm:cxn modelId="{F4503A9E-85F3-4EF6-8348-E70548CD312B}" type="presOf" srcId="{237494D7-BEF0-4B1E-B049-76440546E2D8}" destId="{10C7AB82-7F92-495F-9301-3D6CB7A88B2C}" srcOrd="0" destOrd="0" presId="urn:microsoft.com/office/officeart/2005/8/layout/default#3"/>
    <dgm:cxn modelId="{4588CD46-E02E-4222-8973-AD39D20846FB}" type="presOf" srcId="{A29CF039-779B-495F-AC07-908E0C13FF02}" destId="{C95CF1F5-66E6-46A0-A8E5-FC8C91CA3258}" srcOrd="0" destOrd="0" presId="urn:microsoft.com/office/officeart/2005/8/layout/default#3"/>
    <dgm:cxn modelId="{CF565BE0-572F-43F9-8745-81C9943EC040}" type="presOf" srcId="{BC227854-D880-4778-B8D0-B146B8A7265B}" destId="{53C7A668-3088-4A6F-92F8-8B213404800E}" srcOrd="0" destOrd="0" presId="urn:microsoft.com/office/officeart/2005/8/layout/default#3"/>
    <dgm:cxn modelId="{BACB2AB8-2018-4EFD-895D-9971D2342ED6}" srcId="{C77FD25F-7074-411D-9E35-12E3003742F5}" destId="{FE222D47-3213-4902-AA7B-9D1B7FB09132}" srcOrd="12" destOrd="0" parTransId="{7F306256-378C-4DAF-B06D-3A5F5FCB6087}" sibTransId="{2D087A37-D8E6-4A56-B756-F590625D9485}"/>
    <dgm:cxn modelId="{6E41BC28-CCED-4DFF-8E8D-7D90DB8C8568}" type="presOf" srcId="{0499FF57-4FD2-4CEE-9B5D-52B7EB44CDE9}" destId="{ADAB9CAE-30D2-4417-B9D3-747C5808054D}" srcOrd="0" destOrd="0" presId="urn:microsoft.com/office/officeart/2005/8/layout/default#3"/>
    <dgm:cxn modelId="{B783D1C2-2307-474B-9865-70E50074CFC9}" type="presOf" srcId="{496C0B02-1049-4BBA-BEE9-F25D781FAD66}" destId="{77A511E0-F324-4AAD-AC67-0CB564ED4DA7}" srcOrd="0" destOrd="0" presId="urn:microsoft.com/office/officeart/2005/8/layout/default#3"/>
    <dgm:cxn modelId="{9A5FE6E7-F07B-468A-8BA0-94C267C9995F}" srcId="{C77FD25F-7074-411D-9E35-12E3003742F5}" destId="{496C0B02-1049-4BBA-BEE9-F25D781FAD66}" srcOrd="11" destOrd="0" parTransId="{B5272366-A6DA-4C9B-8425-F95DE28DF88B}" sibTransId="{D3000216-8ED1-4DC4-9EE0-1F3858F5AB1C}"/>
    <dgm:cxn modelId="{C0A3FE11-C62A-4CE1-9BA0-C7DCC1D45177}" type="presOf" srcId="{0C076140-B39C-48A8-B8AA-7B206F2C25FC}" destId="{DC414C48-ABD2-405A-BB10-F3ECF7FDE1FF}" srcOrd="0" destOrd="0" presId="urn:microsoft.com/office/officeart/2005/8/layout/default#3"/>
    <dgm:cxn modelId="{E6BB6C4B-73CC-438A-8BE3-D2BC0E493AF9}" srcId="{C77FD25F-7074-411D-9E35-12E3003742F5}" destId="{5E68814A-006C-47CD-B5B4-BFAA606FBC36}" srcOrd="18" destOrd="0" parTransId="{18C0CCC4-9F0C-4A9B-9818-A0F706AC0397}" sibTransId="{C9E5BA06-3718-440F-8C18-04C78908F05A}"/>
    <dgm:cxn modelId="{EDB67135-0B0E-4EA2-B61E-A9788E3B6656}" type="presOf" srcId="{55AE263F-53DD-459A-BAAD-6AA999B6A504}" destId="{BB5FE69C-30AA-4FB3-B762-181EDDD5EC20}" srcOrd="0" destOrd="0" presId="urn:microsoft.com/office/officeart/2005/8/layout/default#3"/>
    <dgm:cxn modelId="{12A34BF5-982B-45D8-A69C-D668F9FAD5EA}" srcId="{C77FD25F-7074-411D-9E35-12E3003742F5}" destId="{0C076140-B39C-48A8-B8AA-7B206F2C25FC}" srcOrd="14" destOrd="0" parTransId="{AA6FBDF2-A328-4124-95CF-C297FADB53AB}" sibTransId="{49E34911-3251-4315-AFB7-0A01517207B0}"/>
    <dgm:cxn modelId="{A6C628FE-4F9B-4DDB-8705-08009D58AC6C}" type="presOf" srcId="{428C95F4-9271-4619-AF4E-A7E1B75D896D}" destId="{5ACD95E8-E921-4981-8EF8-9A746CAB3355}" srcOrd="0" destOrd="0" presId="urn:microsoft.com/office/officeart/2005/8/layout/default#3"/>
    <dgm:cxn modelId="{3CF45811-0D1F-463D-B733-EDD36BF1D3C2}" srcId="{C77FD25F-7074-411D-9E35-12E3003742F5}" destId="{A29CF039-779B-495F-AC07-908E0C13FF02}" srcOrd="21" destOrd="0" parTransId="{4C462D39-6D05-4A65-8E8B-354967305AF9}" sibTransId="{73F063CF-8817-4B6B-BC65-2FAFA3F93031}"/>
    <dgm:cxn modelId="{8B765F85-52E5-4D66-95E8-3E4D57959160}" type="presParOf" srcId="{399F468B-6083-4584-9681-4D61E60098EB}" destId="{BB5FE69C-30AA-4FB3-B762-181EDDD5EC20}" srcOrd="0" destOrd="0" presId="urn:microsoft.com/office/officeart/2005/8/layout/default#3"/>
    <dgm:cxn modelId="{B9841AB6-A1A0-4CFA-A27C-88AFD9EC9216}" type="presParOf" srcId="{399F468B-6083-4584-9681-4D61E60098EB}" destId="{87FB467D-77DE-4DF5-BACB-E9F9692C3A45}" srcOrd="1" destOrd="0" presId="urn:microsoft.com/office/officeart/2005/8/layout/default#3"/>
    <dgm:cxn modelId="{BC0C3066-3605-4BD6-A26C-7E508A6891EF}" type="presParOf" srcId="{399F468B-6083-4584-9681-4D61E60098EB}" destId="{5ACD95E8-E921-4981-8EF8-9A746CAB3355}" srcOrd="2" destOrd="0" presId="urn:microsoft.com/office/officeart/2005/8/layout/default#3"/>
    <dgm:cxn modelId="{15887F5C-5F26-4450-A45C-DA4DD7EFF613}" type="presParOf" srcId="{399F468B-6083-4584-9681-4D61E60098EB}" destId="{7C775ED7-C19D-4271-BD33-6F931B9FD71E}" srcOrd="3" destOrd="0" presId="urn:microsoft.com/office/officeart/2005/8/layout/default#3"/>
    <dgm:cxn modelId="{40B12E4E-4F56-4D71-BCDE-F5E8415ECB70}" type="presParOf" srcId="{399F468B-6083-4584-9681-4D61E60098EB}" destId="{7D2A635D-54BB-40FA-8334-42D79535D4B8}" srcOrd="4" destOrd="0" presId="urn:microsoft.com/office/officeart/2005/8/layout/default#3"/>
    <dgm:cxn modelId="{2E6C87DC-CFB2-4E43-9765-393D0FC58BBD}" type="presParOf" srcId="{399F468B-6083-4584-9681-4D61E60098EB}" destId="{4D31F1E8-1F13-42C5-AD4A-F79C94646B8C}" srcOrd="5" destOrd="0" presId="urn:microsoft.com/office/officeart/2005/8/layout/default#3"/>
    <dgm:cxn modelId="{72D61F66-9109-4DCB-9E2F-CF0A77F4C30F}" type="presParOf" srcId="{399F468B-6083-4584-9681-4D61E60098EB}" destId="{5FACF553-99B8-4D99-84C8-0803E27E9E95}" srcOrd="6" destOrd="0" presId="urn:microsoft.com/office/officeart/2005/8/layout/default#3"/>
    <dgm:cxn modelId="{85664F83-9619-4768-960A-929B14CF57EA}" type="presParOf" srcId="{399F468B-6083-4584-9681-4D61E60098EB}" destId="{9F1BD713-681E-461A-9F25-419C04CE2304}" srcOrd="7" destOrd="0" presId="urn:microsoft.com/office/officeart/2005/8/layout/default#3"/>
    <dgm:cxn modelId="{E953D7A6-4733-48AE-8030-6C5BA2C9CDC7}" type="presParOf" srcId="{399F468B-6083-4584-9681-4D61E60098EB}" destId="{19B6D693-8E8B-49DD-B959-50E72A0F18CB}" srcOrd="8" destOrd="0" presId="urn:microsoft.com/office/officeart/2005/8/layout/default#3"/>
    <dgm:cxn modelId="{9A8EC532-E936-4824-8063-606488B0D97F}" type="presParOf" srcId="{399F468B-6083-4584-9681-4D61E60098EB}" destId="{6BCD2301-795B-4746-AE6C-09FF25B917C4}" srcOrd="9" destOrd="0" presId="urn:microsoft.com/office/officeart/2005/8/layout/default#3"/>
    <dgm:cxn modelId="{1610AD08-CBF5-42DC-9F61-C750C8CE9F9C}" type="presParOf" srcId="{399F468B-6083-4584-9681-4D61E60098EB}" destId="{ADAB9CAE-30D2-4417-B9D3-747C5808054D}" srcOrd="10" destOrd="0" presId="urn:microsoft.com/office/officeart/2005/8/layout/default#3"/>
    <dgm:cxn modelId="{FA663799-2471-488A-967F-C39071ECA764}" type="presParOf" srcId="{399F468B-6083-4584-9681-4D61E60098EB}" destId="{E6B13B00-A6A5-4E8D-8984-6750FF0E5A6A}" srcOrd="11" destOrd="0" presId="urn:microsoft.com/office/officeart/2005/8/layout/default#3"/>
    <dgm:cxn modelId="{25A5B91D-D5DE-4F04-BE50-2638CC8711C8}" type="presParOf" srcId="{399F468B-6083-4584-9681-4D61E60098EB}" destId="{C7DD62AA-E32E-4D9B-91ED-3050AAC9FF4C}" srcOrd="12" destOrd="0" presId="urn:microsoft.com/office/officeart/2005/8/layout/default#3"/>
    <dgm:cxn modelId="{8D363484-1B85-4FCC-AAA9-9A9CFA49BBBB}" type="presParOf" srcId="{399F468B-6083-4584-9681-4D61E60098EB}" destId="{D71C7A62-63E4-4347-BE0E-5063783E118D}" srcOrd="13" destOrd="0" presId="urn:microsoft.com/office/officeart/2005/8/layout/default#3"/>
    <dgm:cxn modelId="{60C32620-790D-4EC8-8CC2-5BF0F3621A46}" type="presParOf" srcId="{399F468B-6083-4584-9681-4D61E60098EB}" destId="{53C7A668-3088-4A6F-92F8-8B213404800E}" srcOrd="14" destOrd="0" presId="urn:microsoft.com/office/officeart/2005/8/layout/default#3"/>
    <dgm:cxn modelId="{03D40DD3-7F2E-4E94-86AC-8C96608A0E38}" type="presParOf" srcId="{399F468B-6083-4584-9681-4D61E60098EB}" destId="{99AA2528-5B22-4C9C-ACF9-419D0A847A1C}" srcOrd="15" destOrd="0" presId="urn:microsoft.com/office/officeart/2005/8/layout/default#3"/>
    <dgm:cxn modelId="{7135FDA2-87B1-4BA0-829D-31EDD8E7CABD}" type="presParOf" srcId="{399F468B-6083-4584-9681-4D61E60098EB}" destId="{10C7AB82-7F92-495F-9301-3D6CB7A88B2C}" srcOrd="16" destOrd="0" presId="urn:microsoft.com/office/officeart/2005/8/layout/default#3"/>
    <dgm:cxn modelId="{3D1E8A06-1750-49AA-942A-5C2976EAFBD4}" type="presParOf" srcId="{399F468B-6083-4584-9681-4D61E60098EB}" destId="{605D454F-98AC-4826-AF46-8F215E215144}" srcOrd="17" destOrd="0" presId="urn:microsoft.com/office/officeart/2005/8/layout/default#3"/>
    <dgm:cxn modelId="{B598BEDE-BE03-487D-A090-8F10312CFF82}" type="presParOf" srcId="{399F468B-6083-4584-9681-4D61E60098EB}" destId="{AE8CD7B1-6715-435B-B9B2-AF82C22638A3}" srcOrd="18" destOrd="0" presId="urn:microsoft.com/office/officeart/2005/8/layout/default#3"/>
    <dgm:cxn modelId="{7D7EBD20-BEBC-44A1-8066-99F8D324BEE4}" type="presParOf" srcId="{399F468B-6083-4584-9681-4D61E60098EB}" destId="{E8245418-8F01-44B1-9744-AE2C70440D75}" srcOrd="19" destOrd="0" presId="urn:microsoft.com/office/officeart/2005/8/layout/default#3"/>
    <dgm:cxn modelId="{A855992E-89D8-4F93-AF54-BD99A9ABE40D}" type="presParOf" srcId="{399F468B-6083-4584-9681-4D61E60098EB}" destId="{ECAFCB47-1314-433E-A57A-DEAFADADD56D}" srcOrd="20" destOrd="0" presId="urn:microsoft.com/office/officeart/2005/8/layout/default#3"/>
    <dgm:cxn modelId="{00879F1D-6DD1-4BF6-B404-AD69D9ABCD7F}" type="presParOf" srcId="{399F468B-6083-4584-9681-4D61E60098EB}" destId="{96E69A50-8569-427C-85ED-01E10F53F948}" srcOrd="21" destOrd="0" presId="urn:microsoft.com/office/officeart/2005/8/layout/default#3"/>
    <dgm:cxn modelId="{1E3C929A-B623-4688-A31C-60B7EA663EAD}" type="presParOf" srcId="{399F468B-6083-4584-9681-4D61E60098EB}" destId="{77A511E0-F324-4AAD-AC67-0CB564ED4DA7}" srcOrd="22" destOrd="0" presId="urn:microsoft.com/office/officeart/2005/8/layout/default#3"/>
    <dgm:cxn modelId="{D056D2DB-6467-46DE-A7BB-9A5947BC7542}" type="presParOf" srcId="{399F468B-6083-4584-9681-4D61E60098EB}" destId="{037300AD-2F58-40C3-A08D-23B4930BE7FA}" srcOrd="23" destOrd="0" presId="urn:microsoft.com/office/officeart/2005/8/layout/default#3"/>
    <dgm:cxn modelId="{68F264DB-89D6-44D9-854E-F31C9A8497BB}" type="presParOf" srcId="{399F468B-6083-4584-9681-4D61E60098EB}" destId="{7DE181C9-4C20-48AA-A8BD-096A649DA424}" srcOrd="24" destOrd="0" presId="urn:microsoft.com/office/officeart/2005/8/layout/default#3"/>
    <dgm:cxn modelId="{9594BB48-9880-408A-9E7C-4423B4CE4DA3}" type="presParOf" srcId="{399F468B-6083-4584-9681-4D61E60098EB}" destId="{EFFC960A-6DDF-4907-96C6-DFB2D96105B7}" srcOrd="25" destOrd="0" presId="urn:microsoft.com/office/officeart/2005/8/layout/default#3"/>
    <dgm:cxn modelId="{0D590512-9AE1-4F5C-A271-E0406A5AB377}" type="presParOf" srcId="{399F468B-6083-4584-9681-4D61E60098EB}" destId="{0A7C251B-F289-408D-B4EF-DBC9563D5326}" srcOrd="26" destOrd="0" presId="urn:microsoft.com/office/officeart/2005/8/layout/default#3"/>
    <dgm:cxn modelId="{8BF9D431-7A0A-42DD-9B07-603C8BFBE522}" type="presParOf" srcId="{399F468B-6083-4584-9681-4D61E60098EB}" destId="{9B31EE86-DB0A-47D3-9568-EA0BD6C750FA}" srcOrd="27" destOrd="0" presId="urn:microsoft.com/office/officeart/2005/8/layout/default#3"/>
    <dgm:cxn modelId="{196AD7C4-6B4A-4C86-9FA4-FDE3EDC27407}" type="presParOf" srcId="{399F468B-6083-4584-9681-4D61E60098EB}" destId="{DC414C48-ABD2-405A-BB10-F3ECF7FDE1FF}" srcOrd="28" destOrd="0" presId="urn:microsoft.com/office/officeart/2005/8/layout/default#3"/>
    <dgm:cxn modelId="{15752532-B950-42E7-9A5E-57B3A286C79A}" type="presParOf" srcId="{399F468B-6083-4584-9681-4D61E60098EB}" destId="{E00E7AA9-DCD2-427E-A090-2F9832810FE6}" srcOrd="29" destOrd="0" presId="urn:microsoft.com/office/officeart/2005/8/layout/default#3"/>
    <dgm:cxn modelId="{0D5B084A-4973-4E75-B476-A50BDE7AEB20}" type="presParOf" srcId="{399F468B-6083-4584-9681-4D61E60098EB}" destId="{0D5095C4-93F7-4121-8716-BE8C9413B7DD}" srcOrd="30" destOrd="0" presId="urn:microsoft.com/office/officeart/2005/8/layout/default#3"/>
    <dgm:cxn modelId="{86EB0D27-E8C7-49A6-9FB8-CF07910D3827}" type="presParOf" srcId="{399F468B-6083-4584-9681-4D61E60098EB}" destId="{9C48FFA0-BC87-4844-9D47-1F3E8D9D5906}" srcOrd="31" destOrd="0" presId="urn:microsoft.com/office/officeart/2005/8/layout/default#3"/>
    <dgm:cxn modelId="{F64B9B86-9E73-49C0-B8B4-949A2F122CEA}" type="presParOf" srcId="{399F468B-6083-4584-9681-4D61E60098EB}" destId="{BE95B415-A216-4325-9D17-0C44D05410AB}" srcOrd="32" destOrd="0" presId="urn:microsoft.com/office/officeart/2005/8/layout/default#3"/>
    <dgm:cxn modelId="{A4FAA30A-C664-4A3C-9535-2DBBFE8BC68A}" type="presParOf" srcId="{399F468B-6083-4584-9681-4D61E60098EB}" destId="{6A7D1806-4CD3-4D94-BDA5-2CE1D2EE743F}" srcOrd="33" destOrd="0" presId="urn:microsoft.com/office/officeart/2005/8/layout/default#3"/>
    <dgm:cxn modelId="{0B91AD24-360C-401E-99AA-FB1291C1B528}" type="presParOf" srcId="{399F468B-6083-4584-9681-4D61E60098EB}" destId="{151A70A3-8615-4AE7-95FE-C585A4B920AA}" srcOrd="34" destOrd="0" presId="urn:microsoft.com/office/officeart/2005/8/layout/default#3"/>
    <dgm:cxn modelId="{577B96F9-DF5F-4679-92BC-A7722D2F594A}" type="presParOf" srcId="{399F468B-6083-4584-9681-4D61E60098EB}" destId="{8DC8C8A4-902C-4699-A7EB-40A45ADAC922}" srcOrd="35" destOrd="0" presId="urn:microsoft.com/office/officeart/2005/8/layout/default#3"/>
    <dgm:cxn modelId="{249D3BC0-73C4-455C-88C3-AC6595896D98}" type="presParOf" srcId="{399F468B-6083-4584-9681-4D61E60098EB}" destId="{9D6BE69B-C5A2-4EF0-B836-560A9F917C0B}" srcOrd="36" destOrd="0" presId="urn:microsoft.com/office/officeart/2005/8/layout/default#3"/>
    <dgm:cxn modelId="{1F949EF6-6399-4176-BBE7-DFD994010FED}" type="presParOf" srcId="{399F468B-6083-4584-9681-4D61E60098EB}" destId="{D0E6E1E9-DDD8-4C45-9C72-731748FD4271}" srcOrd="37" destOrd="0" presId="urn:microsoft.com/office/officeart/2005/8/layout/default#3"/>
    <dgm:cxn modelId="{0BEBFF4D-7005-45DD-9696-DD1120C4374E}" type="presParOf" srcId="{399F468B-6083-4584-9681-4D61E60098EB}" destId="{BF0BB32C-8FD0-4FC8-B819-F8D6A90E9320}" srcOrd="38" destOrd="0" presId="urn:microsoft.com/office/officeart/2005/8/layout/default#3"/>
    <dgm:cxn modelId="{696F7749-1DDF-4808-BE8B-B088D5FA507C}" type="presParOf" srcId="{399F468B-6083-4584-9681-4D61E60098EB}" destId="{C0553CFD-5C6A-4F36-89D5-5F578251B83B}" srcOrd="39" destOrd="0" presId="urn:microsoft.com/office/officeart/2005/8/layout/default#3"/>
    <dgm:cxn modelId="{17E5135E-F07F-4E9F-AD51-C8E248CB6069}" type="presParOf" srcId="{399F468B-6083-4584-9681-4D61E60098EB}" destId="{E92F28D0-0B34-477B-A4AA-54181C613076}" srcOrd="40" destOrd="0" presId="urn:microsoft.com/office/officeart/2005/8/layout/default#3"/>
    <dgm:cxn modelId="{7CFEDEB6-94E6-42FB-990A-BE35B63D4B2D}" type="presParOf" srcId="{399F468B-6083-4584-9681-4D61E60098EB}" destId="{7D624E11-82B3-452A-8821-ECBC5D52DFE2}" srcOrd="41" destOrd="0" presId="urn:microsoft.com/office/officeart/2005/8/layout/default#3"/>
    <dgm:cxn modelId="{1284B09C-AA25-45E4-BA2A-720214416637}" type="presParOf" srcId="{399F468B-6083-4584-9681-4D61E60098EB}" destId="{C95CF1F5-66E6-46A0-A8E5-FC8C91CA3258}" srcOrd="42" destOrd="0" presId="urn:microsoft.com/office/officeart/2005/8/layout/default#3"/>
    <dgm:cxn modelId="{70B658E0-855B-4484-AB6A-FE1474CD1E9B}" type="presParOf" srcId="{399F468B-6083-4584-9681-4D61E60098EB}" destId="{6A9F43F1-8BD7-41EB-B9B3-15C9281875A7}" srcOrd="43" destOrd="0" presId="urn:microsoft.com/office/officeart/2005/8/layout/default#3"/>
    <dgm:cxn modelId="{7990E08B-62D8-41A0-B799-F8A737507284}" type="presParOf" srcId="{399F468B-6083-4584-9681-4D61E60098EB}" destId="{C76A9377-645D-4921-9977-6883FF1B719F}" srcOrd="44" destOrd="0" presId="urn:microsoft.com/office/officeart/2005/8/layout/default#3"/>
    <dgm:cxn modelId="{06EBE5C0-31E4-4565-A7AA-B2CA9FEF2C3B}" type="presParOf" srcId="{399F468B-6083-4584-9681-4D61E60098EB}" destId="{392F5D46-241D-418D-9A0C-3F648FF56B0B}" srcOrd="45" destOrd="0" presId="urn:microsoft.com/office/officeart/2005/8/layout/default#3"/>
    <dgm:cxn modelId="{EE2E0A5B-1DFD-4B89-8A14-15EA7392B69F}" type="presParOf" srcId="{399F468B-6083-4584-9681-4D61E60098EB}" destId="{A71F9ECF-739B-4C10-83FD-82C168391BD9}" srcOrd="46" destOrd="0" presId="urn:microsoft.com/office/officeart/2005/8/layout/default#3"/>
    <dgm:cxn modelId="{694F6BFF-9AAC-480F-89BC-DECFA9552D15}" type="presParOf" srcId="{399F468B-6083-4584-9681-4D61E60098EB}" destId="{F939454C-9DEA-4B0D-9CB1-13C1DE147762}" srcOrd="47" destOrd="0" presId="urn:microsoft.com/office/officeart/2005/8/layout/default#3"/>
    <dgm:cxn modelId="{EB48888A-7CBA-40E6-8395-5549F24E0C70}" type="presParOf" srcId="{399F468B-6083-4584-9681-4D61E60098EB}" destId="{113090DD-12C2-4ABB-A170-5C2F61C393C5}" srcOrd="48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61B7E1-2D57-44BE-AAFA-EC6CA10AFA1D}">
      <dsp:nvSpPr>
        <dsp:cNvPr id="0" name=""/>
        <dsp:cNvSpPr/>
      </dsp:nvSpPr>
      <dsp:spPr>
        <a:xfrm>
          <a:off x="0" y="0"/>
          <a:ext cx="4032448" cy="8985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What</a:t>
          </a:r>
          <a:r>
            <a:rPr lang="en-US" sz="2000" kern="1200" dirty="0" smtClean="0">
              <a:latin typeface="Verdana" pitchFamily="34" charset="0"/>
            </a:rPr>
            <a:t>`</a:t>
          </a:r>
          <a:r>
            <a:rPr lang="cs-CZ" sz="2000" kern="1200" dirty="0" smtClean="0">
              <a:latin typeface="Verdana" pitchFamily="34" charset="0"/>
            </a:rPr>
            <a:t>s </a:t>
          </a:r>
          <a:r>
            <a:rPr lang="cs-CZ" sz="2000" kern="1200" dirty="0" err="1" smtClean="0">
              <a:latin typeface="Verdana" pitchFamily="34" charset="0"/>
            </a:rPr>
            <a:t>your</a:t>
          </a:r>
          <a:r>
            <a:rPr lang="cs-CZ" sz="2000" kern="1200" dirty="0" smtClean="0">
              <a:latin typeface="Verdana" pitchFamily="34" charset="0"/>
            </a:rPr>
            <a:t> favourite </a:t>
          </a:r>
          <a:r>
            <a:rPr lang="cs-CZ" sz="2000" kern="1200" dirty="0" err="1" smtClean="0">
              <a:latin typeface="Verdana" pitchFamily="34" charset="0"/>
            </a:rPr>
            <a:t>food</a:t>
          </a:r>
          <a:r>
            <a:rPr lang="cs-CZ" sz="2000" kern="1200" dirty="0" smtClean="0">
              <a:latin typeface="Verdana" pitchFamily="34" charset="0"/>
            </a:rPr>
            <a:t>?</a:t>
          </a:r>
          <a:endParaRPr lang="cs-CZ" sz="2000" kern="1200" dirty="0">
            <a:latin typeface="Verdana" pitchFamily="34" charset="0"/>
          </a:endParaRPr>
        </a:p>
      </dsp:txBody>
      <dsp:txXfrm>
        <a:off x="43864" y="43864"/>
        <a:ext cx="3944720" cy="810832"/>
      </dsp:txXfrm>
    </dsp:sp>
    <dsp:sp modelId="{CB038210-766D-468B-AD03-0C320A655DF1}">
      <dsp:nvSpPr>
        <dsp:cNvPr id="0" name=""/>
        <dsp:cNvSpPr/>
      </dsp:nvSpPr>
      <dsp:spPr>
        <a:xfrm>
          <a:off x="0" y="1064319"/>
          <a:ext cx="4032448" cy="898560"/>
        </a:xfrm>
        <a:prstGeom prst="roundRect">
          <a:avLst/>
        </a:prstGeom>
        <a:solidFill>
          <a:schemeClr val="accent5">
            <a:hueOff val="-1032172"/>
            <a:satOff val="10348"/>
            <a:lumOff val="-71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What</a:t>
          </a:r>
          <a:r>
            <a:rPr lang="en-US" sz="2000" kern="1200" dirty="0" smtClean="0">
              <a:latin typeface="Verdana" pitchFamily="34" charset="0"/>
            </a:rPr>
            <a:t>`</a:t>
          </a:r>
          <a:r>
            <a:rPr lang="cs-CZ" sz="2000" kern="1200" dirty="0" smtClean="0">
              <a:latin typeface="Verdana" pitchFamily="34" charset="0"/>
            </a:rPr>
            <a:t>s </a:t>
          </a:r>
          <a:r>
            <a:rPr lang="cs-CZ" sz="2000" kern="1200" dirty="0" err="1" smtClean="0">
              <a:latin typeface="Verdana" pitchFamily="34" charset="0"/>
            </a:rPr>
            <a:t>your</a:t>
          </a:r>
          <a:r>
            <a:rPr lang="cs-CZ" sz="2000" kern="1200" dirty="0" smtClean="0">
              <a:latin typeface="Verdana" pitchFamily="34" charset="0"/>
            </a:rPr>
            <a:t> favourite </a:t>
          </a:r>
          <a:r>
            <a:rPr lang="cs-CZ" sz="2000" kern="1200" dirty="0" err="1" smtClean="0">
              <a:latin typeface="Verdana" pitchFamily="34" charset="0"/>
            </a:rPr>
            <a:t>meal</a:t>
          </a:r>
          <a:r>
            <a:rPr lang="cs-CZ" sz="2000" kern="1200" dirty="0" smtClean="0">
              <a:latin typeface="Verdana" pitchFamily="34" charset="0"/>
            </a:rPr>
            <a:t>?</a:t>
          </a:r>
          <a:endParaRPr lang="cs-CZ" sz="2000" kern="1200" dirty="0">
            <a:latin typeface="Verdana" pitchFamily="34" charset="0"/>
          </a:endParaRPr>
        </a:p>
      </dsp:txBody>
      <dsp:txXfrm>
        <a:off x="43864" y="1108183"/>
        <a:ext cx="3944720" cy="810832"/>
      </dsp:txXfrm>
    </dsp:sp>
    <dsp:sp modelId="{3D3683D1-8C29-4CD7-A144-4C07B5CB58DA}">
      <dsp:nvSpPr>
        <dsp:cNvPr id="0" name=""/>
        <dsp:cNvSpPr/>
      </dsp:nvSpPr>
      <dsp:spPr>
        <a:xfrm>
          <a:off x="0" y="2101120"/>
          <a:ext cx="4032448" cy="898560"/>
        </a:xfrm>
        <a:prstGeom prst="roundRect">
          <a:avLst/>
        </a:prstGeom>
        <a:solidFill>
          <a:schemeClr val="accent5">
            <a:hueOff val="-2064345"/>
            <a:satOff val="20696"/>
            <a:lumOff val="-1437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What</a:t>
          </a:r>
          <a:r>
            <a:rPr lang="en-US" sz="2000" kern="1200" dirty="0" smtClean="0">
              <a:latin typeface="Verdana" pitchFamily="34" charset="0"/>
            </a:rPr>
            <a:t>`</a:t>
          </a:r>
          <a:r>
            <a:rPr lang="cs-CZ" sz="2000" kern="1200" dirty="0" smtClean="0">
              <a:latin typeface="Verdana" pitchFamily="34" charset="0"/>
            </a:rPr>
            <a:t>s </a:t>
          </a:r>
          <a:r>
            <a:rPr lang="cs-CZ" sz="2000" kern="1200" dirty="0" err="1" smtClean="0">
              <a:latin typeface="Verdana" pitchFamily="34" charset="0"/>
            </a:rPr>
            <a:t>your</a:t>
          </a:r>
          <a:r>
            <a:rPr lang="cs-CZ" sz="2000" kern="1200" dirty="0" smtClean="0">
              <a:latin typeface="Verdana" pitchFamily="34" charset="0"/>
            </a:rPr>
            <a:t> favourite  </a:t>
          </a:r>
          <a:r>
            <a:rPr lang="cs-CZ" sz="2000" kern="1200" dirty="0" err="1" smtClean="0">
              <a:latin typeface="Verdana" pitchFamily="34" charset="0"/>
            </a:rPr>
            <a:t>dish</a:t>
          </a:r>
          <a:r>
            <a:rPr lang="cs-CZ" sz="2000" kern="1200" dirty="0" smtClean="0">
              <a:latin typeface="Verdana" pitchFamily="34" charset="0"/>
            </a:rPr>
            <a:t>?</a:t>
          </a:r>
          <a:endParaRPr lang="cs-CZ" sz="2000" kern="1200" dirty="0">
            <a:latin typeface="Verdana" pitchFamily="34" charset="0"/>
          </a:endParaRPr>
        </a:p>
      </dsp:txBody>
      <dsp:txXfrm>
        <a:off x="43864" y="2144984"/>
        <a:ext cx="3944720" cy="810832"/>
      </dsp:txXfrm>
    </dsp:sp>
    <dsp:sp modelId="{AC1421B9-F5CA-4CFA-87FA-F1674DA8388D}">
      <dsp:nvSpPr>
        <dsp:cNvPr id="0" name=""/>
        <dsp:cNvSpPr/>
      </dsp:nvSpPr>
      <dsp:spPr>
        <a:xfrm>
          <a:off x="0" y="3137920"/>
          <a:ext cx="4032448" cy="898560"/>
        </a:xfrm>
        <a:prstGeom prst="roundRect">
          <a:avLst/>
        </a:prstGeom>
        <a:solidFill>
          <a:schemeClr val="accent5">
            <a:hueOff val="-3096517"/>
            <a:satOff val="31044"/>
            <a:lumOff val="-2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What</a:t>
          </a:r>
          <a:r>
            <a:rPr lang="en-US" sz="2000" kern="1200" dirty="0" smtClean="0">
              <a:latin typeface="Verdana" pitchFamily="34" charset="0"/>
            </a:rPr>
            <a:t>`</a:t>
          </a:r>
          <a:r>
            <a:rPr lang="cs-CZ" sz="2000" kern="1200" dirty="0" smtClean="0">
              <a:latin typeface="Verdana" pitchFamily="34" charset="0"/>
            </a:rPr>
            <a:t>s </a:t>
          </a:r>
          <a:r>
            <a:rPr lang="cs-CZ" sz="2000" kern="1200" dirty="0" err="1" smtClean="0">
              <a:latin typeface="Verdana" pitchFamily="34" charset="0"/>
            </a:rPr>
            <a:t>your</a:t>
          </a:r>
          <a:r>
            <a:rPr lang="cs-CZ" sz="2000" kern="1200" dirty="0" smtClean="0">
              <a:latin typeface="Verdana" pitchFamily="34" charset="0"/>
            </a:rPr>
            <a:t> favourite </a:t>
          </a:r>
          <a:r>
            <a:rPr lang="cs-CZ" sz="2000" kern="1200" dirty="0" err="1" smtClean="0">
              <a:latin typeface="Verdana" pitchFamily="34" charset="0"/>
            </a:rPr>
            <a:t>meat</a:t>
          </a:r>
          <a:r>
            <a:rPr lang="cs-CZ" sz="2000" kern="1200" dirty="0" smtClean="0">
              <a:latin typeface="Verdana" pitchFamily="34" charset="0"/>
            </a:rPr>
            <a:t>?</a:t>
          </a:r>
          <a:endParaRPr lang="cs-CZ" sz="2000" kern="1200" dirty="0">
            <a:latin typeface="Verdana" pitchFamily="34" charset="0"/>
          </a:endParaRPr>
        </a:p>
      </dsp:txBody>
      <dsp:txXfrm>
        <a:off x="43864" y="3181784"/>
        <a:ext cx="3944720" cy="8108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A58ECA-5009-4512-98EE-B6997A5A8FA4}">
      <dsp:nvSpPr>
        <dsp:cNvPr id="0" name=""/>
        <dsp:cNvSpPr/>
      </dsp:nvSpPr>
      <dsp:spPr>
        <a:xfrm>
          <a:off x="0" y="27519"/>
          <a:ext cx="3888432" cy="89856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I </a:t>
          </a:r>
          <a:r>
            <a:rPr lang="cs-CZ" sz="2000" kern="1200" dirty="0" err="1" smtClean="0">
              <a:latin typeface="Verdana" pitchFamily="34" charset="0"/>
            </a:rPr>
            <a:t>like</a:t>
          </a:r>
          <a:r>
            <a:rPr lang="cs-CZ" sz="2000" kern="1200" dirty="0" smtClean="0">
              <a:latin typeface="Verdana" pitchFamily="34" charset="0"/>
            </a:rPr>
            <a:t> </a:t>
          </a:r>
          <a:r>
            <a:rPr lang="cs-CZ" sz="2000" kern="1200" dirty="0" err="1" smtClean="0">
              <a:latin typeface="Verdana" pitchFamily="34" charset="0"/>
            </a:rPr>
            <a:t>fruits</a:t>
          </a:r>
          <a:r>
            <a:rPr lang="cs-CZ" sz="2000" kern="1200" dirty="0" smtClean="0">
              <a:latin typeface="Verdana" pitchFamily="34" charset="0"/>
            </a:rPr>
            <a:t> </a:t>
          </a:r>
          <a:r>
            <a:rPr lang="cs-CZ" sz="2000" kern="1200" dirty="0" err="1" smtClean="0">
              <a:latin typeface="Verdana" pitchFamily="34" charset="0"/>
            </a:rPr>
            <a:t>and</a:t>
          </a:r>
          <a:r>
            <a:rPr lang="cs-CZ" sz="2000" kern="1200" dirty="0" smtClean="0">
              <a:latin typeface="Verdana" pitchFamily="34" charset="0"/>
            </a:rPr>
            <a:t> I </a:t>
          </a:r>
          <a:r>
            <a:rPr lang="cs-CZ" sz="2000" kern="1200" dirty="0" err="1" smtClean="0">
              <a:latin typeface="Verdana" pitchFamily="34" charset="0"/>
            </a:rPr>
            <a:t>also</a:t>
          </a:r>
          <a:r>
            <a:rPr lang="cs-CZ" sz="2000" kern="1200" dirty="0" smtClean="0">
              <a:latin typeface="Verdana" pitchFamily="34" charset="0"/>
            </a:rPr>
            <a:t> </a:t>
          </a:r>
          <a:r>
            <a:rPr lang="cs-CZ" sz="2000" kern="1200" dirty="0" err="1" smtClean="0">
              <a:latin typeface="Verdana" pitchFamily="34" charset="0"/>
            </a:rPr>
            <a:t>like</a:t>
          </a:r>
          <a:r>
            <a:rPr lang="cs-CZ" sz="2000" kern="1200" dirty="0" smtClean="0">
              <a:latin typeface="Verdana" pitchFamily="34" charset="0"/>
            </a:rPr>
            <a:t> pizza.</a:t>
          </a:r>
          <a:endParaRPr lang="cs-CZ" sz="2000" kern="1200" dirty="0">
            <a:latin typeface="Verdana" pitchFamily="34" charset="0"/>
          </a:endParaRPr>
        </a:p>
      </dsp:txBody>
      <dsp:txXfrm>
        <a:off x="43864" y="71383"/>
        <a:ext cx="3800704" cy="810832"/>
      </dsp:txXfrm>
    </dsp:sp>
    <dsp:sp modelId="{3694F281-A175-412E-9F36-4AE4159C526E}">
      <dsp:nvSpPr>
        <dsp:cNvPr id="0" name=""/>
        <dsp:cNvSpPr/>
      </dsp:nvSpPr>
      <dsp:spPr>
        <a:xfrm>
          <a:off x="0" y="1064319"/>
          <a:ext cx="3888432" cy="89856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I </a:t>
          </a:r>
          <a:r>
            <a:rPr lang="cs-CZ" sz="2000" kern="1200" dirty="0" err="1" smtClean="0">
              <a:latin typeface="Verdana" pitchFamily="34" charset="0"/>
            </a:rPr>
            <a:t>like</a:t>
          </a:r>
          <a:r>
            <a:rPr lang="cs-CZ" sz="2000" kern="1200" dirty="0" smtClean="0">
              <a:latin typeface="Verdana" pitchFamily="34" charset="0"/>
            </a:rPr>
            <a:t> </a:t>
          </a:r>
          <a:r>
            <a:rPr lang="cs-CZ" sz="2000" kern="1200" dirty="0" err="1" smtClean="0">
              <a:latin typeface="Verdana" pitchFamily="34" charset="0"/>
            </a:rPr>
            <a:t>pork</a:t>
          </a:r>
          <a:r>
            <a:rPr lang="cs-CZ" sz="2000" kern="1200" dirty="0" smtClean="0">
              <a:latin typeface="Verdana" pitchFamily="34" charset="0"/>
            </a:rPr>
            <a:t>.</a:t>
          </a:r>
          <a:endParaRPr lang="cs-CZ" sz="2000" kern="1200" dirty="0">
            <a:latin typeface="Verdana" pitchFamily="34" charset="0"/>
          </a:endParaRPr>
        </a:p>
      </dsp:txBody>
      <dsp:txXfrm>
        <a:off x="43864" y="1108183"/>
        <a:ext cx="3800704" cy="810832"/>
      </dsp:txXfrm>
    </dsp:sp>
    <dsp:sp modelId="{955FA91C-D6A8-4B5E-895C-CFA1609919D5}">
      <dsp:nvSpPr>
        <dsp:cNvPr id="0" name=""/>
        <dsp:cNvSpPr/>
      </dsp:nvSpPr>
      <dsp:spPr>
        <a:xfrm>
          <a:off x="0" y="2101120"/>
          <a:ext cx="3888432" cy="89856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I love </a:t>
          </a:r>
          <a:r>
            <a:rPr lang="cs-CZ" sz="2000" kern="1200" dirty="0" err="1" smtClean="0">
              <a:latin typeface="Verdana" pitchFamily="34" charset="0"/>
            </a:rPr>
            <a:t>sushi</a:t>
          </a:r>
          <a:r>
            <a:rPr lang="cs-CZ" sz="2000" kern="1200" dirty="0" smtClean="0">
              <a:latin typeface="Verdana" pitchFamily="34" charset="0"/>
            </a:rPr>
            <a:t>.</a:t>
          </a:r>
          <a:endParaRPr lang="cs-CZ" sz="2000" kern="1200" dirty="0">
            <a:latin typeface="Verdana" pitchFamily="34" charset="0"/>
          </a:endParaRPr>
        </a:p>
      </dsp:txBody>
      <dsp:txXfrm>
        <a:off x="43864" y="2144984"/>
        <a:ext cx="3800704" cy="810832"/>
      </dsp:txXfrm>
    </dsp:sp>
    <dsp:sp modelId="{C497F872-3845-48CA-9542-CB970A3CB479}">
      <dsp:nvSpPr>
        <dsp:cNvPr id="0" name=""/>
        <dsp:cNvSpPr/>
      </dsp:nvSpPr>
      <dsp:spPr>
        <a:xfrm>
          <a:off x="0" y="3137920"/>
          <a:ext cx="3888432" cy="89856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I love </a:t>
          </a:r>
          <a:r>
            <a:rPr lang="cs-CZ" sz="2000" kern="1200" dirty="0" err="1" smtClean="0">
              <a:latin typeface="Verdana" pitchFamily="34" charset="0"/>
            </a:rPr>
            <a:t>breakfast</a:t>
          </a:r>
          <a:r>
            <a:rPr lang="cs-CZ" sz="2000" kern="1200" dirty="0" smtClean="0">
              <a:latin typeface="Verdana" pitchFamily="34" charset="0"/>
            </a:rPr>
            <a:t>.</a:t>
          </a:r>
          <a:endParaRPr lang="cs-CZ" sz="2000" kern="1200" dirty="0">
            <a:latin typeface="Verdana" pitchFamily="34" charset="0"/>
          </a:endParaRPr>
        </a:p>
      </dsp:txBody>
      <dsp:txXfrm>
        <a:off x="43864" y="3181784"/>
        <a:ext cx="3800704" cy="8108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85A6E5-2977-4476-A6E0-0CBAAEED4C5F}">
      <dsp:nvSpPr>
        <dsp:cNvPr id="0" name=""/>
        <dsp:cNvSpPr/>
      </dsp:nvSpPr>
      <dsp:spPr>
        <a:xfrm>
          <a:off x="2658" y="89457"/>
          <a:ext cx="1439175" cy="8635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SERVE</a:t>
          </a:r>
          <a:endParaRPr lang="cs-CZ" sz="2000" kern="1200" dirty="0">
            <a:latin typeface="Verdana" pitchFamily="34" charset="0"/>
          </a:endParaRPr>
        </a:p>
      </dsp:txBody>
      <dsp:txXfrm>
        <a:off x="2658" y="89457"/>
        <a:ext cx="1439175" cy="863505"/>
      </dsp:txXfrm>
    </dsp:sp>
    <dsp:sp modelId="{1A448616-D525-4691-8E60-EA8A5C5C75E4}">
      <dsp:nvSpPr>
        <dsp:cNvPr id="0" name=""/>
        <dsp:cNvSpPr/>
      </dsp:nvSpPr>
      <dsp:spPr>
        <a:xfrm>
          <a:off x="1585751" y="89457"/>
          <a:ext cx="1439175" cy="8635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KNIFE</a:t>
          </a:r>
          <a:endParaRPr lang="cs-CZ" sz="2000" kern="1200" dirty="0">
            <a:latin typeface="Verdana" pitchFamily="34" charset="0"/>
          </a:endParaRPr>
        </a:p>
      </dsp:txBody>
      <dsp:txXfrm>
        <a:off x="1585751" y="89457"/>
        <a:ext cx="1439175" cy="863505"/>
      </dsp:txXfrm>
    </dsp:sp>
    <dsp:sp modelId="{F1459119-015D-4E3A-9CC0-F95656501E3A}">
      <dsp:nvSpPr>
        <dsp:cNvPr id="0" name=""/>
        <dsp:cNvSpPr/>
      </dsp:nvSpPr>
      <dsp:spPr>
        <a:xfrm>
          <a:off x="3168844" y="89457"/>
          <a:ext cx="1439175" cy="86350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ON</a:t>
          </a:r>
          <a:endParaRPr lang="cs-CZ" sz="2000" kern="1200" dirty="0">
            <a:latin typeface="Verdana" pitchFamily="34" charset="0"/>
          </a:endParaRPr>
        </a:p>
      </dsp:txBody>
      <dsp:txXfrm>
        <a:off x="3168844" y="89457"/>
        <a:ext cx="1439175" cy="863505"/>
      </dsp:txXfrm>
    </dsp:sp>
    <dsp:sp modelId="{3E04D50B-61F7-4943-BB68-ED1499BBD439}">
      <dsp:nvSpPr>
        <dsp:cNvPr id="0" name=""/>
        <dsp:cNvSpPr/>
      </dsp:nvSpPr>
      <dsp:spPr>
        <a:xfrm>
          <a:off x="4751937" y="89457"/>
          <a:ext cx="1439175" cy="8635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PLATE</a:t>
          </a:r>
          <a:endParaRPr lang="cs-CZ" sz="2000" kern="1200" dirty="0">
            <a:latin typeface="Verdana" pitchFamily="34" charset="0"/>
          </a:endParaRPr>
        </a:p>
      </dsp:txBody>
      <dsp:txXfrm>
        <a:off x="4751937" y="89457"/>
        <a:ext cx="1439175" cy="863505"/>
      </dsp:txXfrm>
    </dsp:sp>
    <dsp:sp modelId="{42A07C7D-3227-4C6B-A3C4-D8F5B49D3221}">
      <dsp:nvSpPr>
        <dsp:cNvPr id="0" name=""/>
        <dsp:cNvSpPr/>
      </dsp:nvSpPr>
      <dsp:spPr>
        <a:xfrm>
          <a:off x="6335030" y="89457"/>
          <a:ext cx="1439175" cy="86350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WE</a:t>
          </a:r>
          <a:endParaRPr lang="cs-CZ" sz="2000" kern="1200" dirty="0">
            <a:latin typeface="Verdana" pitchFamily="34" charset="0"/>
          </a:endParaRPr>
        </a:p>
      </dsp:txBody>
      <dsp:txXfrm>
        <a:off x="6335030" y="89457"/>
        <a:ext cx="1439175" cy="863505"/>
      </dsp:txXfrm>
    </dsp:sp>
    <dsp:sp modelId="{B3631BD2-B2BE-4520-9C55-2746F30C75FE}">
      <dsp:nvSpPr>
        <dsp:cNvPr id="0" name=""/>
        <dsp:cNvSpPr/>
      </dsp:nvSpPr>
      <dsp:spPr>
        <a:xfrm>
          <a:off x="2658" y="1096880"/>
          <a:ext cx="1439175" cy="8635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EAT</a:t>
          </a:r>
          <a:endParaRPr lang="cs-CZ" sz="2000" kern="1200" dirty="0">
            <a:latin typeface="Verdana" pitchFamily="34" charset="0"/>
          </a:endParaRPr>
        </a:p>
      </dsp:txBody>
      <dsp:txXfrm>
        <a:off x="2658" y="1096880"/>
        <a:ext cx="1439175" cy="863505"/>
      </dsp:txXfrm>
    </dsp:sp>
    <dsp:sp modelId="{6999BF91-04B2-4B8B-A658-A772B4C5A19C}">
      <dsp:nvSpPr>
        <dsp:cNvPr id="0" name=""/>
        <dsp:cNvSpPr/>
      </dsp:nvSpPr>
      <dsp:spPr>
        <a:xfrm>
          <a:off x="1585751" y="1096880"/>
          <a:ext cx="1439175" cy="8635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FORK</a:t>
          </a:r>
          <a:endParaRPr lang="cs-CZ" sz="2000" kern="1200" dirty="0">
            <a:latin typeface="Verdana" pitchFamily="34" charset="0"/>
          </a:endParaRPr>
        </a:p>
      </dsp:txBody>
      <dsp:txXfrm>
        <a:off x="1585751" y="1096880"/>
        <a:ext cx="1439175" cy="863505"/>
      </dsp:txXfrm>
    </dsp:sp>
    <dsp:sp modelId="{8EB17190-648E-4C85-9B0D-554EBA038EA0}">
      <dsp:nvSpPr>
        <dsp:cNvPr id="0" name=""/>
        <dsp:cNvSpPr/>
      </dsp:nvSpPr>
      <dsp:spPr>
        <a:xfrm>
          <a:off x="3168844" y="1096880"/>
          <a:ext cx="1439175" cy="86350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IN</a:t>
          </a:r>
          <a:endParaRPr lang="cs-CZ" sz="2000" kern="1200" dirty="0">
            <a:latin typeface="Verdana" pitchFamily="34" charset="0"/>
          </a:endParaRPr>
        </a:p>
      </dsp:txBody>
      <dsp:txXfrm>
        <a:off x="3168844" y="1096880"/>
        <a:ext cx="1439175" cy="863505"/>
      </dsp:txXfrm>
    </dsp:sp>
    <dsp:sp modelId="{D9CD6610-F370-44F5-AE42-724537EEBD64}">
      <dsp:nvSpPr>
        <dsp:cNvPr id="0" name=""/>
        <dsp:cNvSpPr/>
      </dsp:nvSpPr>
      <dsp:spPr>
        <a:xfrm>
          <a:off x="4751937" y="1096880"/>
          <a:ext cx="1439175" cy="8635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SOUP</a:t>
          </a:r>
          <a:endParaRPr lang="cs-CZ" sz="2000" kern="1200" dirty="0">
            <a:latin typeface="Verdana" pitchFamily="34" charset="0"/>
          </a:endParaRPr>
        </a:p>
      </dsp:txBody>
      <dsp:txXfrm>
        <a:off x="4751937" y="1096880"/>
        <a:ext cx="1439175" cy="863505"/>
      </dsp:txXfrm>
    </dsp:sp>
    <dsp:sp modelId="{9843E9C6-9675-40E6-B908-6F7B0F9F6EB6}">
      <dsp:nvSpPr>
        <dsp:cNvPr id="0" name=""/>
        <dsp:cNvSpPr/>
      </dsp:nvSpPr>
      <dsp:spPr>
        <a:xfrm>
          <a:off x="6335030" y="1096880"/>
          <a:ext cx="1439175" cy="86350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WE</a:t>
          </a:r>
          <a:endParaRPr lang="cs-CZ" sz="2000" kern="1200" dirty="0">
            <a:latin typeface="Verdana" pitchFamily="34" charset="0"/>
          </a:endParaRPr>
        </a:p>
      </dsp:txBody>
      <dsp:txXfrm>
        <a:off x="6335030" y="1096880"/>
        <a:ext cx="1439175" cy="863505"/>
      </dsp:txXfrm>
    </dsp:sp>
    <dsp:sp modelId="{A9224A58-CA78-4274-BD6C-DAF6FA7ABEF7}">
      <dsp:nvSpPr>
        <dsp:cNvPr id="0" name=""/>
        <dsp:cNvSpPr/>
      </dsp:nvSpPr>
      <dsp:spPr>
        <a:xfrm>
          <a:off x="2658" y="2104303"/>
          <a:ext cx="1439175" cy="8635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CUT</a:t>
          </a:r>
          <a:endParaRPr lang="cs-CZ" sz="2000" kern="1200" dirty="0">
            <a:latin typeface="Verdana" pitchFamily="34" charset="0"/>
          </a:endParaRPr>
        </a:p>
      </dsp:txBody>
      <dsp:txXfrm>
        <a:off x="2658" y="2104303"/>
        <a:ext cx="1439175" cy="863505"/>
      </dsp:txXfrm>
    </dsp:sp>
    <dsp:sp modelId="{C540D109-25EB-4C27-8340-E3710E2BC9BD}">
      <dsp:nvSpPr>
        <dsp:cNvPr id="0" name=""/>
        <dsp:cNvSpPr/>
      </dsp:nvSpPr>
      <dsp:spPr>
        <a:xfrm>
          <a:off x="1585751" y="2104303"/>
          <a:ext cx="1439175" cy="8635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SPOON</a:t>
          </a:r>
          <a:endParaRPr lang="cs-CZ" sz="2000" kern="1200" dirty="0">
            <a:latin typeface="Verdana" pitchFamily="34" charset="0"/>
          </a:endParaRPr>
        </a:p>
      </dsp:txBody>
      <dsp:txXfrm>
        <a:off x="1585751" y="2104303"/>
        <a:ext cx="1439175" cy="863505"/>
      </dsp:txXfrm>
    </dsp:sp>
    <dsp:sp modelId="{FF2EA925-EC1B-495A-8CAA-C784C5DBCE71}">
      <dsp:nvSpPr>
        <dsp:cNvPr id="0" name=""/>
        <dsp:cNvSpPr/>
      </dsp:nvSpPr>
      <dsp:spPr>
        <a:xfrm>
          <a:off x="3168844" y="2104303"/>
          <a:ext cx="1439175" cy="86350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WITH</a:t>
          </a:r>
          <a:endParaRPr lang="cs-CZ" sz="2000" kern="1200" dirty="0">
            <a:latin typeface="Verdana" pitchFamily="34" charset="0"/>
          </a:endParaRPr>
        </a:p>
      </dsp:txBody>
      <dsp:txXfrm>
        <a:off x="3168844" y="2104303"/>
        <a:ext cx="1439175" cy="863505"/>
      </dsp:txXfrm>
    </dsp:sp>
    <dsp:sp modelId="{1F34C7AE-805E-4854-9F0F-E1D1BA1460FD}">
      <dsp:nvSpPr>
        <dsp:cNvPr id="0" name=""/>
        <dsp:cNvSpPr/>
      </dsp:nvSpPr>
      <dsp:spPr>
        <a:xfrm>
          <a:off x="4751937" y="2104303"/>
          <a:ext cx="1439175" cy="8635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SALAD</a:t>
          </a:r>
          <a:endParaRPr lang="cs-CZ" sz="2000" kern="1200" dirty="0">
            <a:latin typeface="Verdana" pitchFamily="34" charset="0"/>
          </a:endParaRPr>
        </a:p>
      </dsp:txBody>
      <dsp:txXfrm>
        <a:off x="4751937" y="2104303"/>
        <a:ext cx="1439175" cy="863505"/>
      </dsp:txXfrm>
    </dsp:sp>
    <dsp:sp modelId="{9C3FC0D7-2032-4395-A981-50A90CDBA8F5}">
      <dsp:nvSpPr>
        <dsp:cNvPr id="0" name=""/>
        <dsp:cNvSpPr/>
      </dsp:nvSpPr>
      <dsp:spPr>
        <a:xfrm>
          <a:off x="6335030" y="2104303"/>
          <a:ext cx="1439175" cy="86350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WE</a:t>
          </a:r>
          <a:endParaRPr lang="cs-CZ" sz="2000" kern="1200" dirty="0">
            <a:latin typeface="Verdana" pitchFamily="34" charset="0"/>
          </a:endParaRPr>
        </a:p>
      </dsp:txBody>
      <dsp:txXfrm>
        <a:off x="6335030" y="2104303"/>
        <a:ext cx="1439175" cy="863505"/>
      </dsp:txXfrm>
    </dsp:sp>
    <dsp:sp modelId="{5DEA0122-C2F9-4D7F-900D-803291EFFE0C}">
      <dsp:nvSpPr>
        <dsp:cNvPr id="0" name=""/>
        <dsp:cNvSpPr/>
      </dsp:nvSpPr>
      <dsp:spPr>
        <a:xfrm>
          <a:off x="2658" y="3111726"/>
          <a:ext cx="1439175" cy="8635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SERVE</a:t>
          </a:r>
          <a:endParaRPr lang="cs-CZ" sz="2000" kern="1200" dirty="0">
            <a:latin typeface="Verdana" pitchFamily="34" charset="0"/>
          </a:endParaRPr>
        </a:p>
      </dsp:txBody>
      <dsp:txXfrm>
        <a:off x="2658" y="3111726"/>
        <a:ext cx="1439175" cy="863505"/>
      </dsp:txXfrm>
    </dsp:sp>
    <dsp:sp modelId="{9FFE4D47-ECEC-4B41-B5FD-2DC8D6D6E713}">
      <dsp:nvSpPr>
        <dsp:cNvPr id="0" name=""/>
        <dsp:cNvSpPr/>
      </dsp:nvSpPr>
      <dsp:spPr>
        <a:xfrm>
          <a:off x="1585751" y="3111726"/>
          <a:ext cx="1439175" cy="8635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BOWL</a:t>
          </a:r>
          <a:endParaRPr lang="cs-CZ" sz="2000" kern="1200" dirty="0">
            <a:latin typeface="Verdana" pitchFamily="34" charset="0"/>
          </a:endParaRPr>
        </a:p>
      </dsp:txBody>
      <dsp:txXfrm>
        <a:off x="1585751" y="3111726"/>
        <a:ext cx="1439175" cy="863505"/>
      </dsp:txXfrm>
    </dsp:sp>
    <dsp:sp modelId="{1B358F9A-4E08-4839-9A15-E161E98977C0}">
      <dsp:nvSpPr>
        <dsp:cNvPr id="0" name=""/>
        <dsp:cNvSpPr/>
      </dsp:nvSpPr>
      <dsp:spPr>
        <a:xfrm>
          <a:off x="3168844" y="3111726"/>
          <a:ext cx="1439175" cy="86350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WITH</a:t>
          </a:r>
          <a:endParaRPr lang="cs-CZ" sz="2000" kern="1200" dirty="0">
            <a:latin typeface="Verdana" pitchFamily="34" charset="0"/>
          </a:endParaRPr>
        </a:p>
      </dsp:txBody>
      <dsp:txXfrm>
        <a:off x="3168844" y="3111726"/>
        <a:ext cx="1439175" cy="863505"/>
      </dsp:txXfrm>
    </dsp:sp>
    <dsp:sp modelId="{AB2224F7-1473-431A-B6EE-3229FE7495C5}">
      <dsp:nvSpPr>
        <dsp:cNvPr id="0" name=""/>
        <dsp:cNvSpPr/>
      </dsp:nvSpPr>
      <dsp:spPr>
        <a:xfrm>
          <a:off x="4751937" y="3111726"/>
          <a:ext cx="1439175" cy="8635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PASTA</a:t>
          </a:r>
          <a:endParaRPr lang="cs-CZ" sz="2000" kern="1200" dirty="0">
            <a:latin typeface="Verdana" pitchFamily="34" charset="0"/>
          </a:endParaRPr>
        </a:p>
      </dsp:txBody>
      <dsp:txXfrm>
        <a:off x="4751937" y="3111726"/>
        <a:ext cx="1439175" cy="863505"/>
      </dsp:txXfrm>
    </dsp:sp>
    <dsp:sp modelId="{594CF223-BC7F-4E5E-836C-7021279B4443}">
      <dsp:nvSpPr>
        <dsp:cNvPr id="0" name=""/>
        <dsp:cNvSpPr/>
      </dsp:nvSpPr>
      <dsp:spPr>
        <a:xfrm>
          <a:off x="6335030" y="3111726"/>
          <a:ext cx="1439175" cy="86350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WE</a:t>
          </a:r>
          <a:endParaRPr lang="cs-CZ" sz="2000" kern="1200" dirty="0">
            <a:latin typeface="Verdana" pitchFamily="34" charset="0"/>
          </a:endParaRPr>
        </a:p>
      </dsp:txBody>
      <dsp:txXfrm>
        <a:off x="6335030" y="3111726"/>
        <a:ext cx="1439175" cy="863505"/>
      </dsp:txXfrm>
    </dsp:sp>
    <dsp:sp modelId="{357F60E4-1449-460B-98A5-F23A70F97E7E}">
      <dsp:nvSpPr>
        <dsp:cNvPr id="0" name=""/>
        <dsp:cNvSpPr/>
      </dsp:nvSpPr>
      <dsp:spPr>
        <a:xfrm>
          <a:off x="2377297" y="4119149"/>
          <a:ext cx="1439175" cy="8635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A</a:t>
          </a:r>
          <a:endParaRPr lang="cs-CZ" sz="2000" kern="1200" dirty="0">
            <a:latin typeface="Verdana" pitchFamily="34" charset="0"/>
          </a:endParaRPr>
        </a:p>
      </dsp:txBody>
      <dsp:txXfrm>
        <a:off x="2377297" y="4119149"/>
        <a:ext cx="1439175" cy="863505"/>
      </dsp:txXfrm>
    </dsp:sp>
    <dsp:sp modelId="{36B054D3-A411-4442-81D7-184F593479BC}">
      <dsp:nvSpPr>
        <dsp:cNvPr id="0" name=""/>
        <dsp:cNvSpPr/>
      </dsp:nvSpPr>
      <dsp:spPr>
        <a:xfrm>
          <a:off x="3960390" y="4119149"/>
          <a:ext cx="1439175" cy="8635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APPLES</a:t>
          </a:r>
          <a:endParaRPr lang="cs-CZ" sz="2000" kern="1200" dirty="0">
            <a:latin typeface="Verdana" pitchFamily="34" charset="0"/>
          </a:endParaRPr>
        </a:p>
      </dsp:txBody>
      <dsp:txXfrm>
        <a:off x="3960390" y="4119149"/>
        <a:ext cx="1439175" cy="8635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A27CE-715E-49DE-B9B9-E66206ACD758}">
      <dsp:nvSpPr>
        <dsp:cNvPr id="0" name=""/>
        <dsp:cNvSpPr/>
      </dsp:nvSpPr>
      <dsp:spPr>
        <a:xfrm>
          <a:off x="0" y="31808"/>
          <a:ext cx="7632848" cy="54755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What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kind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of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food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is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healthy</a:t>
          </a:r>
          <a:r>
            <a:rPr lang="cs-CZ" sz="2400" kern="1200" dirty="0" smtClean="0"/>
            <a:t>?</a:t>
          </a:r>
          <a:endParaRPr lang="cs-CZ" sz="2400" kern="1200" dirty="0"/>
        </a:p>
      </dsp:txBody>
      <dsp:txXfrm>
        <a:off x="26730" y="58538"/>
        <a:ext cx="7579388" cy="494099"/>
      </dsp:txXfrm>
    </dsp:sp>
    <dsp:sp modelId="{C574F31F-30E9-462E-B17F-3D28192B0BA6}">
      <dsp:nvSpPr>
        <dsp:cNvPr id="0" name=""/>
        <dsp:cNvSpPr/>
      </dsp:nvSpPr>
      <dsp:spPr>
        <a:xfrm>
          <a:off x="0" y="648488"/>
          <a:ext cx="7632848" cy="547559"/>
        </a:xfrm>
        <a:prstGeom prst="roundRect">
          <a:avLst/>
        </a:prstGeom>
        <a:solidFill>
          <a:schemeClr val="accent5">
            <a:hueOff val="-387065"/>
            <a:satOff val="3880"/>
            <a:lumOff val="-269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What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kind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of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food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is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unhealthy</a:t>
          </a:r>
          <a:r>
            <a:rPr lang="cs-CZ" sz="2400" kern="1200" dirty="0" smtClean="0"/>
            <a:t>?</a:t>
          </a:r>
          <a:endParaRPr lang="cs-CZ" sz="2400" kern="1200" dirty="0"/>
        </a:p>
      </dsp:txBody>
      <dsp:txXfrm>
        <a:off x="26730" y="675218"/>
        <a:ext cx="7579388" cy="494099"/>
      </dsp:txXfrm>
    </dsp:sp>
    <dsp:sp modelId="{81E690D5-D93A-4932-B65C-4EA7DBC7DF32}">
      <dsp:nvSpPr>
        <dsp:cNvPr id="0" name=""/>
        <dsp:cNvSpPr/>
      </dsp:nvSpPr>
      <dsp:spPr>
        <a:xfrm>
          <a:off x="0" y="1265168"/>
          <a:ext cx="7632848" cy="547559"/>
        </a:xfrm>
        <a:prstGeom prst="roundRect">
          <a:avLst/>
        </a:prstGeom>
        <a:solidFill>
          <a:schemeClr val="accent5">
            <a:hueOff val="-774129"/>
            <a:satOff val="7761"/>
            <a:lumOff val="-5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What</a:t>
          </a:r>
          <a:r>
            <a:rPr lang="cs-CZ" sz="2400" kern="1200" dirty="0" smtClean="0"/>
            <a:t> do </a:t>
          </a:r>
          <a:r>
            <a:rPr lang="cs-CZ" sz="2400" kern="1200" dirty="0" err="1" smtClean="0"/>
            <a:t>you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usually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have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for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breakfast</a:t>
          </a:r>
          <a:r>
            <a:rPr lang="cs-CZ" sz="2400" kern="1200" dirty="0" smtClean="0"/>
            <a:t>?</a:t>
          </a:r>
          <a:endParaRPr lang="cs-CZ" sz="2400" kern="1200" dirty="0"/>
        </a:p>
      </dsp:txBody>
      <dsp:txXfrm>
        <a:off x="26730" y="1291898"/>
        <a:ext cx="7579388" cy="494099"/>
      </dsp:txXfrm>
    </dsp:sp>
    <dsp:sp modelId="{99CD88AE-2BF4-406E-8D1E-74EAD6AA5C50}">
      <dsp:nvSpPr>
        <dsp:cNvPr id="0" name=""/>
        <dsp:cNvSpPr/>
      </dsp:nvSpPr>
      <dsp:spPr>
        <a:xfrm>
          <a:off x="0" y="1881848"/>
          <a:ext cx="7632848" cy="547559"/>
        </a:xfrm>
        <a:prstGeom prst="roundRect">
          <a:avLst/>
        </a:prstGeom>
        <a:solidFill>
          <a:schemeClr val="accent5">
            <a:hueOff val="-1161194"/>
            <a:satOff val="11641"/>
            <a:lumOff val="-80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What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is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your</a:t>
          </a:r>
          <a:r>
            <a:rPr lang="cs-CZ" sz="2400" kern="1200" dirty="0" smtClean="0"/>
            <a:t> favourite </a:t>
          </a:r>
          <a:r>
            <a:rPr lang="cs-CZ" sz="2400" kern="1200" dirty="0" err="1" smtClean="0"/>
            <a:t>dish</a:t>
          </a:r>
          <a:r>
            <a:rPr lang="cs-CZ" sz="2400" kern="1200" dirty="0" smtClean="0"/>
            <a:t>?</a:t>
          </a:r>
          <a:endParaRPr lang="cs-CZ" sz="2400" kern="1200" dirty="0"/>
        </a:p>
      </dsp:txBody>
      <dsp:txXfrm>
        <a:off x="26730" y="1908578"/>
        <a:ext cx="7579388" cy="494099"/>
      </dsp:txXfrm>
    </dsp:sp>
    <dsp:sp modelId="{73A52F07-4D73-4E6E-B634-DD85B0FCD7DC}">
      <dsp:nvSpPr>
        <dsp:cNvPr id="0" name=""/>
        <dsp:cNvSpPr/>
      </dsp:nvSpPr>
      <dsp:spPr>
        <a:xfrm>
          <a:off x="0" y="2498528"/>
          <a:ext cx="7632848" cy="547559"/>
        </a:xfrm>
        <a:prstGeom prst="roundRect">
          <a:avLst/>
        </a:prstGeom>
        <a:solidFill>
          <a:schemeClr val="accent5">
            <a:hueOff val="-1548258"/>
            <a:satOff val="15522"/>
            <a:lumOff val="-10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 </a:t>
          </a:r>
          <a:r>
            <a:rPr lang="cs-CZ" sz="2400" kern="1200" dirty="0" err="1" smtClean="0"/>
            <a:t>you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think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drinking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cola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is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healthy</a:t>
          </a:r>
          <a:r>
            <a:rPr lang="cs-CZ" sz="2400" kern="1200" dirty="0" smtClean="0"/>
            <a:t>?</a:t>
          </a:r>
          <a:endParaRPr lang="cs-CZ" sz="2400" kern="1200" dirty="0"/>
        </a:p>
      </dsp:txBody>
      <dsp:txXfrm>
        <a:off x="26730" y="2525258"/>
        <a:ext cx="7579388" cy="494099"/>
      </dsp:txXfrm>
    </dsp:sp>
    <dsp:sp modelId="{82FE6CC2-8709-43D7-9293-F734DC88942E}">
      <dsp:nvSpPr>
        <dsp:cNvPr id="0" name=""/>
        <dsp:cNvSpPr/>
      </dsp:nvSpPr>
      <dsp:spPr>
        <a:xfrm>
          <a:off x="0" y="3115208"/>
          <a:ext cx="7632848" cy="547559"/>
        </a:xfrm>
        <a:prstGeom prst="roundRect">
          <a:avLst/>
        </a:prstGeom>
        <a:solidFill>
          <a:schemeClr val="accent5">
            <a:hueOff val="-1935323"/>
            <a:satOff val="19402"/>
            <a:lumOff val="-134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 </a:t>
          </a:r>
          <a:r>
            <a:rPr lang="cs-CZ" sz="2400" kern="1200" dirty="0" err="1" smtClean="0"/>
            <a:t>you</a:t>
          </a:r>
          <a:r>
            <a:rPr lang="cs-CZ" sz="2400" kern="1200" dirty="0" smtClean="0"/>
            <a:t> drink </a:t>
          </a:r>
          <a:r>
            <a:rPr lang="cs-CZ" sz="2400" kern="1200" dirty="0" err="1" smtClean="0"/>
            <a:t>coffee</a:t>
          </a:r>
          <a:r>
            <a:rPr lang="cs-CZ" sz="2400" kern="1200" dirty="0" smtClean="0"/>
            <a:t>?</a:t>
          </a:r>
          <a:endParaRPr lang="cs-CZ" sz="2400" kern="1200" dirty="0"/>
        </a:p>
      </dsp:txBody>
      <dsp:txXfrm>
        <a:off x="26730" y="3141938"/>
        <a:ext cx="7579388" cy="494099"/>
      </dsp:txXfrm>
    </dsp:sp>
    <dsp:sp modelId="{45CF9B06-2CDD-40F4-8124-575AC6094FF6}">
      <dsp:nvSpPr>
        <dsp:cNvPr id="0" name=""/>
        <dsp:cNvSpPr/>
      </dsp:nvSpPr>
      <dsp:spPr>
        <a:xfrm>
          <a:off x="0" y="3731888"/>
          <a:ext cx="7632848" cy="547559"/>
        </a:xfrm>
        <a:prstGeom prst="roundRect">
          <a:avLst/>
        </a:prstGeom>
        <a:solidFill>
          <a:schemeClr val="accent5">
            <a:hueOff val="-2322388"/>
            <a:satOff val="23283"/>
            <a:lumOff val="-16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What</a:t>
          </a:r>
          <a:r>
            <a:rPr lang="en-US" sz="2400" kern="1200" dirty="0" smtClean="0"/>
            <a:t>`</a:t>
          </a:r>
          <a:r>
            <a:rPr lang="cs-CZ" sz="2400" kern="1200" dirty="0" smtClean="0"/>
            <a:t>s </a:t>
          </a:r>
          <a:r>
            <a:rPr lang="cs-CZ" sz="2400" kern="1200" dirty="0" err="1" smtClean="0"/>
            <a:t>your</a:t>
          </a:r>
          <a:r>
            <a:rPr lang="cs-CZ" sz="2400" kern="1200" dirty="0" smtClean="0"/>
            <a:t> favourite </a:t>
          </a:r>
          <a:r>
            <a:rPr lang="cs-CZ" sz="2400" kern="1200" dirty="0" err="1" smtClean="0"/>
            <a:t>snack</a:t>
          </a:r>
          <a:r>
            <a:rPr lang="cs-CZ" sz="2400" kern="1200" dirty="0" smtClean="0"/>
            <a:t>?</a:t>
          </a:r>
          <a:endParaRPr lang="cs-CZ" sz="2400" kern="1200" dirty="0"/>
        </a:p>
      </dsp:txBody>
      <dsp:txXfrm>
        <a:off x="26730" y="3758618"/>
        <a:ext cx="7579388" cy="494099"/>
      </dsp:txXfrm>
    </dsp:sp>
    <dsp:sp modelId="{0D5575F1-716C-43F7-ABB9-79296D2336F5}">
      <dsp:nvSpPr>
        <dsp:cNvPr id="0" name=""/>
        <dsp:cNvSpPr/>
      </dsp:nvSpPr>
      <dsp:spPr>
        <a:xfrm>
          <a:off x="0" y="4348568"/>
          <a:ext cx="7632848" cy="547559"/>
        </a:xfrm>
        <a:prstGeom prst="roundRect">
          <a:avLst/>
        </a:prstGeom>
        <a:solidFill>
          <a:schemeClr val="accent5">
            <a:hueOff val="-2709452"/>
            <a:satOff val="27163"/>
            <a:lumOff val="-1887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Have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you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ever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found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something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disgusting</a:t>
          </a:r>
          <a:r>
            <a:rPr lang="cs-CZ" sz="2400" kern="1200" dirty="0" smtClean="0"/>
            <a:t> in </a:t>
          </a:r>
          <a:r>
            <a:rPr lang="cs-CZ" sz="2400" kern="1200" dirty="0" err="1" smtClean="0"/>
            <a:t>your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food</a:t>
          </a:r>
          <a:r>
            <a:rPr lang="cs-CZ" sz="2400" kern="1200" dirty="0" smtClean="0"/>
            <a:t>?</a:t>
          </a:r>
          <a:endParaRPr lang="cs-CZ" sz="2400" kern="1200" dirty="0"/>
        </a:p>
      </dsp:txBody>
      <dsp:txXfrm>
        <a:off x="26730" y="4375298"/>
        <a:ext cx="7579388" cy="494099"/>
      </dsp:txXfrm>
    </dsp:sp>
    <dsp:sp modelId="{F6DD9D3C-C37E-4C45-B57A-11E48C5EE856}">
      <dsp:nvSpPr>
        <dsp:cNvPr id="0" name=""/>
        <dsp:cNvSpPr/>
      </dsp:nvSpPr>
      <dsp:spPr>
        <a:xfrm>
          <a:off x="0" y="4965247"/>
          <a:ext cx="7632848" cy="547559"/>
        </a:xfrm>
        <a:prstGeom prst="roundRect">
          <a:avLst/>
        </a:prstGeom>
        <a:solidFill>
          <a:schemeClr val="accent5">
            <a:hueOff val="-3096517"/>
            <a:satOff val="31044"/>
            <a:lumOff val="-2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What</a:t>
          </a:r>
          <a:r>
            <a:rPr lang="cs-CZ" sz="2400" kern="1200" dirty="0" smtClean="0"/>
            <a:t> do </a:t>
          </a:r>
          <a:r>
            <a:rPr lang="cs-CZ" sz="2400" kern="1200" dirty="0" err="1" smtClean="0"/>
            <a:t>you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thing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about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fast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food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restaurants</a:t>
          </a:r>
          <a:r>
            <a:rPr lang="cs-CZ" sz="2400" kern="1200" dirty="0" smtClean="0"/>
            <a:t>?</a:t>
          </a:r>
          <a:endParaRPr lang="cs-CZ" sz="2400" kern="1200" dirty="0"/>
        </a:p>
      </dsp:txBody>
      <dsp:txXfrm>
        <a:off x="26730" y="4991977"/>
        <a:ext cx="7579388" cy="4940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A27CE-715E-49DE-B9B9-E66206ACD758}">
      <dsp:nvSpPr>
        <dsp:cNvPr id="0" name=""/>
        <dsp:cNvSpPr/>
      </dsp:nvSpPr>
      <dsp:spPr>
        <a:xfrm>
          <a:off x="0" y="645565"/>
          <a:ext cx="7632848" cy="70726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/>
            <a:t>What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is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alcohol</a:t>
          </a:r>
          <a:r>
            <a:rPr lang="cs-CZ" sz="3100" kern="1200" dirty="0" smtClean="0"/>
            <a:t>?</a:t>
          </a:r>
          <a:endParaRPr lang="cs-CZ" sz="3100" kern="1200" dirty="0"/>
        </a:p>
      </dsp:txBody>
      <dsp:txXfrm>
        <a:off x="34526" y="680091"/>
        <a:ext cx="7563796" cy="638212"/>
      </dsp:txXfrm>
    </dsp:sp>
    <dsp:sp modelId="{651CBB54-F543-432E-B8A4-9B19389FC4AA}">
      <dsp:nvSpPr>
        <dsp:cNvPr id="0" name=""/>
        <dsp:cNvSpPr/>
      </dsp:nvSpPr>
      <dsp:spPr>
        <a:xfrm>
          <a:off x="0" y="1442110"/>
          <a:ext cx="7632848" cy="707264"/>
        </a:xfrm>
        <a:prstGeom prst="roundRect">
          <a:avLst/>
        </a:prstGeom>
        <a:solidFill>
          <a:schemeClr val="accent5">
            <a:hueOff val="-774129"/>
            <a:satOff val="7761"/>
            <a:lumOff val="-5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/>
            <a:t>How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does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alcohol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affect</a:t>
          </a:r>
          <a:r>
            <a:rPr lang="cs-CZ" sz="3100" kern="1200" dirty="0" smtClean="0"/>
            <a:t> a person?</a:t>
          </a:r>
          <a:endParaRPr lang="cs-CZ" sz="3100" kern="1200" dirty="0"/>
        </a:p>
      </dsp:txBody>
      <dsp:txXfrm>
        <a:off x="34526" y="1476636"/>
        <a:ext cx="7563796" cy="638212"/>
      </dsp:txXfrm>
    </dsp:sp>
    <dsp:sp modelId="{7AA35C11-C156-4A29-A751-0D003C6F27B8}">
      <dsp:nvSpPr>
        <dsp:cNvPr id="0" name=""/>
        <dsp:cNvSpPr/>
      </dsp:nvSpPr>
      <dsp:spPr>
        <a:xfrm>
          <a:off x="0" y="2238655"/>
          <a:ext cx="7632848" cy="707264"/>
        </a:xfrm>
        <a:prstGeom prst="roundRect">
          <a:avLst/>
        </a:prstGeom>
        <a:solidFill>
          <a:schemeClr val="accent5">
            <a:hueOff val="-1548258"/>
            <a:satOff val="15522"/>
            <a:lumOff val="-10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/>
            <a:t>You</a:t>
          </a:r>
          <a:r>
            <a:rPr lang="en-US" sz="3100" kern="1200" dirty="0" smtClean="0"/>
            <a:t>`</a:t>
          </a:r>
          <a:r>
            <a:rPr lang="cs-CZ" sz="3100" kern="1200" dirty="0" smtClean="0"/>
            <a:t>re </a:t>
          </a:r>
          <a:r>
            <a:rPr lang="cs-CZ" sz="3100" kern="1200" dirty="0" err="1" smtClean="0"/>
            <a:t>young</a:t>
          </a:r>
          <a:r>
            <a:rPr lang="cs-CZ" sz="3100" kern="1200" dirty="0" smtClean="0"/>
            <a:t>. </a:t>
          </a:r>
          <a:r>
            <a:rPr lang="cs-CZ" sz="3100" kern="1200" dirty="0" err="1" smtClean="0"/>
            <a:t>Is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drinking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bad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for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your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health</a:t>
          </a:r>
          <a:r>
            <a:rPr lang="cs-CZ" sz="3100" kern="1200" dirty="0" smtClean="0"/>
            <a:t>?</a:t>
          </a:r>
          <a:endParaRPr lang="cs-CZ" sz="3100" kern="1200" dirty="0"/>
        </a:p>
      </dsp:txBody>
      <dsp:txXfrm>
        <a:off x="34526" y="2273181"/>
        <a:ext cx="7563796" cy="638212"/>
      </dsp:txXfrm>
    </dsp:sp>
    <dsp:sp modelId="{D2DAC6D2-7170-4155-91AA-7742FFFB6BC4}">
      <dsp:nvSpPr>
        <dsp:cNvPr id="0" name=""/>
        <dsp:cNvSpPr/>
      </dsp:nvSpPr>
      <dsp:spPr>
        <a:xfrm>
          <a:off x="0" y="3035200"/>
          <a:ext cx="7632848" cy="707264"/>
        </a:xfrm>
        <a:prstGeom prst="roundRect">
          <a:avLst/>
        </a:prstGeom>
        <a:solidFill>
          <a:schemeClr val="accent5">
            <a:hueOff val="-2322388"/>
            <a:satOff val="23283"/>
            <a:lumOff val="-16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/>
            <a:t>Is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it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save</a:t>
          </a:r>
          <a:r>
            <a:rPr lang="cs-CZ" sz="3100" kern="1200" dirty="0" smtClean="0"/>
            <a:t> to drink </a:t>
          </a:r>
          <a:r>
            <a:rPr lang="cs-CZ" sz="3100" kern="1200" dirty="0" err="1" smtClean="0"/>
            <a:t>alcohol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and</a:t>
          </a:r>
          <a:r>
            <a:rPr lang="cs-CZ" sz="3100" kern="1200" dirty="0" smtClean="0"/>
            <a:t> drive?</a:t>
          </a:r>
          <a:endParaRPr lang="cs-CZ" sz="3100" kern="1200" dirty="0"/>
        </a:p>
      </dsp:txBody>
      <dsp:txXfrm>
        <a:off x="34526" y="3069726"/>
        <a:ext cx="7563796" cy="638212"/>
      </dsp:txXfrm>
    </dsp:sp>
    <dsp:sp modelId="{95FDD80C-8B49-442E-A4C4-B0811C0610C9}">
      <dsp:nvSpPr>
        <dsp:cNvPr id="0" name=""/>
        <dsp:cNvSpPr/>
      </dsp:nvSpPr>
      <dsp:spPr>
        <a:xfrm>
          <a:off x="0" y="3831745"/>
          <a:ext cx="7632848" cy="707264"/>
        </a:xfrm>
        <a:prstGeom prst="roundRect">
          <a:avLst/>
        </a:prstGeom>
        <a:solidFill>
          <a:schemeClr val="accent5">
            <a:hueOff val="-3096517"/>
            <a:satOff val="31044"/>
            <a:lumOff val="-2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/>
            <a:t>Is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it</a:t>
          </a:r>
          <a:r>
            <a:rPr lang="cs-CZ" sz="3100" kern="1200" dirty="0" smtClean="0"/>
            <a:t> OK to drink </a:t>
          </a:r>
          <a:r>
            <a:rPr lang="cs-CZ" sz="3100" kern="1200" dirty="0" err="1" smtClean="0"/>
            <a:t>when</a:t>
          </a:r>
          <a:r>
            <a:rPr lang="cs-CZ" sz="3100" kern="1200" dirty="0" smtClean="0"/>
            <a:t> </a:t>
          </a:r>
          <a:r>
            <a:rPr lang="cs-CZ" sz="3100" kern="1200" dirty="0" err="1" smtClean="0"/>
            <a:t>pregnant</a:t>
          </a:r>
          <a:r>
            <a:rPr lang="cs-CZ" sz="3100" kern="1200" dirty="0" smtClean="0"/>
            <a:t>?</a:t>
          </a:r>
          <a:endParaRPr lang="cs-CZ" sz="3100" kern="1200" dirty="0"/>
        </a:p>
      </dsp:txBody>
      <dsp:txXfrm>
        <a:off x="34526" y="3866271"/>
        <a:ext cx="7563796" cy="6382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FE69C-30AA-4FB3-B762-181EDDD5EC20}">
      <dsp:nvSpPr>
        <dsp:cNvPr id="0" name=""/>
        <dsp:cNvSpPr/>
      </dsp:nvSpPr>
      <dsp:spPr>
        <a:xfrm>
          <a:off x="294156" y="2410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MILK</a:t>
          </a:r>
          <a:endParaRPr lang="cs-CZ" sz="1900" kern="1200" dirty="0"/>
        </a:p>
      </dsp:txBody>
      <dsp:txXfrm>
        <a:off x="294156" y="2410"/>
        <a:ext cx="1464561" cy="878736"/>
      </dsp:txXfrm>
    </dsp:sp>
    <dsp:sp modelId="{5ACD95E8-E921-4981-8EF8-9A746CAB3355}">
      <dsp:nvSpPr>
        <dsp:cNvPr id="0" name=""/>
        <dsp:cNvSpPr/>
      </dsp:nvSpPr>
      <dsp:spPr>
        <a:xfrm>
          <a:off x="1905174" y="2410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COFFEE</a:t>
          </a:r>
          <a:endParaRPr lang="cs-CZ" sz="1900" kern="1200" dirty="0"/>
        </a:p>
      </dsp:txBody>
      <dsp:txXfrm>
        <a:off x="1905174" y="2410"/>
        <a:ext cx="1464561" cy="878736"/>
      </dsp:txXfrm>
    </dsp:sp>
    <dsp:sp modelId="{7D2A635D-54BB-40FA-8334-42D79535D4B8}">
      <dsp:nvSpPr>
        <dsp:cNvPr id="0" name=""/>
        <dsp:cNvSpPr/>
      </dsp:nvSpPr>
      <dsp:spPr>
        <a:xfrm>
          <a:off x="3516191" y="2410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JUICE</a:t>
          </a:r>
          <a:endParaRPr lang="cs-CZ" sz="1900" kern="1200" dirty="0"/>
        </a:p>
      </dsp:txBody>
      <dsp:txXfrm>
        <a:off x="3516191" y="2410"/>
        <a:ext cx="1464561" cy="878736"/>
      </dsp:txXfrm>
    </dsp:sp>
    <dsp:sp modelId="{5FACF553-99B8-4D99-84C8-0803E27E9E95}">
      <dsp:nvSpPr>
        <dsp:cNvPr id="0" name=""/>
        <dsp:cNvSpPr/>
      </dsp:nvSpPr>
      <dsp:spPr>
        <a:xfrm>
          <a:off x="5127208" y="2410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BEER</a:t>
          </a:r>
          <a:endParaRPr lang="cs-CZ" sz="1900" kern="1200" dirty="0"/>
        </a:p>
      </dsp:txBody>
      <dsp:txXfrm>
        <a:off x="5127208" y="2410"/>
        <a:ext cx="1464561" cy="878736"/>
      </dsp:txXfrm>
    </dsp:sp>
    <dsp:sp modelId="{19B6D693-8E8B-49DD-B959-50E72A0F18CB}">
      <dsp:nvSpPr>
        <dsp:cNvPr id="0" name=""/>
        <dsp:cNvSpPr/>
      </dsp:nvSpPr>
      <dsp:spPr>
        <a:xfrm>
          <a:off x="6738225" y="2410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WATER</a:t>
          </a:r>
          <a:endParaRPr lang="cs-CZ" sz="1900" kern="1200" dirty="0"/>
        </a:p>
      </dsp:txBody>
      <dsp:txXfrm>
        <a:off x="6738225" y="2410"/>
        <a:ext cx="1464561" cy="878736"/>
      </dsp:txXfrm>
    </dsp:sp>
    <dsp:sp modelId="{ADAB9CAE-30D2-4417-B9D3-747C5808054D}">
      <dsp:nvSpPr>
        <dsp:cNvPr id="0" name=""/>
        <dsp:cNvSpPr/>
      </dsp:nvSpPr>
      <dsp:spPr>
        <a:xfrm>
          <a:off x="294156" y="1027602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CHOCOLATE</a:t>
          </a:r>
          <a:endParaRPr lang="cs-CZ" sz="1900" kern="1200" dirty="0"/>
        </a:p>
      </dsp:txBody>
      <dsp:txXfrm>
        <a:off x="294156" y="1027602"/>
        <a:ext cx="1464561" cy="878736"/>
      </dsp:txXfrm>
    </dsp:sp>
    <dsp:sp modelId="{C7DD62AA-E32E-4D9B-91ED-3050AAC9FF4C}">
      <dsp:nvSpPr>
        <dsp:cNvPr id="0" name=""/>
        <dsp:cNvSpPr/>
      </dsp:nvSpPr>
      <dsp:spPr>
        <a:xfrm>
          <a:off x="1905174" y="1027602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ICECREAM</a:t>
          </a:r>
          <a:endParaRPr lang="cs-CZ" sz="1900" kern="1200" dirty="0"/>
        </a:p>
      </dsp:txBody>
      <dsp:txXfrm>
        <a:off x="1905174" y="1027602"/>
        <a:ext cx="1464561" cy="878736"/>
      </dsp:txXfrm>
    </dsp:sp>
    <dsp:sp modelId="{53C7A668-3088-4A6F-92F8-8B213404800E}">
      <dsp:nvSpPr>
        <dsp:cNvPr id="0" name=""/>
        <dsp:cNvSpPr/>
      </dsp:nvSpPr>
      <dsp:spPr>
        <a:xfrm>
          <a:off x="3516191" y="1027602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CHIPS</a:t>
          </a:r>
          <a:endParaRPr lang="cs-CZ" sz="1900" kern="1200" dirty="0"/>
        </a:p>
      </dsp:txBody>
      <dsp:txXfrm>
        <a:off x="3516191" y="1027602"/>
        <a:ext cx="1464561" cy="878736"/>
      </dsp:txXfrm>
    </dsp:sp>
    <dsp:sp modelId="{10C7AB82-7F92-495F-9301-3D6CB7A88B2C}">
      <dsp:nvSpPr>
        <dsp:cNvPr id="0" name=""/>
        <dsp:cNvSpPr/>
      </dsp:nvSpPr>
      <dsp:spPr>
        <a:xfrm>
          <a:off x="5127208" y="1027602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LOLIPOP</a:t>
          </a:r>
          <a:endParaRPr lang="cs-CZ" sz="1900" kern="1200" dirty="0"/>
        </a:p>
      </dsp:txBody>
      <dsp:txXfrm>
        <a:off x="5127208" y="1027602"/>
        <a:ext cx="1464561" cy="878736"/>
      </dsp:txXfrm>
    </dsp:sp>
    <dsp:sp modelId="{AE8CD7B1-6715-435B-B9B2-AF82C22638A3}">
      <dsp:nvSpPr>
        <dsp:cNvPr id="0" name=""/>
        <dsp:cNvSpPr/>
      </dsp:nvSpPr>
      <dsp:spPr>
        <a:xfrm>
          <a:off x="6738225" y="1027602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SWEET DROPS</a:t>
          </a:r>
          <a:endParaRPr lang="cs-CZ" sz="1900" kern="1200" dirty="0"/>
        </a:p>
      </dsp:txBody>
      <dsp:txXfrm>
        <a:off x="6738225" y="1027602"/>
        <a:ext cx="1464561" cy="878736"/>
      </dsp:txXfrm>
    </dsp:sp>
    <dsp:sp modelId="{ECAFCB47-1314-433E-A57A-DEAFADADD56D}">
      <dsp:nvSpPr>
        <dsp:cNvPr id="0" name=""/>
        <dsp:cNvSpPr/>
      </dsp:nvSpPr>
      <dsp:spPr>
        <a:xfrm>
          <a:off x="294156" y="2052795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BREAD</a:t>
          </a:r>
          <a:endParaRPr lang="cs-CZ" sz="1900" kern="1200" dirty="0"/>
        </a:p>
      </dsp:txBody>
      <dsp:txXfrm>
        <a:off x="294156" y="2052795"/>
        <a:ext cx="1464561" cy="878736"/>
      </dsp:txXfrm>
    </dsp:sp>
    <dsp:sp modelId="{77A511E0-F324-4AAD-AC67-0CB564ED4DA7}">
      <dsp:nvSpPr>
        <dsp:cNvPr id="0" name=""/>
        <dsp:cNvSpPr/>
      </dsp:nvSpPr>
      <dsp:spPr>
        <a:xfrm>
          <a:off x="1905174" y="2052795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ROLL</a:t>
          </a:r>
          <a:endParaRPr lang="cs-CZ" sz="1900" kern="1200" dirty="0"/>
        </a:p>
      </dsp:txBody>
      <dsp:txXfrm>
        <a:off x="1905174" y="2052795"/>
        <a:ext cx="1464561" cy="878736"/>
      </dsp:txXfrm>
    </dsp:sp>
    <dsp:sp modelId="{7DE181C9-4C20-48AA-A8BD-096A649DA424}">
      <dsp:nvSpPr>
        <dsp:cNvPr id="0" name=""/>
        <dsp:cNvSpPr/>
      </dsp:nvSpPr>
      <dsp:spPr>
        <a:xfrm>
          <a:off x="3516191" y="2052795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FLOUR</a:t>
          </a:r>
          <a:endParaRPr lang="cs-CZ" sz="1900" kern="1200" dirty="0"/>
        </a:p>
      </dsp:txBody>
      <dsp:txXfrm>
        <a:off x="3516191" y="2052795"/>
        <a:ext cx="1464561" cy="878736"/>
      </dsp:txXfrm>
    </dsp:sp>
    <dsp:sp modelId="{0A7C251B-F289-408D-B4EF-DBC9563D5326}">
      <dsp:nvSpPr>
        <dsp:cNvPr id="0" name=""/>
        <dsp:cNvSpPr/>
      </dsp:nvSpPr>
      <dsp:spPr>
        <a:xfrm>
          <a:off x="5127208" y="2052795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BUTTER</a:t>
          </a:r>
          <a:endParaRPr lang="cs-CZ" sz="1900" kern="1200" dirty="0"/>
        </a:p>
      </dsp:txBody>
      <dsp:txXfrm>
        <a:off x="5127208" y="2052795"/>
        <a:ext cx="1464561" cy="878736"/>
      </dsp:txXfrm>
    </dsp:sp>
    <dsp:sp modelId="{DC414C48-ABD2-405A-BB10-F3ECF7FDE1FF}">
      <dsp:nvSpPr>
        <dsp:cNvPr id="0" name=""/>
        <dsp:cNvSpPr/>
      </dsp:nvSpPr>
      <dsp:spPr>
        <a:xfrm>
          <a:off x="6738225" y="2052795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SOUP</a:t>
          </a:r>
          <a:endParaRPr lang="cs-CZ" sz="1900" kern="1200" dirty="0"/>
        </a:p>
      </dsp:txBody>
      <dsp:txXfrm>
        <a:off x="6738225" y="2052795"/>
        <a:ext cx="1464561" cy="878736"/>
      </dsp:txXfrm>
    </dsp:sp>
    <dsp:sp modelId="{0D5095C4-93F7-4121-8716-BE8C9413B7DD}">
      <dsp:nvSpPr>
        <dsp:cNvPr id="0" name=""/>
        <dsp:cNvSpPr/>
      </dsp:nvSpPr>
      <dsp:spPr>
        <a:xfrm>
          <a:off x="294156" y="3077988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SUGAR</a:t>
          </a:r>
          <a:endParaRPr lang="cs-CZ" sz="1900" kern="1200" dirty="0"/>
        </a:p>
      </dsp:txBody>
      <dsp:txXfrm>
        <a:off x="294156" y="3077988"/>
        <a:ext cx="1464561" cy="878736"/>
      </dsp:txXfrm>
    </dsp:sp>
    <dsp:sp modelId="{BE95B415-A216-4325-9D17-0C44D05410AB}">
      <dsp:nvSpPr>
        <dsp:cNvPr id="0" name=""/>
        <dsp:cNvSpPr/>
      </dsp:nvSpPr>
      <dsp:spPr>
        <a:xfrm>
          <a:off x="1905174" y="3077988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KETCHUP</a:t>
          </a:r>
          <a:endParaRPr lang="cs-CZ" sz="1900" kern="1200" dirty="0"/>
        </a:p>
      </dsp:txBody>
      <dsp:txXfrm>
        <a:off x="1905174" y="3077988"/>
        <a:ext cx="1464561" cy="878736"/>
      </dsp:txXfrm>
    </dsp:sp>
    <dsp:sp modelId="{151A70A3-8615-4AE7-95FE-C585A4B920AA}">
      <dsp:nvSpPr>
        <dsp:cNvPr id="0" name=""/>
        <dsp:cNvSpPr/>
      </dsp:nvSpPr>
      <dsp:spPr>
        <a:xfrm>
          <a:off x="3516191" y="3077988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COKE</a:t>
          </a:r>
          <a:endParaRPr lang="cs-CZ" sz="1900" kern="1200" dirty="0"/>
        </a:p>
      </dsp:txBody>
      <dsp:txXfrm>
        <a:off x="3516191" y="3077988"/>
        <a:ext cx="1464561" cy="878736"/>
      </dsp:txXfrm>
    </dsp:sp>
    <dsp:sp modelId="{9D6BE69B-C5A2-4EF0-B836-560A9F917C0B}">
      <dsp:nvSpPr>
        <dsp:cNvPr id="0" name=""/>
        <dsp:cNvSpPr/>
      </dsp:nvSpPr>
      <dsp:spPr>
        <a:xfrm>
          <a:off x="5127208" y="3077988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OLIVE OIL</a:t>
          </a:r>
          <a:endParaRPr lang="cs-CZ" sz="1900" kern="1200" dirty="0"/>
        </a:p>
      </dsp:txBody>
      <dsp:txXfrm>
        <a:off x="5127208" y="3077988"/>
        <a:ext cx="1464561" cy="878736"/>
      </dsp:txXfrm>
    </dsp:sp>
    <dsp:sp modelId="{BF0BB32C-8FD0-4FC8-B819-F8D6A90E9320}">
      <dsp:nvSpPr>
        <dsp:cNvPr id="0" name=""/>
        <dsp:cNvSpPr/>
      </dsp:nvSpPr>
      <dsp:spPr>
        <a:xfrm>
          <a:off x="6738225" y="3077988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YOGHURT MILK</a:t>
          </a:r>
          <a:endParaRPr lang="cs-CZ" sz="1900" kern="1200" dirty="0"/>
        </a:p>
      </dsp:txBody>
      <dsp:txXfrm>
        <a:off x="6738225" y="3077988"/>
        <a:ext cx="1464561" cy="878736"/>
      </dsp:txXfrm>
    </dsp:sp>
    <dsp:sp modelId="{E92F28D0-0B34-477B-A4AA-54181C613076}">
      <dsp:nvSpPr>
        <dsp:cNvPr id="0" name=""/>
        <dsp:cNvSpPr/>
      </dsp:nvSpPr>
      <dsp:spPr>
        <a:xfrm>
          <a:off x="294156" y="4103181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LUNCH</a:t>
          </a:r>
          <a:endParaRPr lang="cs-CZ" sz="1900" kern="1200" dirty="0"/>
        </a:p>
      </dsp:txBody>
      <dsp:txXfrm>
        <a:off x="294156" y="4103181"/>
        <a:ext cx="1464561" cy="878736"/>
      </dsp:txXfrm>
    </dsp:sp>
    <dsp:sp modelId="{C95CF1F5-66E6-46A0-A8E5-FC8C91CA3258}">
      <dsp:nvSpPr>
        <dsp:cNvPr id="0" name=""/>
        <dsp:cNvSpPr/>
      </dsp:nvSpPr>
      <dsp:spPr>
        <a:xfrm>
          <a:off x="1905174" y="4103181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MEAL</a:t>
          </a:r>
          <a:endParaRPr lang="cs-CZ" sz="1900" kern="1200" dirty="0"/>
        </a:p>
      </dsp:txBody>
      <dsp:txXfrm>
        <a:off x="1905174" y="4103181"/>
        <a:ext cx="1464561" cy="878736"/>
      </dsp:txXfrm>
    </dsp:sp>
    <dsp:sp modelId="{C76A9377-645D-4921-9977-6883FF1B719F}">
      <dsp:nvSpPr>
        <dsp:cNvPr id="0" name=""/>
        <dsp:cNvSpPr/>
      </dsp:nvSpPr>
      <dsp:spPr>
        <a:xfrm>
          <a:off x="3516191" y="4103181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SNACK</a:t>
          </a:r>
          <a:endParaRPr lang="cs-CZ" sz="1900" kern="1200" dirty="0"/>
        </a:p>
      </dsp:txBody>
      <dsp:txXfrm>
        <a:off x="3516191" y="4103181"/>
        <a:ext cx="1464561" cy="878736"/>
      </dsp:txXfrm>
    </dsp:sp>
    <dsp:sp modelId="{A71F9ECF-739B-4C10-83FD-82C168391BD9}">
      <dsp:nvSpPr>
        <dsp:cNvPr id="0" name=""/>
        <dsp:cNvSpPr/>
      </dsp:nvSpPr>
      <dsp:spPr>
        <a:xfrm>
          <a:off x="5127208" y="4103181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BREAKFAST</a:t>
          </a:r>
          <a:endParaRPr lang="cs-CZ" sz="1900" kern="1200" dirty="0"/>
        </a:p>
      </dsp:txBody>
      <dsp:txXfrm>
        <a:off x="5127208" y="4103181"/>
        <a:ext cx="1464561" cy="878736"/>
      </dsp:txXfrm>
    </dsp:sp>
    <dsp:sp modelId="{113090DD-12C2-4ABB-A170-5C2F61C393C5}">
      <dsp:nvSpPr>
        <dsp:cNvPr id="0" name=""/>
        <dsp:cNvSpPr/>
      </dsp:nvSpPr>
      <dsp:spPr>
        <a:xfrm>
          <a:off x="6738225" y="4103181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DINNER</a:t>
          </a:r>
          <a:endParaRPr lang="cs-CZ" sz="1900" kern="1200" dirty="0"/>
        </a:p>
      </dsp:txBody>
      <dsp:txXfrm>
        <a:off x="6738225" y="4103181"/>
        <a:ext cx="1464561" cy="8787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FE69C-30AA-4FB3-B762-181EDDD5EC20}">
      <dsp:nvSpPr>
        <dsp:cNvPr id="0" name=""/>
        <dsp:cNvSpPr/>
      </dsp:nvSpPr>
      <dsp:spPr>
        <a:xfrm>
          <a:off x="294156" y="2410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MILK</a:t>
          </a:r>
          <a:endParaRPr lang="cs-CZ" sz="1900" kern="1200" dirty="0"/>
        </a:p>
      </dsp:txBody>
      <dsp:txXfrm>
        <a:off x="294156" y="2410"/>
        <a:ext cx="1464561" cy="878736"/>
      </dsp:txXfrm>
    </dsp:sp>
    <dsp:sp modelId="{5ACD95E8-E921-4981-8EF8-9A746CAB3355}">
      <dsp:nvSpPr>
        <dsp:cNvPr id="0" name=""/>
        <dsp:cNvSpPr/>
      </dsp:nvSpPr>
      <dsp:spPr>
        <a:xfrm>
          <a:off x="1905174" y="2410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COFFEE</a:t>
          </a:r>
          <a:endParaRPr lang="cs-CZ" sz="1900" kern="1200" dirty="0"/>
        </a:p>
      </dsp:txBody>
      <dsp:txXfrm>
        <a:off x="1905174" y="2410"/>
        <a:ext cx="1464561" cy="878736"/>
      </dsp:txXfrm>
    </dsp:sp>
    <dsp:sp modelId="{7D2A635D-54BB-40FA-8334-42D79535D4B8}">
      <dsp:nvSpPr>
        <dsp:cNvPr id="0" name=""/>
        <dsp:cNvSpPr/>
      </dsp:nvSpPr>
      <dsp:spPr>
        <a:xfrm>
          <a:off x="3516191" y="2410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JUICE</a:t>
          </a:r>
          <a:endParaRPr lang="cs-CZ" sz="1900" kern="1200" dirty="0"/>
        </a:p>
      </dsp:txBody>
      <dsp:txXfrm>
        <a:off x="3516191" y="2410"/>
        <a:ext cx="1464561" cy="878736"/>
      </dsp:txXfrm>
    </dsp:sp>
    <dsp:sp modelId="{5FACF553-99B8-4D99-84C8-0803E27E9E95}">
      <dsp:nvSpPr>
        <dsp:cNvPr id="0" name=""/>
        <dsp:cNvSpPr/>
      </dsp:nvSpPr>
      <dsp:spPr>
        <a:xfrm>
          <a:off x="5127208" y="2410"/>
          <a:ext cx="1464561" cy="878736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BEER</a:t>
          </a:r>
          <a:endParaRPr lang="cs-CZ" sz="1900" kern="1200" dirty="0"/>
        </a:p>
      </dsp:txBody>
      <dsp:txXfrm>
        <a:off x="5127208" y="2410"/>
        <a:ext cx="1464561" cy="878736"/>
      </dsp:txXfrm>
    </dsp:sp>
    <dsp:sp modelId="{19B6D693-8E8B-49DD-B959-50E72A0F18CB}">
      <dsp:nvSpPr>
        <dsp:cNvPr id="0" name=""/>
        <dsp:cNvSpPr/>
      </dsp:nvSpPr>
      <dsp:spPr>
        <a:xfrm>
          <a:off x="6738225" y="2410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WATER</a:t>
          </a:r>
          <a:endParaRPr lang="cs-CZ" sz="1900" kern="1200" dirty="0"/>
        </a:p>
      </dsp:txBody>
      <dsp:txXfrm>
        <a:off x="6738225" y="2410"/>
        <a:ext cx="1464561" cy="878736"/>
      </dsp:txXfrm>
    </dsp:sp>
    <dsp:sp modelId="{ADAB9CAE-30D2-4417-B9D3-747C5808054D}">
      <dsp:nvSpPr>
        <dsp:cNvPr id="0" name=""/>
        <dsp:cNvSpPr/>
      </dsp:nvSpPr>
      <dsp:spPr>
        <a:xfrm>
          <a:off x="294156" y="1027602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CHOCOLATE</a:t>
          </a:r>
          <a:endParaRPr lang="cs-CZ" sz="1900" kern="1200" dirty="0"/>
        </a:p>
      </dsp:txBody>
      <dsp:txXfrm>
        <a:off x="294156" y="1027602"/>
        <a:ext cx="1464561" cy="878736"/>
      </dsp:txXfrm>
    </dsp:sp>
    <dsp:sp modelId="{C7DD62AA-E32E-4D9B-91ED-3050AAC9FF4C}">
      <dsp:nvSpPr>
        <dsp:cNvPr id="0" name=""/>
        <dsp:cNvSpPr/>
      </dsp:nvSpPr>
      <dsp:spPr>
        <a:xfrm>
          <a:off x="1905174" y="1027602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ICECREAM</a:t>
          </a:r>
          <a:endParaRPr lang="cs-CZ" sz="1900" kern="1200" dirty="0"/>
        </a:p>
      </dsp:txBody>
      <dsp:txXfrm>
        <a:off x="1905174" y="1027602"/>
        <a:ext cx="1464561" cy="878736"/>
      </dsp:txXfrm>
    </dsp:sp>
    <dsp:sp modelId="{53C7A668-3088-4A6F-92F8-8B213404800E}">
      <dsp:nvSpPr>
        <dsp:cNvPr id="0" name=""/>
        <dsp:cNvSpPr/>
      </dsp:nvSpPr>
      <dsp:spPr>
        <a:xfrm>
          <a:off x="3516191" y="1027602"/>
          <a:ext cx="1464561" cy="878736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CHIPS</a:t>
          </a:r>
          <a:endParaRPr lang="cs-CZ" sz="1900" kern="1200" dirty="0"/>
        </a:p>
      </dsp:txBody>
      <dsp:txXfrm>
        <a:off x="3516191" y="1027602"/>
        <a:ext cx="1464561" cy="878736"/>
      </dsp:txXfrm>
    </dsp:sp>
    <dsp:sp modelId="{10C7AB82-7F92-495F-9301-3D6CB7A88B2C}">
      <dsp:nvSpPr>
        <dsp:cNvPr id="0" name=""/>
        <dsp:cNvSpPr/>
      </dsp:nvSpPr>
      <dsp:spPr>
        <a:xfrm>
          <a:off x="5127208" y="1027602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LOLIPOP</a:t>
          </a:r>
          <a:endParaRPr lang="cs-CZ" sz="1900" kern="1200" dirty="0"/>
        </a:p>
      </dsp:txBody>
      <dsp:txXfrm>
        <a:off x="5127208" y="1027602"/>
        <a:ext cx="1464561" cy="878736"/>
      </dsp:txXfrm>
    </dsp:sp>
    <dsp:sp modelId="{AE8CD7B1-6715-435B-B9B2-AF82C22638A3}">
      <dsp:nvSpPr>
        <dsp:cNvPr id="0" name=""/>
        <dsp:cNvSpPr/>
      </dsp:nvSpPr>
      <dsp:spPr>
        <a:xfrm>
          <a:off x="6738225" y="1027602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SWEET DROPS</a:t>
          </a:r>
          <a:endParaRPr lang="cs-CZ" sz="1900" kern="1200" dirty="0"/>
        </a:p>
      </dsp:txBody>
      <dsp:txXfrm>
        <a:off x="6738225" y="1027602"/>
        <a:ext cx="1464561" cy="878736"/>
      </dsp:txXfrm>
    </dsp:sp>
    <dsp:sp modelId="{ECAFCB47-1314-433E-A57A-DEAFADADD56D}">
      <dsp:nvSpPr>
        <dsp:cNvPr id="0" name=""/>
        <dsp:cNvSpPr/>
      </dsp:nvSpPr>
      <dsp:spPr>
        <a:xfrm>
          <a:off x="294156" y="2052795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BREAD</a:t>
          </a:r>
          <a:endParaRPr lang="cs-CZ" sz="1900" kern="1200" dirty="0"/>
        </a:p>
      </dsp:txBody>
      <dsp:txXfrm>
        <a:off x="294156" y="2052795"/>
        <a:ext cx="1464561" cy="878736"/>
      </dsp:txXfrm>
    </dsp:sp>
    <dsp:sp modelId="{77A511E0-F324-4AAD-AC67-0CB564ED4DA7}">
      <dsp:nvSpPr>
        <dsp:cNvPr id="0" name=""/>
        <dsp:cNvSpPr/>
      </dsp:nvSpPr>
      <dsp:spPr>
        <a:xfrm>
          <a:off x="1905174" y="2052795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ROLL</a:t>
          </a:r>
          <a:endParaRPr lang="cs-CZ" sz="1900" kern="1200" dirty="0"/>
        </a:p>
      </dsp:txBody>
      <dsp:txXfrm>
        <a:off x="1905174" y="2052795"/>
        <a:ext cx="1464561" cy="878736"/>
      </dsp:txXfrm>
    </dsp:sp>
    <dsp:sp modelId="{7DE181C9-4C20-48AA-A8BD-096A649DA424}">
      <dsp:nvSpPr>
        <dsp:cNvPr id="0" name=""/>
        <dsp:cNvSpPr/>
      </dsp:nvSpPr>
      <dsp:spPr>
        <a:xfrm>
          <a:off x="3516191" y="2052795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FLOUR</a:t>
          </a:r>
          <a:endParaRPr lang="cs-CZ" sz="1900" kern="1200" dirty="0"/>
        </a:p>
      </dsp:txBody>
      <dsp:txXfrm>
        <a:off x="3516191" y="2052795"/>
        <a:ext cx="1464561" cy="878736"/>
      </dsp:txXfrm>
    </dsp:sp>
    <dsp:sp modelId="{0A7C251B-F289-408D-B4EF-DBC9563D5326}">
      <dsp:nvSpPr>
        <dsp:cNvPr id="0" name=""/>
        <dsp:cNvSpPr/>
      </dsp:nvSpPr>
      <dsp:spPr>
        <a:xfrm>
          <a:off x="5127208" y="2052795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BUTTER</a:t>
          </a:r>
          <a:endParaRPr lang="cs-CZ" sz="1900" kern="1200" dirty="0"/>
        </a:p>
      </dsp:txBody>
      <dsp:txXfrm>
        <a:off x="5127208" y="2052795"/>
        <a:ext cx="1464561" cy="878736"/>
      </dsp:txXfrm>
    </dsp:sp>
    <dsp:sp modelId="{DC414C48-ABD2-405A-BB10-F3ECF7FDE1FF}">
      <dsp:nvSpPr>
        <dsp:cNvPr id="0" name=""/>
        <dsp:cNvSpPr/>
      </dsp:nvSpPr>
      <dsp:spPr>
        <a:xfrm>
          <a:off x="6738225" y="2052795"/>
          <a:ext cx="1464561" cy="878736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SOUP</a:t>
          </a:r>
          <a:endParaRPr lang="cs-CZ" sz="1900" kern="1200" dirty="0"/>
        </a:p>
      </dsp:txBody>
      <dsp:txXfrm>
        <a:off x="6738225" y="2052795"/>
        <a:ext cx="1464561" cy="878736"/>
      </dsp:txXfrm>
    </dsp:sp>
    <dsp:sp modelId="{0D5095C4-93F7-4121-8716-BE8C9413B7DD}">
      <dsp:nvSpPr>
        <dsp:cNvPr id="0" name=""/>
        <dsp:cNvSpPr/>
      </dsp:nvSpPr>
      <dsp:spPr>
        <a:xfrm>
          <a:off x="294156" y="3077988"/>
          <a:ext cx="1464561" cy="878736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SUGAR</a:t>
          </a:r>
          <a:endParaRPr lang="cs-CZ" sz="1900" kern="1200" dirty="0"/>
        </a:p>
      </dsp:txBody>
      <dsp:txXfrm>
        <a:off x="294156" y="3077988"/>
        <a:ext cx="1464561" cy="878736"/>
      </dsp:txXfrm>
    </dsp:sp>
    <dsp:sp modelId="{BE95B415-A216-4325-9D17-0C44D05410AB}">
      <dsp:nvSpPr>
        <dsp:cNvPr id="0" name=""/>
        <dsp:cNvSpPr/>
      </dsp:nvSpPr>
      <dsp:spPr>
        <a:xfrm>
          <a:off x="1905174" y="3077988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KETCHUP</a:t>
          </a:r>
          <a:endParaRPr lang="cs-CZ" sz="1900" kern="1200" dirty="0"/>
        </a:p>
      </dsp:txBody>
      <dsp:txXfrm>
        <a:off x="1905174" y="3077988"/>
        <a:ext cx="1464561" cy="878736"/>
      </dsp:txXfrm>
    </dsp:sp>
    <dsp:sp modelId="{151A70A3-8615-4AE7-95FE-C585A4B920AA}">
      <dsp:nvSpPr>
        <dsp:cNvPr id="0" name=""/>
        <dsp:cNvSpPr/>
      </dsp:nvSpPr>
      <dsp:spPr>
        <a:xfrm>
          <a:off x="3516191" y="3077988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COKE</a:t>
          </a:r>
          <a:endParaRPr lang="cs-CZ" sz="1900" kern="1200" dirty="0"/>
        </a:p>
      </dsp:txBody>
      <dsp:txXfrm>
        <a:off x="3516191" y="3077988"/>
        <a:ext cx="1464561" cy="878736"/>
      </dsp:txXfrm>
    </dsp:sp>
    <dsp:sp modelId="{9D6BE69B-C5A2-4EF0-B836-560A9F917C0B}">
      <dsp:nvSpPr>
        <dsp:cNvPr id="0" name=""/>
        <dsp:cNvSpPr/>
      </dsp:nvSpPr>
      <dsp:spPr>
        <a:xfrm>
          <a:off x="5127208" y="3077988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OLIVE OIL</a:t>
          </a:r>
          <a:endParaRPr lang="cs-CZ" sz="1900" kern="1200" dirty="0"/>
        </a:p>
      </dsp:txBody>
      <dsp:txXfrm>
        <a:off x="5127208" y="3077988"/>
        <a:ext cx="1464561" cy="878736"/>
      </dsp:txXfrm>
    </dsp:sp>
    <dsp:sp modelId="{BF0BB32C-8FD0-4FC8-B819-F8D6A90E9320}">
      <dsp:nvSpPr>
        <dsp:cNvPr id="0" name=""/>
        <dsp:cNvSpPr/>
      </dsp:nvSpPr>
      <dsp:spPr>
        <a:xfrm>
          <a:off x="6738225" y="3077988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YOGHURT MILK</a:t>
          </a:r>
          <a:endParaRPr lang="cs-CZ" sz="1900" kern="1200" dirty="0"/>
        </a:p>
      </dsp:txBody>
      <dsp:txXfrm>
        <a:off x="6738225" y="3077988"/>
        <a:ext cx="1464561" cy="878736"/>
      </dsp:txXfrm>
    </dsp:sp>
    <dsp:sp modelId="{E92F28D0-0B34-477B-A4AA-54181C613076}">
      <dsp:nvSpPr>
        <dsp:cNvPr id="0" name=""/>
        <dsp:cNvSpPr/>
      </dsp:nvSpPr>
      <dsp:spPr>
        <a:xfrm>
          <a:off x="294156" y="4103181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LUNCH</a:t>
          </a:r>
          <a:endParaRPr lang="cs-CZ" sz="1900" kern="1200" dirty="0"/>
        </a:p>
      </dsp:txBody>
      <dsp:txXfrm>
        <a:off x="294156" y="4103181"/>
        <a:ext cx="1464561" cy="878736"/>
      </dsp:txXfrm>
    </dsp:sp>
    <dsp:sp modelId="{C95CF1F5-66E6-46A0-A8E5-FC8C91CA3258}">
      <dsp:nvSpPr>
        <dsp:cNvPr id="0" name=""/>
        <dsp:cNvSpPr/>
      </dsp:nvSpPr>
      <dsp:spPr>
        <a:xfrm>
          <a:off x="1905174" y="4103181"/>
          <a:ext cx="1464561" cy="878736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MEAL</a:t>
          </a:r>
          <a:endParaRPr lang="cs-CZ" sz="1900" kern="1200" dirty="0"/>
        </a:p>
      </dsp:txBody>
      <dsp:txXfrm>
        <a:off x="1905174" y="4103181"/>
        <a:ext cx="1464561" cy="878736"/>
      </dsp:txXfrm>
    </dsp:sp>
    <dsp:sp modelId="{C76A9377-645D-4921-9977-6883FF1B719F}">
      <dsp:nvSpPr>
        <dsp:cNvPr id="0" name=""/>
        <dsp:cNvSpPr/>
      </dsp:nvSpPr>
      <dsp:spPr>
        <a:xfrm>
          <a:off x="3516191" y="4103181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SNACK</a:t>
          </a:r>
          <a:endParaRPr lang="cs-CZ" sz="1900" kern="1200" dirty="0"/>
        </a:p>
      </dsp:txBody>
      <dsp:txXfrm>
        <a:off x="3516191" y="4103181"/>
        <a:ext cx="1464561" cy="878736"/>
      </dsp:txXfrm>
    </dsp:sp>
    <dsp:sp modelId="{A71F9ECF-739B-4C10-83FD-82C168391BD9}">
      <dsp:nvSpPr>
        <dsp:cNvPr id="0" name=""/>
        <dsp:cNvSpPr/>
      </dsp:nvSpPr>
      <dsp:spPr>
        <a:xfrm>
          <a:off x="5127208" y="4103181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BREAKFAST</a:t>
          </a:r>
          <a:endParaRPr lang="cs-CZ" sz="1900" kern="1200" dirty="0"/>
        </a:p>
      </dsp:txBody>
      <dsp:txXfrm>
        <a:off x="5127208" y="4103181"/>
        <a:ext cx="1464561" cy="878736"/>
      </dsp:txXfrm>
    </dsp:sp>
    <dsp:sp modelId="{113090DD-12C2-4ABB-A170-5C2F61C393C5}">
      <dsp:nvSpPr>
        <dsp:cNvPr id="0" name=""/>
        <dsp:cNvSpPr/>
      </dsp:nvSpPr>
      <dsp:spPr>
        <a:xfrm>
          <a:off x="6738225" y="4103181"/>
          <a:ext cx="1464561" cy="8787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DINNER</a:t>
          </a:r>
          <a:endParaRPr lang="cs-CZ" sz="1900" kern="1200" dirty="0"/>
        </a:p>
      </dsp:txBody>
      <dsp:txXfrm>
        <a:off x="6738225" y="4103181"/>
        <a:ext cx="1464561" cy="8787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8CD8626-7131-4434-A2FB-C9985CB9DF7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24482E-C5BE-4327-9607-28A153EC13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3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Food and </a:t>
            </a:r>
            <a:r>
              <a:rPr lang="cs-CZ" sz="3200" b="1" dirty="0" err="1" smtClean="0">
                <a:solidFill>
                  <a:schemeClr val="tx1"/>
                </a:solidFill>
              </a:rPr>
              <a:t>Drinks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VY_32_INOVACE_02-56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5543202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Food and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baseline="0" smtClean="0">
                          <a:effectLst/>
                          <a:latin typeface="Times New Roman"/>
                          <a:ea typeface="Times New Roman"/>
                        </a:rPr>
                        <a:t>Drinks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25. 11. 2011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Žáci zábavnou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formou hovoří o jídle a pití (druhy jídel, rozdělení), odpovídají na otázky vztahující se k tématu, pracují se slovní zásobou. Vyjadřují se k problematice zdravého životního stylu.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FOOD &amp; DRINKS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FOOD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720080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Verdana" pitchFamily="34" charset="0"/>
              </a:rPr>
              <a:t>Can</a:t>
            </a:r>
            <a:r>
              <a:rPr lang="cs-CZ" sz="2000" dirty="0" smtClean="0">
                <a:latin typeface="Verdana" pitchFamily="34" charset="0"/>
              </a:rPr>
              <a:t> </a:t>
            </a:r>
            <a:r>
              <a:rPr lang="cs-CZ" sz="2000" dirty="0" err="1" smtClean="0">
                <a:latin typeface="Verdana" pitchFamily="34" charset="0"/>
              </a:rPr>
              <a:t>you</a:t>
            </a:r>
            <a:r>
              <a:rPr lang="cs-CZ" sz="2000" dirty="0" smtClean="0">
                <a:latin typeface="Verdana" pitchFamily="34" charset="0"/>
              </a:rPr>
              <a:t> </a:t>
            </a:r>
            <a:r>
              <a:rPr lang="cs-CZ" sz="2000" dirty="0" err="1" smtClean="0">
                <a:latin typeface="Verdana" pitchFamily="34" charset="0"/>
              </a:rPr>
              <a:t>explain</a:t>
            </a:r>
            <a:r>
              <a:rPr lang="cs-CZ" sz="2000" dirty="0" smtClean="0">
                <a:latin typeface="Verdana" pitchFamily="34" charset="0"/>
              </a:rPr>
              <a:t>  </a:t>
            </a:r>
            <a:r>
              <a:rPr lang="cs-CZ" sz="2000" dirty="0" err="1" smtClean="0">
                <a:latin typeface="Verdana" pitchFamily="34" charset="0"/>
              </a:rPr>
              <a:t>the</a:t>
            </a:r>
            <a:r>
              <a:rPr lang="cs-CZ" sz="2000" dirty="0" smtClean="0">
                <a:latin typeface="Verdana" pitchFamily="34" charset="0"/>
              </a:rPr>
              <a:t> </a:t>
            </a:r>
            <a:r>
              <a:rPr lang="cs-CZ" sz="2000" dirty="0" err="1" smtClean="0">
                <a:latin typeface="Verdana" pitchFamily="34" charset="0"/>
              </a:rPr>
              <a:t>difference</a:t>
            </a:r>
            <a:r>
              <a:rPr lang="cs-CZ" sz="2000" dirty="0" smtClean="0">
                <a:latin typeface="Verdana" pitchFamily="34" charset="0"/>
              </a:rPr>
              <a:t>? Use in a sentence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708920"/>
            <a:ext cx="151216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Verdana" pitchFamily="34" charset="0"/>
              </a:rPr>
              <a:t>FOOD</a:t>
            </a:r>
            <a:endParaRPr lang="cs-CZ" sz="2400" b="1" dirty="0">
              <a:latin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2708920"/>
            <a:ext cx="151216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</a:rPr>
              <a:t>MEAL</a:t>
            </a:r>
            <a:endParaRPr lang="cs-CZ" sz="2400" b="1" dirty="0"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2708920"/>
            <a:ext cx="151216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</a:rPr>
              <a:t>DISH</a:t>
            </a:r>
            <a:endParaRPr lang="cs-CZ" sz="2400" b="1" dirty="0"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645024"/>
            <a:ext cx="259228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645024"/>
            <a:ext cx="2627933" cy="262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645024"/>
            <a:ext cx="2627933" cy="262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23528" y="5877272"/>
            <a:ext cx="2592288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APPLES, MEAT, BUTTER, BREAD, …</a:t>
            </a:r>
            <a:endParaRPr lang="cs-CZ" sz="16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5877272"/>
            <a:ext cx="2592288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BREAKFAST, DINNER, LUNCH, …</a:t>
            </a:r>
            <a:endParaRPr lang="cs-CZ" sz="16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5877272"/>
            <a:ext cx="2592288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SOUP, RISOTTO, CAKE, …</a:t>
            </a:r>
            <a:endParaRPr lang="cs-CZ" sz="16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 animBg="1"/>
      <p:bldP spid="11" grpId="0" build="allAtOnce" animBg="1"/>
      <p:bldP spid="12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153400" cy="9906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správné odpovědi k otázkám:</a:t>
            </a:r>
            <a:endParaRPr lang="cs-CZ" sz="32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251520" y="1988840"/>
          <a:ext cx="403244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4932040" y="1988840"/>
          <a:ext cx="388843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7" name="Přímá spojovací šipka 6"/>
          <p:cNvCxnSpPr/>
          <p:nvPr/>
        </p:nvCxnSpPr>
        <p:spPr>
          <a:xfrm flipV="1">
            <a:off x="4283968" y="3573016"/>
            <a:ext cx="648072" cy="2016224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283968" y="2420888"/>
            <a:ext cx="648072" cy="0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283968" y="3501008"/>
            <a:ext cx="648072" cy="2160240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283968" y="4509120"/>
            <a:ext cx="648072" cy="144016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260648"/>
            <a:ext cx="32624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 I N G O !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067944" y="260648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Write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down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9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kinds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of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fruit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and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vegetable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: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Verdan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484784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484784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941168"/>
            <a:ext cx="1547813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3212976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696" y="3284984"/>
            <a:ext cx="1512168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3212976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96136" y="1484784"/>
            <a:ext cx="1547813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835696" y="4941168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796136" y="4941168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260648"/>
            <a:ext cx="32624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 I N G O !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851920" y="476672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Write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down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9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kinds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of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food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: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Verdan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84784"/>
            <a:ext cx="1763837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941168"/>
            <a:ext cx="1763837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212977"/>
            <a:ext cx="1691829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3212976"/>
            <a:ext cx="1691829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3212976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1484784"/>
            <a:ext cx="1763837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4941168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/>
          <p:nvPr/>
        </p:nvSpPr>
        <p:spPr>
          <a:xfrm>
            <a:off x="4067944" y="55892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FLOUR</a:t>
            </a:r>
            <a:endParaRPr lang="cs-CZ" dirty="0"/>
          </a:p>
        </p:txBody>
      </p:sp>
      <p:pic>
        <p:nvPicPr>
          <p:cNvPr id="2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688" y="4941168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/>
          <p:nvPr/>
        </p:nvSpPr>
        <p:spPr>
          <a:xfrm>
            <a:off x="2051720" y="55172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SUGAR</a:t>
            </a:r>
            <a:endParaRPr lang="cs-CZ" dirty="0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96136" y="1484785"/>
            <a:ext cx="1619821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extovéPole 24"/>
          <p:cNvSpPr txBox="1"/>
          <p:nvPr/>
        </p:nvSpPr>
        <p:spPr>
          <a:xfrm>
            <a:off x="5868144" y="191683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Salt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uild="allAtOnce"/>
      <p:bldP spid="23" grpId="0" build="allAtOnce"/>
      <p:bldP spid="25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260648"/>
            <a:ext cx="32624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 I N G O !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851920" y="476672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Write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down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9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kinds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of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</a:rPr>
              <a:t> drink: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484784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484784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3212976"/>
            <a:ext cx="1547813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3212977"/>
            <a:ext cx="1619821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1484784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3212977"/>
            <a:ext cx="1691829" cy="15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688" y="4941168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4941168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796136" y="4941168"/>
            <a:ext cx="1547813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/>
          <p:nvPr/>
        </p:nvSpPr>
        <p:spPr>
          <a:xfrm>
            <a:off x="5868144" y="616530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Tomato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91680" y="44371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Beer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uild="allAtOnce"/>
      <p:bldP spid="27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88640"/>
            <a:ext cx="49039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Make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sentences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467544" y="1052736"/>
          <a:ext cx="7776864" cy="5072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6237312"/>
            <a:ext cx="82089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latin typeface="Verdana" pitchFamily="34" charset="0"/>
              </a:rPr>
              <a:t>Example</a:t>
            </a:r>
            <a:r>
              <a:rPr lang="cs-CZ" sz="1600" dirty="0" smtClean="0">
                <a:latin typeface="Verdana" pitchFamily="34" charset="0"/>
              </a:rPr>
              <a:t>: </a:t>
            </a:r>
            <a:r>
              <a:rPr lang="cs-CZ" sz="1600" b="1" dirty="0" err="1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We</a:t>
            </a:r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 serve </a:t>
            </a:r>
            <a:r>
              <a:rPr lang="cs-CZ" sz="1600" b="1" dirty="0" err="1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soup</a:t>
            </a:r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 in a </a:t>
            </a:r>
            <a:r>
              <a:rPr lang="cs-CZ" sz="1600" b="1" dirty="0" err="1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deep</a:t>
            </a:r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  <a:latin typeface="Verdana" pitchFamily="34" charset="0"/>
              </a:rPr>
              <a:t> plate.</a:t>
            </a:r>
            <a:endParaRPr lang="cs-CZ" sz="1600" b="1" dirty="0">
              <a:solidFill>
                <a:schemeClr val="bg2">
                  <a:lumMod val="5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471475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itchFamily="34" charset="0"/>
              </a:rPr>
              <a:t>Answer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itchFamily="34" charset="0"/>
              </a:rPr>
              <a:t> </a:t>
            </a:r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itchFamily="34" charset="0"/>
              </a:rPr>
              <a:t>the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itchFamily="34" charset="0"/>
              </a:rPr>
              <a:t> </a:t>
            </a:r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itchFamily="34" charset="0"/>
              </a:rPr>
              <a:t>questions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Verdana" pitchFamily="34" charset="0"/>
              </a:rPr>
              <a:t>: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Verdana" pitchFamily="34" charset="0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539552" y="980728"/>
          <a:ext cx="7632848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DRINK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467544" y="1412776"/>
          <a:ext cx="7632848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437112"/>
            <a:ext cx="198884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4" y="188640"/>
            <a:ext cx="2627933" cy="262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2879601" cy="2879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268760"/>
            <a:ext cx="2880320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268760"/>
            <a:ext cx="2843808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476672"/>
            <a:ext cx="856895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Verdana" pitchFamily="34" charset="0"/>
              </a:rPr>
              <a:t>Find</a:t>
            </a:r>
            <a:r>
              <a:rPr lang="cs-CZ" sz="2400" dirty="0" smtClean="0">
                <a:latin typeface="Verdana" pitchFamily="34" charset="0"/>
              </a:rPr>
              <a:t> 5 </a:t>
            </a:r>
            <a:r>
              <a:rPr lang="cs-CZ" sz="2400" dirty="0" err="1" smtClean="0">
                <a:latin typeface="Verdana" pitchFamily="34" charset="0"/>
              </a:rPr>
              <a:t>advantages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and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disadvantages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of</a:t>
            </a:r>
            <a:r>
              <a:rPr lang="cs-CZ" sz="2400" dirty="0" smtClean="0">
                <a:latin typeface="Verdana" pitchFamily="34" charset="0"/>
              </a:rPr>
              <a:t> FAST FOOD:</a:t>
            </a:r>
            <a:endParaRPr lang="cs-CZ" sz="2400" dirty="0">
              <a:latin typeface="Verdana" pitchFamily="34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4221088"/>
            <a:ext cx="2492896" cy="2492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4221088"/>
            <a:ext cx="2483917" cy="2483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88640"/>
            <a:ext cx="84972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do řady nepatří? A proč?: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395536" y="1268760"/>
          <a:ext cx="8496944" cy="4984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Šipka doprava 7"/>
          <p:cNvSpPr/>
          <p:nvPr/>
        </p:nvSpPr>
        <p:spPr>
          <a:xfrm>
            <a:off x="7092280" y="6309320"/>
            <a:ext cx="576064" cy="285340"/>
          </a:xfrm>
          <a:prstGeom prst="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740352" y="6309320"/>
            <a:ext cx="864096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251520" y="980728"/>
          <a:ext cx="8496944" cy="4984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988840"/>
            <a:ext cx="79928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>
                <a:latin typeface="Verdana" pitchFamily="34" charset="0"/>
              </a:rPr>
              <a:t>Všechny použité obrázky:Www.office.</a:t>
            </a:r>
            <a:r>
              <a:rPr lang="cs-CZ" sz="1400" i="1" dirty="0" err="1" smtClean="0">
                <a:latin typeface="Verdana" pitchFamily="34" charset="0"/>
              </a:rPr>
              <a:t>microsoft.com</a:t>
            </a:r>
            <a:r>
              <a:rPr lang="cs-CZ" sz="1400" dirty="0" smtClean="0">
                <a:latin typeface="Verdana" pitchFamily="34" charset="0"/>
              </a:rPr>
              <a:t> [online]. c2011 [cit. 2011-11-30]. </a:t>
            </a:r>
            <a:endParaRPr lang="cs-CZ" sz="14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179</TotalTime>
  <Words>472</Words>
  <Application>Microsoft Office PowerPoint</Application>
  <PresentationFormat>Předvádění na obrazovce (4:3)</PresentationFormat>
  <Paragraphs>180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Medián</vt:lpstr>
      <vt:lpstr>Anglický jazyk – cvičení na podporu konverzace </vt:lpstr>
      <vt:lpstr>FOOD &amp; DRINKS</vt:lpstr>
      <vt:lpstr>FOOD</vt:lpstr>
      <vt:lpstr>Přiřaď správné odpovědi k otázkám: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DRINK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&amp; DRINK</dc:title>
  <dc:creator>kozlovsky</dc:creator>
  <cp:lastModifiedBy>Petr Kozlovský</cp:lastModifiedBy>
  <cp:revision>21</cp:revision>
  <dcterms:created xsi:type="dcterms:W3CDTF">2011-11-30T19:24:19Z</dcterms:created>
  <dcterms:modified xsi:type="dcterms:W3CDTF">2011-12-19T15:51:37Z</dcterms:modified>
</cp:coreProperties>
</file>