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</a:t>
          </a:r>
          <a:r>
            <a:rPr lang="cs-CZ" dirty="0" err="1" smtClean="0"/>
            <a:t>školy:ZÁKLADNÍ</a:t>
          </a:r>
          <a:r>
            <a:rPr lang="cs-CZ" dirty="0" smtClean="0"/>
            <a:t>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err="1" smtClean="0"/>
            <a:t>autor:VAŇOUSOVÁ</a:t>
          </a:r>
          <a:r>
            <a:rPr lang="cs-CZ" dirty="0" smtClean="0"/>
            <a:t>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</a:t>
          </a:r>
          <a:r>
            <a:rPr lang="cs-CZ" dirty="0" smtClean="0"/>
            <a:t>3.ROČNÍK_07_stavba-věta,hlásky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</a:t>
          </a:r>
          <a:r>
            <a:rPr lang="cs-CZ" sz="1900" kern="1200" dirty="0" err="1" smtClean="0"/>
            <a:t>školy:ZÁKLADNÍ</a:t>
          </a:r>
          <a:r>
            <a:rPr lang="cs-CZ" sz="1900" kern="1200" dirty="0" smtClean="0"/>
            <a:t>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err="1" smtClean="0"/>
            <a:t>autor:VAŇOUSOVÁ</a:t>
          </a:r>
          <a:r>
            <a:rPr lang="cs-CZ" sz="1900" kern="1200" dirty="0" smtClean="0"/>
            <a:t>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</a:t>
          </a:r>
          <a:r>
            <a:rPr lang="cs-CZ" sz="1900" kern="1200" dirty="0" smtClean="0"/>
            <a:t>3.ROČNÍK_07_stavba-věta,hlásky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99534177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Anotace: prezentace slouží k procvičování  </a:t>
            </a:r>
            <a:r>
              <a:rPr lang="cs-CZ" sz="2400" dirty="0" smtClean="0">
                <a:solidFill>
                  <a:schemeClr val="tx1"/>
                </a:solidFill>
              </a:rPr>
              <a:t>rozdělení hlásek a druhů vět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Správně doplň: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990681630"/>
              </p:ext>
            </p:extLst>
          </p:nvPr>
        </p:nvGraphicFramePr>
        <p:xfrm>
          <a:off x="1143000" y="731838"/>
          <a:ext cx="6400800" cy="820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0400"/>
                <a:gridCol w="320040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Věty se skládají ze</a:t>
                      </a:r>
                      <a:endParaRPr lang="cs-CZ" sz="2000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slov</a:t>
                      </a:r>
                      <a:endParaRPr lang="cs-CZ" sz="2000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Slova se skládají z</a:t>
                      </a:r>
                      <a:endParaRPr lang="cs-CZ" sz="2000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slabik</a:t>
                      </a:r>
                      <a:endParaRPr lang="cs-CZ" sz="2000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Slabiky se skládají z</a:t>
                      </a:r>
                      <a:endParaRPr lang="cs-CZ" sz="2000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hlásek</a:t>
                      </a:r>
                      <a:endParaRPr lang="cs-CZ" sz="2000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Hlásky rozdělujeme na</a:t>
                      </a:r>
                      <a:endParaRPr lang="cs-CZ" sz="2000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Samohlásky, souhlásky</a:t>
                      </a:r>
                      <a:endParaRPr lang="cs-CZ" sz="2000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Samohlásky dělíme</a:t>
                      </a:r>
                      <a:r>
                        <a:rPr lang="cs-CZ" sz="2000" baseline="0" dirty="0" smtClean="0"/>
                        <a:t> na</a:t>
                      </a:r>
                      <a:endParaRPr lang="cs-CZ" sz="2000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krátké, dlouhé</a:t>
                      </a:r>
                      <a:endParaRPr lang="cs-CZ" sz="2000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Souhlásky dělíme na</a:t>
                      </a:r>
                      <a:endParaRPr lang="cs-CZ" sz="2000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měkké, tvrdé,</a:t>
                      </a:r>
                      <a:r>
                        <a:rPr lang="cs-CZ" sz="2000" baseline="0" dirty="0" smtClean="0"/>
                        <a:t> obojetné</a:t>
                      </a:r>
                      <a:endParaRPr lang="cs-CZ" sz="2000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Vyjmenuj samohlásky</a:t>
                      </a:r>
                      <a:endParaRPr lang="cs-CZ" sz="2000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a,e,i,o,u</a:t>
                      </a:r>
                      <a:endParaRPr lang="cs-CZ" sz="2000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Vyjmenuj tvrdé souhlásky</a:t>
                      </a:r>
                      <a:endParaRPr lang="cs-CZ" sz="2000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h,ch,k,r,d,t,n</a:t>
                      </a:r>
                      <a:endParaRPr lang="cs-CZ" sz="2000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Vyjmenuje měkké souhlásky</a:t>
                      </a:r>
                      <a:endParaRPr lang="cs-CZ" sz="2000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ž,š,č,ř,c,j,ď,ť,ň</a:t>
                      </a:r>
                      <a:r>
                        <a:rPr lang="cs-CZ" sz="2000" dirty="0" smtClean="0"/>
                        <a:t>,</a:t>
                      </a:r>
                      <a:endParaRPr lang="cs-CZ" sz="2000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Vyjmenuj obojetné souhlásky</a:t>
                      </a:r>
                      <a:endParaRPr lang="cs-CZ" sz="2000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b,f,l,m,p,s,v,z</a:t>
                      </a:r>
                      <a:endParaRPr lang="cs-CZ" sz="2000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Vyjmenuj druhy vět</a:t>
                      </a:r>
                      <a:endParaRPr lang="cs-CZ" sz="2000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oznamovací, </a:t>
                      </a:r>
                      <a:r>
                        <a:rPr lang="cs-CZ" sz="2000" dirty="0" err="1" smtClean="0"/>
                        <a:t>rozkazovací,tázací,přací</a:t>
                      </a:r>
                      <a:endParaRPr lang="cs-CZ" sz="2000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 kterou větou se píše otazník?</a:t>
                      </a:r>
                      <a:endParaRPr lang="cs-CZ" sz="2000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tázací</a:t>
                      </a:r>
                      <a:endParaRPr lang="cs-CZ" sz="2000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 kterou větou se píše tečka?</a:t>
                      </a:r>
                      <a:endParaRPr lang="cs-CZ" sz="2000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oznamovací, přací</a:t>
                      </a:r>
                      <a:endParaRPr lang="cs-CZ" sz="2000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 kterou</a:t>
                      </a:r>
                      <a:r>
                        <a:rPr lang="cs-CZ" sz="2000" baseline="0" dirty="0" smtClean="0"/>
                        <a:t> větou se píše vykřičník?</a:t>
                      </a:r>
                      <a:endParaRPr lang="cs-CZ" sz="2000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rozkazovací, přací</a:t>
                      </a:r>
                      <a:endParaRPr lang="cs-CZ" sz="2000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71120" marR="71120"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283968" y="1052736"/>
            <a:ext cx="3240360" cy="77048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528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200</TotalTime>
  <Words>113</Words>
  <Application>Microsoft Office PowerPoint</Application>
  <PresentationFormat>Předvádění na obrazovce (4:3)</PresentationFormat>
  <Paragraphs>35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Aerodynamika</vt:lpstr>
      <vt:lpstr>Prezentace aplikace PowerPoint</vt:lpstr>
      <vt:lpstr>Správně doplň: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24</cp:revision>
  <dcterms:created xsi:type="dcterms:W3CDTF">2011-10-11T06:33:29Z</dcterms:created>
  <dcterms:modified xsi:type="dcterms:W3CDTF">2011-10-12T18:23:36Z</dcterms:modified>
</cp:coreProperties>
</file>