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sldIdLst>
    <p:sldId id="263" r:id="rId2"/>
    <p:sldId id="256" r:id="rId3"/>
    <p:sldId id="257" r:id="rId4"/>
    <p:sldId id="260" r:id="rId5"/>
    <p:sldId id="258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4%8C%C3%8DNA+KUNG-+FU&amp;hl=cs&amp;sa=G&amp;tbm=isch&amp;tbnid=E0FVhNzIUGDLbM:&amp;imgrefurl=http://huminator.blogspot.com/2010/08/kung-fu.html&amp;docid=Zi4cspwOqU5O3M&amp;w=500&amp;h=333&amp;ei=1ApiToqvMabb4QTyvZDBCg&amp;zoom=1&amp;iact=rc&amp;dur=169&amp;page=7&amp;tbnh=93&amp;tbnw=139&amp;start=110&amp;ndsp=17&amp;ved=1t:429,r:11,s:110&amp;tx=51&amp;ty=62&amp;biw=1191&amp;bih=599" TargetMode="External"/><Relationship Id="rId2" Type="http://schemas.openxmlformats.org/officeDocument/2006/relationships/hyperlink" Target="http://cs.wikipedia.org/wiki/%C4%8C%C3%ADnsk%C3%A1_lidov%C3%A1_republi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AKUPUNKTURA&amp;hl=cs&amp;tbm=isch&amp;tbnid=kbrjJa5NKsj3GM:&amp;imgrefurl=http://lmg.letmeget.net/blog/acupuncture-works-pain-relief&amp;docid=Ovw8ywBnGkQdFM&amp;w=600&amp;h=400&amp;ei=CwtiTuPhGNTP4QT_47ypCg&amp;zoom=1&amp;iact=rc&amp;dur=175&amp;page=1&amp;tbnh=102&amp;tbnw=153&amp;start=0&amp;ndsp=20&amp;ved=1t:429,r:11,s:0&amp;tx=63&amp;ty=39&amp;biw=1191&amp;bih=5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16809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VY_52_INOVACE_29_Čína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673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80728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cs-CZ" sz="8800" dirty="0" smtClean="0"/>
              <a:t>ČÍNA</a:t>
            </a:r>
            <a:endParaRPr lang="cs-CZ" sz="8800" dirty="0"/>
          </a:p>
        </p:txBody>
      </p:sp>
      <p:pic>
        <p:nvPicPr>
          <p:cNvPr id="1027" name="Picture 3" descr="C:\Users\OEM\Pictures\ČÍNA VLAJ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685" y="260648"/>
            <a:ext cx="4536504" cy="30224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China_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581208"/>
            <a:ext cx="3672407" cy="40881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ČÍNA ZNA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52584"/>
            <a:ext cx="2930270" cy="32083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53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1411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ROZLOHA: </a:t>
            </a:r>
            <a:r>
              <a:rPr lang="cs-CZ" dirty="0" smtClean="0">
                <a:solidFill>
                  <a:srgbClr val="FF0000"/>
                </a:solidFill>
              </a:rPr>
              <a:t>9 572 900 km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dirty="0" smtClean="0"/>
              <a:t>POČET OBYVATEL: </a:t>
            </a:r>
            <a:r>
              <a:rPr lang="cs-CZ" dirty="0" smtClean="0">
                <a:solidFill>
                  <a:srgbClr val="FF0000"/>
                </a:solidFill>
              </a:rPr>
              <a:t>1,3 mld.</a:t>
            </a:r>
            <a:endParaRPr lang="cs-CZ" dirty="0" smtClean="0"/>
          </a:p>
          <a:p>
            <a:r>
              <a:rPr lang="cs-CZ" dirty="0" smtClean="0"/>
              <a:t>HLAVNÍ MĚSTO: </a:t>
            </a:r>
            <a:r>
              <a:rPr lang="cs-CZ" dirty="0" smtClean="0">
                <a:solidFill>
                  <a:srgbClr val="FF0000"/>
                </a:solidFill>
              </a:rPr>
              <a:t>Peking</a:t>
            </a:r>
            <a:endParaRPr lang="cs-CZ" dirty="0" smtClean="0"/>
          </a:p>
          <a:p>
            <a:r>
              <a:rPr lang="cs-CZ" dirty="0" smtClean="0"/>
              <a:t>DALŠÍ MĚSTA: </a:t>
            </a:r>
            <a:r>
              <a:rPr lang="cs-CZ" dirty="0" smtClean="0">
                <a:solidFill>
                  <a:srgbClr val="FF0000"/>
                </a:solidFill>
              </a:rPr>
              <a:t>Šanghaj, Kanton, </a:t>
            </a:r>
            <a:r>
              <a:rPr lang="cs-CZ" dirty="0" err="1" smtClean="0">
                <a:solidFill>
                  <a:srgbClr val="FF0000"/>
                </a:solidFill>
              </a:rPr>
              <a:t>Wuhan</a:t>
            </a:r>
            <a:endParaRPr lang="cs-CZ" dirty="0" smtClean="0"/>
          </a:p>
          <a:p>
            <a:r>
              <a:rPr lang="cs-CZ" dirty="0" smtClean="0"/>
              <a:t>ÚŘEDNÍ JAZYK: </a:t>
            </a:r>
            <a:r>
              <a:rPr lang="cs-CZ" dirty="0" smtClean="0">
                <a:solidFill>
                  <a:srgbClr val="FF0000"/>
                </a:solidFill>
              </a:rPr>
              <a:t>čínština</a:t>
            </a:r>
            <a:endParaRPr lang="cs-CZ" dirty="0" smtClean="0"/>
          </a:p>
          <a:p>
            <a:r>
              <a:rPr lang="cs-CZ" dirty="0" smtClean="0"/>
              <a:t>HLAVNÍ NÁBOŽENSTVÍ: </a:t>
            </a:r>
            <a:r>
              <a:rPr lang="cs-CZ" dirty="0" smtClean="0">
                <a:solidFill>
                  <a:srgbClr val="FF0000"/>
                </a:solidFill>
              </a:rPr>
              <a:t>konfuciánství, taoismus,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buddhismus, </a:t>
            </a:r>
            <a:r>
              <a:rPr lang="cs-CZ" dirty="0" err="1" smtClean="0">
                <a:solidFill>
                  <a:srgbClr val="FF0000"/>
                </a:solidFill>
              </a:rPr>
              <a:t>křesťanství,islám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 smtClean="0"/>
          </a:p>
          <a:p>
            <a:r>
              <a:rPr lang="cs-CZ" dirty="0" smtClean="0"/>
              <a:t>MĚNA: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hu-HU" dirty="0" smtClean="0">
                <a:solidFill>
                  <a:srgbClr val="FF0000"/>
                </a:solidFill>
              </a:rPr>
              <a:t>ű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endParaRPr lang="cs-CZ" dirty="0" smtClean="0"/>
          </a:p>
          <a:p>
            <a:r>
              <a:rPr lang="cs-CZ" dirty="0" smtClean="0"/>
              <a:t>HLAVNÍ VÝVOZNÍ POLOŽKY: </a:t>
            </a:r>
            <a:r>
              <a:rPr lang="cs-CZ" dirty="0" smtClean="0">
                <a:solidFill>
                  <a:srgbClr val="FF0000"/>
                </a:solidFill>
              </a:rPr>
              <a:t>ropa, uhlí, textil, obuv, čaj,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hedvábí, ryby</a:t>
            </a:r>
            <a:endParaRPr lang="cs-CZ" dirty="0" smtClean="0"/>
          </a:p>
          <a:p>
            <a:r>
              <a:rPr lang="cs-CZ" dirty="0" smtClean="0"/>
              <a:t>STÁTNÍ ZŘÍZENÍ</a:t>
            </a:r>
            <a:r>
              <a:rPr lang="cs-CZ" smtClean="0"/>
              <a:t>: </a:t>
            </a:r>
            <a:r>
              <a:rPr lang="cs-CZ" smtClean="0">
                <a:solidFill>
                  <a:srgbClr val="FF0000"/>
                </a:solidFill>
              </a:rPr>
              <a:t>republika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0965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Čína má…………………….obyvatel na světě. Většina obyvatel žije ve ……………………… nížině. Hlavní město je ……………….. Český název řeky </a:t>
            </a:r>
            <a:r>
              <a:rPr lang="cs-CZ" dirty="0" err="1" smtClean="0"/>
              <a:t>Chuang</a:t>
            </a:r>
            <a:r>
              <a:rPr lang="cs-CZ" dirty="0" smtClean="0"/>
              <a:t> Che je …………………. Památkou na starověkou Čínu je Velká………………………………. Z období starověké Číny pochází mnoho objevů, např. ……………………………………………………………………….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72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DOPLNĚNÉ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Čína má nejvíce </a:t>
            </a:r>
            <a:r>
              <a:rPr lang="cs-CZ" dirty="0" smtClean="0">
                <a:solidFill>
                  <a:srgbClr val="FF0000"/>
                </a:solidFill>
              </a:rPr>
              <a:t>obyvatel</a:t>
            </a:r>
            <a:r>
              <a:rPr lang="cs-CZ" dirty="0" smtClean="0"/>
              <a:t> na světě. Většina obyvatel žije ve </a:t>
            </a:r>
            <a:r>
              <a:rPr lang="cs-CZ" dirty="0" smtClean="0">
                <a:solidFill>
                  <a:srgbClr val="FF0000"/>
                </a:solidFill>
              </a:rPr>
              <a:t>Velké čínské </a:t>
            </a:r>
            <a:r>
              <a:rPr lang="cs-CZ" dirty="0" smtClean="0"/>
              <a:t>nížině. Hlavní město je</a:t>
            </a:r>
            <a:r>
              <a:rPr lang="cs-CZ" dirty="0" smtClean="0">
                <a:solidFill>
                  <a:srgbClr val="FF0000"/>
                </a:solidFill>
              </a:rPr>
              <a:t> Peking</a:t>
            </a:r>
            <a:r>
              <a:rPr lang="cs-CZ" dirty="0" smtClean="0"/>
              <a:t>. Český název řeky </a:t>
            </a:r>
            <a:r>
              <a:rPr lang="cs-CZ" dirty="0" err="1" smtClean="0"/>
              <a:t>Chuang</a:t>
            </a:r>
            <a:r>
              <a:rPr lang="cs-CZ" dirty="0" smtClean="0"/>
              <a:t> Che je </a:t>
            </a:r>
            <a:r>
              <a:rPr lang="cs-CZ" dirty="0" smtClean="0">
                <a:solidFill>
                  <a:srgbClr val="FF0000"/>
                </a:solidFill>
              </a:rPr>
              <a:t>Žlutá řeka</a:t>
            </a:r>
            <a:r>
              <a:rPr lang="cs-CZ" dirty="0" smtClean="0"/>
              <a:t>. Památkou na starověkou Čínu je Velká </a:t>
            </a:r>
            <a:r>
              <a:rPr lang="cs-CZ" dirty="0" smtClean="0">
                <a:solidFill>
                  <a:srgbClr val="FF0000"/>
                </a:solidFill>
              </a:rPr>
              <a:t>čínská zeď</a:t>
            </a:r>
            <a:r>
              <a:rPr lang="cs-CZ" dirty="0" smtClean="0"/>
              <a:t>. Z období starověké Číny pochází mnoho objevů, např. </a:t>
            </a:r>
            <a:r>
              <a:rPr lang="cs-CZ" dirty="0" smtClean="0">
                <a:solidFill>
                  <a:srgbClr val="FF0000"/>
                </a:solidFill>
              </a:rPr>
              <a:t>kompas, hedvábí, porcelán, střelný prach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72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FOTOGALERIE 1</a:t>
            </a:r>
            <a:endParaRPr lang="cs-CZ" dirty="0"/>
          </a:p>
        </p:txBody>
      </p:sp>
      <p:pic>
        <p:nvPicPr>
          <p:cNvPr id="2050" name="Picture 2" descr="C:\Users\OEM\Pictures\akupunktu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718" y="4531733"/>
            <a:ext cx="3029350" cy="19450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24564" y="6476754"/>
            <a:ext cx="1371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akupunktura</a:t>
            </a:r>
            <a:endParaRPr lang="cs-CZ" dirty="0"/>
          </a:p>
        </p:txBody>
      </p:sp>
      <p:pic>
        <p:nvPicPr>
          <p:cNvPr id="2051" name="Picture 3" descr="C:\Users\OEM\Pictures\kungfuimg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80" y="1556792"/>
            <a:ext cx="3924300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03054" y="1592554"/>
            <a:ext cx="916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Kung-fu</a:t>
            </a:r>
            <a:endParaRPr lang="cs-CZ" dirty="0"/>
          </a:p>
        </p:txBody>
      </p:sp>
      <p:pic>
        <p:nvPicPr>
          <p:cNvPr id="2052" name="Picture 4" descr="C:\Users\OEM\Pictures\wu š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80" y="4414292"/>
            <a:ext cx="3938364" cy="2309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4581128"/>
            <a:ext cx="78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Wu-šu</a:t>
            </a:r>
            <a:endParaRPr lang="cs-CZ" dirty="0"/>
          </a:p>
        </p:txBody>
      </p:sp>
      <p:pic>
        <p:nvPicPr>
          <p:cNvPr id="2053" name="Picture 5" descr="C:\Users\OEM\Pictures\přehrada tři soutěsk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98" y="1422818"/>
            <a:ext cx="4040909" cy="29322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11630" y="1592554"/>
            <a:ext cx="2197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řehrada Tři soutěsky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FOTOGALERIE 2</a:t>
            </a:r>
            <a:endParaRPr lang="cs-CZ" dirty="0"/>
          </a:p>
        </p:txBody>
      </p:sp>
      <p:pic>
        <p:nvPicPr>
          <p:cNvPr id="3074" name="Picture 2" descr="C:\Users\OEM\Pictures\800px-GreatWall_2004_Summer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1"/>
            <a:ext cx="4064000" cy="27662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475492"/>
            <a:ext cx="1695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Velká čínská zeď</a:t>
            </a:r>
            <a:endParaRPr lang="cs-CZ" dirty="0"/>
          </a:p>
        </p:txBody>
      </p:sp>
      <p:pic>
        <p:nvPicPr>
          <p:cNvPr id="3075" name="Picture 3" descr="C:\Users\OEM\Pictures\Čínský nový ro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7072"/>
            <a:ext cx="5106144" cy="25463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163211"/>
            <a:ext cx="1641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Čínský nový rok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OEM\Pictures\PEK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213" y="4077072"/>
            <a:ext cx="3154269" cy="25463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4258290"/>
            <a:ext cx="802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Peking</a:t>
            </a:r>
            <a:endParaRPr lang="cs-CZ" dirty="0"/>
          </a:p>
        </p:txBody>
      </p:sp>
      <p:pic>
        <p:nvPicPr>
          <p:cNvPr id="3077" name="Picture 5" descr="C:\Users\OEM\Pictures\TERASIVITÁ RÝŽOVÁ PO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755" y="1181566"/>
            <a:ext cx="4444199" cy="2796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18473" y="1231309"/>
            <a:ext cx="2232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erasovitá rýžová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99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http://cs.wikipedia.org/wiki/%</a:t>
            </a:r>
            <a:r>
              <a:rPr lang="cs-CZ" dirty="0" smtClean="0">
                <a:hlinkClick r:id="rId2"/>
              </a:rPr>
              <a:t>C4%8C%C3%ADnsk%C3%A1_lidov%C3%A1_republika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http://www.google.cz/imgres?q=%C4%8C%C3%8DNA+KUNG-+FU&amp;hl=cs&amp;sa=G&amp;tbm=isch&amp;tbnid=E0FVhNzIUGDLbM:&amp;imgrefurl=http://</a:t>
            </a:r>
            <a:r>
              <a:rPr lang="cs-CZ" dirty="0" smtClean="0">
                <a:hlinkClick r:id="rId3"/>
              </a:rPr>
              <a:t>huminator.blogspot.com/2010/08/kung-fu.html&amp;docid=Zi4cspwOqU5O3M&amp;w=500&amp;h=333&amp;ei=1ApiToqvMabb4QTyvZDBCg&amp;zoom=1&amp;iact=rc&amp;dur=169&amp;page=7&amp;tbnh=93&amp;tbnw=139&amp;start=110&amp;ndsp=17&amp;ved=1t:429,r:11,s:110&amp;tx=51&amp;ty=62&amp;biw=1191&amp;bih=599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google.cz/imgres?q=AKUPUNKTURA&amp;hl=cs&amp;tbm=isch&amp;tbnid=kbrjJa5NKsj3GM:&amp;imgrefurl=http://lmg.letmeget.net/blog/acupuncture-works-pain-relief&amp;docid=Ovw8ywBnGkQdFM&amp;w=600&amp;h=400&amp;ei=CwtiTuPhGNTP4QT_47ypCg&amp;zoom=1&amp;iact=rc&amp;dur=175&amp;page=1&amp;tbnh=102&amp;tbnw=153&amp;start=0&amp;ndsp=20&amp;ved=1t:429,r:11,s:0&amp;tx=63&amp;ty=39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1923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lampy</Template>
  <TotalTime>73</TotalTime>
  <Words>233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Lantern</vt:lpstr>
      <vt:lpstr>Prezentace aplikace PowerPoint</vt:lpstr>
      <vt:lpstr>ČÍNA</vt:lpstr>
      <vt:lpstr>ZÁKLADNÍ ÚDAJE</vt:lpstr>
      <vt:lpstr>DOPLŇ VĚTY</vt:lpstr>
      <vt:lpstr>DOPLNĚNÉ VĚTY</vt:lpstr>
      <vt:lpstr>FOTOGALERIE 1</vt:lpstr>
      <vt:lpstr>FOTOGALERIE 2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</dc:title>
  <dc:creator>OEM</dc:creator>
  <cp:lastModifiedBy>OEM</cp:lastModifiedBy>
  <cp:revision>8</cp:revision>
  <dcterms:created xsi:type="dcterms:W3CDTF">2011-04-20T07:45:42Z</dcterms:created>
  <dcterms:modified xsi:type="dcterms:W3CDTF">2011-09-03T11:11:53Z</dcterms:modified>
</cp:coreProperties>
</file>