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68" r:id="rId2"/>
    <p:sldId id="256" r:id="rId3"/>
    <p:sldId id="260" r:id="rId4"/>
    <p:sldId id="257" r:id="rId5"/>
    <p:sldId id="258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B89260-07C3-4346-A159-0B4096478A9B}" type="doc">
      <dgm:prSet loTypeId="urn:microsoft.com/office/officeart/2005/8/layout/vList2" loCatId="list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2E940291-73EB-4096-A5D1-D2FBECB1D27D}">
      <dgm:prSet custT="1"/>
      <dgm:spPr/>
      <dgm:t>
        <a:bodyPr/>
        <a:lstStyle/>
        <a:p>
          <a:r>
            <a:rPr lang="cs-CZ" sz="2400" dirty="0" err="1" smtClean="0">
              <a:solidFill>
                <a:schemeClr val="bg1"/>
              </a:solidFill>
            </a:rPr>
            <a:t>What</a:t>
          </a:r>
          <a:r>
            <a:rPr lang="cs-CZ" sz="2400" dirty="0" smtClean="0">
              <a:solidFill>
                <a:schemeClr val="bg1"/>
              </a:solidFill>
            </a:rPr>
            <a:t> do </a:t>
          </a:r>
          <a:r>
            <a:rPr lang="cs-CZ" sz="2400" dirty="0" err="1" smtClean="0">
              <a:solidFill>
                <a:schemeClr val="bg1"/>
              </a:solidFill>
            </a:rPr>
            <a:t>you</a:t>
          </a:r>
          <a:r>
            <a:rPr lang="cs-CZ" sz="2400" dirty="0" smtClean="0">
              <a:solidFill>
                <a:schemeClr val="bg1"/>
              </a:solidFill>
            </a:rPr>
            <a:t> do </a:t>
          </a:r>
          <a:r>
            <a:rPr lang="cs-CZ" sz="2400" dirty="0" err="1" smtClean="0">
              <a:solidFill>
                <a:schemeClr val="bg1"/>
              </a:solidFill>
            </a:rPr>
            <a:t>for</a:t>
          </a:r>
          <a:r>
            <a:rPr lang="cs-CZ" sz="2400" dirty="0" smtClean="0">
              <a:solidFill>
                <a:schemeClr val="bg1"/>
              </a:solidFill>
            </a:rPr>
            <a:t> </a:t>
          </a:r>
          <a:r>
            <a:rPr lang="cs-CZ" sz="2400" dirty="0" err="1" smtClean="0">
              <a:solidFill>
                <a:schemeClr val="bg1"/>
              </a:solidFill>
            </a:rPr>
            <a:t>your</a:t>
          </a:r>
          <a:r>
            <a:rPr lang="cs-CZ" sz="2400" dirty="0" smtClean="0">
              <a:solidFill>
                <a:schemeClr val="bg1"/>
              </a:solidFill>
            </a:rPr>
            <a:t> </a:t>
          </a:r>
          <a:r>
            <a:rPr lang="cs-CZ" sz="2400" dirty="0" err="1" smtClean="0">
              <a:solidFill>
                <a:schemeClr val="bg1"/>
              </a:solidFill>
            </a:rPr>
            <a:t>health</a:t>
          </a:r>
          <a:r>
            <a:rPr lang="cs-CZ" sz="2400" dirty="0" smtClean="0">
              <a:solidFill>
                <a:schemeClr val="bg1"/>
              </a:solidFill>
            </a:rPr>
            <a:t>?</a:t>
          </a:r>
          <a:endParaRPr lang="cs-CZ" sz="2400" dirty="0">
            <a:solidFill>
              <a:schemeClr val="bg1"/>
            </a:solidFill>
          </a:endParaRPr>
        </a:p>
      </dgm:t>
    </dgm:pt>
    <dgm:pt modelId="{D02E9973-F193-4EA2-BC3E-75169F3B612A}" type="parTrans" cxnId="{94007D85-B421-4751-B4EF-34BB2FEF9FD4}">
      <dgm:prSet/>
      <dgm:spPr/>
      <dgm:t>
        <a:bodyPr/>
        <a:lstStyle/>
        <a:p>
          <a:endParaRPr lang="cs-CZ" sz="2400">
            <a:solidFill>
              <a:schemeClr val="bg1"/>
            </a:solidFill>
          </a:endParaRPr>
        </a:p>
      </dgm:t>
    </dgm:pt>
    <dgm:pt modelId="{592B8654-F77C-475C-A57E-391EC5088C6C}" type="sibTrans" cxnId="{94007D85-B421-4751-B4EF-34BB2FEF9FD4}">
      <dgm:prSet/>
      <dgm:spPr/>
      <dgm:t>
        <a:bodyPr/>
        <a:lstStyle/>
        <a:p>
          <a:endParaRPr lang="cs-CZ" sz="2400">
            <a:solidFill>
              <a:schemeClr val="bg1"/>
            </a:solidFill>
          </a:endParaRPr>
        </a:p>
      </dgm:t>
    </dgm:pt>
    <dgm:pt modelId="{D605F655-11DC-4BAD-B876-BB69C3E3F064}">
      <dgm:prSet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</a:rPr>
            <a:t>Are </a:t>
          </a:r>
          <a:r>
            <a:rPr lang="cs-CZ" sz="2400" dirty="0" err="1" smtClean="0">
              <a:solidFill>
                <a:schemeClr val="bg1"/>
              </a:solidFill>
            </a:rPr>
            <a:t>you</a:t>
          </a:r>
          <a:r>
            <a:rPr lang="cs-CZ" sz="2400" dirty="0" smtClean="0">
              <a:solidFill>
                <a:schemeClr val="bg1"/>
              </a:solidFill>
            </a:rPr>
            <a:t> </a:t>
          </a:r>
          <a:r>
            <a:rPr lang="cs-CZ" sz="2400" dirty="0" err="1" smtClean="0">
              <a:solidFill>
                <a:schemeClr val="bg1"/>
              </a:solidFill>
            </a:rPr>
            <a:t>afraid</a:t>
          </a:r>
          <a:r>
            <a:rPr lang="cs-CZ" sz="2400" dirty="0" smtClean="0">
              <a:solidFill>
                <a:schemeClr val="bg1"/>
              </a:solidFill>
            </a:rPr>
            <a:t> </a:t>
          </a:r>
          <a:r>
            <a:rPr lang="cs-CZ" sz="2400" dirty="0" err="1" smtClean="0">
              <a:solidFill>
                <a:schemeClr val="bg1"/>
              </a:solidFill>
            </a:rPr>
            <a:t>of</a:t>
          </a:r>
          <a:r>
            <a:rPr lang="cs-CZ" sz="2400" dirty="0" smtClean="0">
              <a:solidFill>
                <a:schemeClr val="bg1"/>
              </a:solidFill>
            </a:rPr>
            <a:t> </a:t>
          </a:r>
          <a:r>
            <a:rPr lang="cs-CZ" sz="2400" dirty="0" err="1" smtClean="0">
              <a:solidFill>
                <a:schemeClr val="bg1"/>
              </a:solidFill>
            </a:rPr>
            <a:t>needles</a:t>
          </a:r>
          <a:r>
            <a:rPr lang="cs-CZ" sz="2400" dirty="0" smtClean="0">
              <a:solidFill>
                <a:schemeClr val="bg1"/>
              </a:solidFill>
            </a:rPr>
            <a:t>?</a:t>
          </a:r>
          <a:endParaRPr lang="cs-CZ" sz="2400" dirty="0">
            <a:solidFill>
              <a:schemeClr val="bg1"/>
            </a:solidFill>
          </a:endParaRPr>
        </a:p>
      </dgm:t>
    </dgm:pt>
    <dgm:pt modelId="{534741A0-98F2-49B0-826A-68234A38F719}" type="parTrans" cxnId="{D6064B88-A79D-48B0-8957-B8CA67C0478C}">
      <dgm:prSet/>
      <dgm:spPr/>
      <dgm:t>
        <a:bodyPr/>
        <a:lstStyle/>
        <a:p>
          <a:endParaRPr lang="cs-CZ" sz="2400">
            <a:solidFill>
              <a:schemeClr val="bg1"/>
            </a:solidFill>
          </a:endParaRPr>
        </a:p>
      </dgm:t>
    </dgm:pt>
    <dgm:pt modelId="{80B225CC-D044-4C4C-8AF2-EF5957BACA8F}" type="sibTrans" cxnId="{D6064B88-A79D-48B0-8957-B8CA67C0478C}">
      <dgm:prSet/>
      <dgm:spPr/>
      <dgm:t>
        <a:bodyPr/>
        <a:lstStyle/>
        <a:p>
          <a:endParaRPr lang="cs-CZ" sz="2400">
            <a:solidFill>
              <a:schemeClr val="bg1"/>
            </a:solidFill>
          </a:endParaRPr>
        </a:p>
      </dgm:t>
    </dgm:pt>
    <dgm:pt modelId="{64C94DF3-478A-4737-A2AF-EEBCF2CF3AA1}">
      <dgm:prSet custT="1"/>
      <dgm:spPr/>
      <dgm:t>
        <a:bodyPr/>
        <a:lstStyle/>
        <a:p>
          <a:r>
            <a:rPr lang="cs-CZ" sz="2400" dirty="0" err="1" smtClean="0">
              <a:solidFill>
                <a:schemeClr val="bg1"/>
              </a:solidFill>
            </a:rPr>
            <a:t>How</a:t>
          </a:r>
          <a:r>
            <a:rPr lang="cs-CZ" sz="2400" dirty="0" smtClean="0">
              <a:solidFill>
                <a:schemeClr val="bg1"/>
              </a:solidFill>
            </a:rPr>
            <a:t> </a:t>
          </a:r>
          <a:r>
            <a:rPr lang="cs-CZ" sz="2400" dirty="0" err="1" smtClean="0">
              <a:solidFill>
                <a:schemeClr val="bg1"/>
              </a:solidFill>
            </a:rPr>
            <a:t>often</a:t>
          </a:r>
          <a:r>
            <a:rPr lang="cs-CZ" sz="2400" dirty="0" smtClean="0">
              <a:solidFill>
                <a:schemeClr val="bg1"/>
              </a:solidFill>
            </a:rPr>
            <a:t> do </a:t>
          </a:r>
          <a:r>
            <a:rPr lang="cs-CZ" sz="2400" dirty="0" err="1" smtClean="0">
              <a:solidFill>
                <a:schemeClr val="bg1"/>
              </a:solidFill>
            </a:rPr>
            <a:t>you</a:t>
          </a:r>
          <a:r>
            <a:rPr lang="cs-CZ" sz="2400" dirty="0" smtClean="0">
              <a:solidFill>
                <a:schemeClr val="bg1"/>
              </a:solidFill>
            </a:rPr>
            <a:t> visit </a:t>
          </a:r>
          <a:r>
            <a:rPr lang="cs-CZ" sz="2400" dirty="0" err="1" smtClean="0">
              <a:solidFill>
                <a:schemeClr val="bg1"/>
              </a:solidFill>
            </a:rPr>
            <a:t>your</a:t>
          </a:r>
          <a:r>
            <a:rPr lang="cs-CZ" sz="2400" dirty="0" smtClean="0">
              <a:solidFill>
                <a:schemeClr val="bg1"/>
              </a:solidFill>
            </a:rPr>
            <a:t> </a:t>
          </a:r>
          <a:r>
            <a:rPr lang="cs-CZ" sz="2400" dirty="0" err="1" smtClean="0">
              <a:solidFill>
                <a:schemeClr val="bg1"/>
              </a:solidFill>
            </a:rPr>
            <a:t>doctor</a:t>
          </a:r>
          <a:r>
            <a:rPr lang="cs-CZ" sz="2400" dirty="0" smtClean="0">
              <a:solidFill>
                <a:schemeClr val="bg1"/>
              </a:solidFill>
            </a:rPr>
            <a:t>?</a:t>
          </a:r>
          <a:endParaRPr lang="cs-CZ" sz="2400" dirty="0">
            <a:solidFill>
              <a:schemeClr val="bg1"/>
            </a:solidFill>
          </a:endParaRPr>
        </a:p>
      </dgm:t>
    </dgm:pt>
    <dgm:pt modelId="{9993D43A-C9C8-49B4-8E71-3D87420A7606}" type="parTrans" cxnId="{49E81694-4D2A-447C-B830-7EAA3FCB154B}">
      <dgm:prSet/>
      <dgm:spPr/>
      <dgm:t>
        <a:bodyPr/>
        <a:lstStyle/>
        <a:p>
          <a:endParaRPr lang="cs-CZ" sz="2400">
            <a:solidFill>
              <a:schemeClr val="bg1"/>
            </a:solidFill>
          </a:endParaRPr>
        </a:p>
      </dgm:t>
    </dgm:pt>
    <dgm:pt modelId="{A0FDDC2E-75B6-4241-9AF3-87D5C731B477}" type="sibTrans" cxnId="{49E81694-4D2A-447C-B830-7EAA3FCB154B}">
      <dgm:prSet/>
      <dgm:spPr/>
      <dgm:t>
        <a:bodyPr/>
        <a:lstStyle/>
        <a:p>
          <a:endParaRPr lang="cs-CZ" sz="2400">
            <a:solidFill>
              <a:schemeClr val="bg1"/>
            </a:solidFill>
          </a:endParaRPr>
        </a:p>
      </dgm:t>
    </dgm:pt>
    <dgm:pt modelId="{D258C489-1925-4E73-ABAB-DA672B444A06}">
      <dgm:prSet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</a:rPr>
            <a:t>Do </a:t>
          </a:r>
          <a:r>
            <a:rPr lang="cs-CZ" sz="2400" dirty="0" err="1" smtClean="0">
              <a:solidFill>
                <a:schemeClr val="bg1"/>
              </a:solidFill>
            </a:rPr>
            <a:t>you</a:t>
          </a:r>
          <a:r>
            <a:rPr lang="cs-CZ" sz="2400" dirty="0" smtClean="0">
              <a:solidFill>
                <a:schemeClr val="bg1"/>
              </a:solidFill>
            </a:rPr>
            <a:t> </a:t>
          </a:r>
          <a:r>
            <a:rPr lang="cs-CZ" sz="2400" dirty="0" err="1" smtClean="0">
              <a:solidFill>
                <a:schemeClr val="bg1"/>
              </a:solidFill>
            </a:rPr>
            <a:t>eat</a:t>
          </a:r>
          <a:r>
            <a:rPr lang="cs-CZ" sz="2400" dirty="0" smtClean="0">
              <a:solidFill>
                <a:schemeClr val="bg1"/>
              </a:solidFill>
            </a:rPr>
            <a:t> </a:t>
          </a:r>
          <a:r>
            <a:rPr lang="cs-CZ" sz="2400" dirty="0" err="1" smtClean="0">
              <a:solidFill>
                <a:schemeClr val="bg1"/>
              </a:solidFill>
            </a:rPr>
            <a:t>vegetables</a:t>
          </a:r>
          <a:r>
            <a:rPr lang="cs-CZ" sz="2400" dirty="0" smtClean="0">
              <a:solidFill>
                <a:schemeClr val="bg1"/>
              </a:solidFill>
            </a:rPr>
            <a:t>?</a:t>
          </a:r>
          <a:endParaRPr lang="cs-CZ" sz="2400" dirty="0">
            <a:solidFill>
              <a:schemeClr val="bg1"/>
            </a:solidFill>
          </a:endParaRPr>
        </a:p>
      </dgm:t>
    </dgm:pt>
    <dgm:pt modelId="{D1EF4E3E-11DA-46B8-A08E-5D68349EF35A}" type="parTrans" cxnId="{99D9DDA0-C8E4-494D-87EB-5D14A7758C9B}">
      <dgm:prSet/>
      <dgm:spPr/>
      <dgm:t>
        <a:bodyPr/>
        <a:lstStyle/>
        <a:p>
          <a:endParaRPr lang="cs-CZ" sz="2400">
            <a:solidFill>
              <a:schemeClr val="bg1"/>
            </a:solidFill>
          </a:endParaRPr>
        </a:p>
      </dgm:t>
    </dgm:pt>
    <dgm:pt modelId="{4175AAEC-7E4B-4F83-BCD2-EC9F53C0FFA1}" type="sibTrans" cxnId="{99D9DDA0-C8E4-494D-87EB-5D14A7758C9B}">
      <dgm:prSet/>
      <dgm:spPr/>
      <dgm:t>
        <a:bodyPr/>
        <a:lstStyle/>
        <a:p>
          <a:endParaRPr lang="cs-CZ" sz="2400">
            <a:solidFill>
              <a:schemeClr val="bg1"/>
            </a:solidFill>
          </a:endParaRPr>
        </a:p>
      </dgm:t>
    </dgm:pt>
    <dgm:pt modelId="{4626CDB9-78A2-4FDE-8195-17BBC25FCC31}">
      <dgm:prSet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</a:rPr>
            <a:t>Are </a:t>
          </a:r>
          <a:r>
            <a:rPr lang="cs-CZ" sz="2400" dirty="0" err="1" smtClean="0">
              <a:solidFill>
                <a:schemeClr val="bg1"/>
              </a:solidFill>
            </a:rPr>
            <a:t>you</a:t>
          </a:r>
          <a:r>
            <a:rPr lang="cs-CZ" sz="2400" dirty="0" smtClean="0">
              <a:solidFill>
                <a:schemeClr val="bg1"/>
              </a:solidFill>
            </a:rPr>
            <a:t> </a:t>
          </a:r>
          <a:r>
            <a:rPr lang="cs-CZ" sz="2400" dirty="0" err="1" smtClean="0">
              <a:solidFill>
                <a:schemeClr val="bg1"/>
              </a:solidFill>
            </a:rPr>
            <a:t>healthy</a:t>
          </a:r>
          <a:r>
            <a:rPr lang="cs-CZ" sz="2400" dirty="0" smtClean="0">
              <a:solidFill>
                <a:schemeClr val="bg1"/>
              </a:solidFill>
            </a:rPr>
            <a:t>?</a:t>
          </a:r>
          <a:endParaRPr lang="cs-CZ" sz="2400" dirty="0">
            <a:solidFill>
              <a:schemeClr val="bg1"/>
            </a:solidFill>
          </a:endParaRPr>
        </a:p>
      </dgm:t>
    </dgm:pt>
    <dgm:pt modelId="{F9C852F0-000C-4A35-B846-388C213BEE29}" type="parTrans" cxnId="{A5B87488-9A92-4D19-8588-7B4CC7DCF518}">
      <dgm:prSet/>
      <dgm:spPr/>
      <dgm:t>
        <a:bodyPr/>
        <a:lstStyle/>
        <a:p>
          <a:endParaRPr lang="cs-CZ" sz="2400">
            <a:solidFill>
              <a:schemeClr val="bg1"/>
            </a:solidFill>
          </a:endParaRPr>
        </a:p>
      </dgm:t>
    </dgm:pt>
    <dgm:pt modelId="{2EDC9D7B-D75F-4D69-9DC2-00E73A04D876}" type="sibTrans" cxnId="{A5B87488-9A92-4D19-8588-7B4CC7DCF518}">
      <dgm:prSet/>
      <dgm:spPr/>
      <dgm:t>
        <a:bodyPr/>
        <a:lstStyle/>
        <a:p>
          <a:endParaRPr lang="cs-CZ" sz="2400">
            <a:solidFill>
              <a:schemeClr val="bg1"/>
            </a:solidFill>
          </a:endParaRPr>
        </a:p>
      </dgm:t>
    </dgm:pt>
    <dgm:pt modelId="{38820889-7579-48B6-A3C2-513C79486674}">
      <dgm:prSet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</a:rPr>
            <a:t>Do </a:t>
          </a:r>
          <a:r>
            <a:rPr lang="cs-CZ" sz="2400" dirty="0" err="1" smtClean="0">
              <a:solidFill>
                <a:schemeClr val="bg1"/>
              </a:solidFill>
            </a:rPr>
            <a:t>you</a:t>
          </a:r>
          <a:r>
            <a:rPr lang="cs-CZ" sz="2400" dirty="0" smtClean="0">
              <a:solidFill>
                <a:schemeClr val="bg1"/>
              </a:solidFill>
            </a:rPr>
            <a:t> </a:t>
          </a:r>
          <a:r>
            <a:rPr lang="cs-CZ" sz="2400" dirty="0" err="1" smtClean="0">
              <a:solidFill>
                <a:schemeClr val="bg1"/>
              </a:solidFill>
            </a:rPr>
            <a:t>always</a:t>
          </a:r>
          <a:r>
            <a:rPr lang="cs-CZ" sz="2400" dirty="0" smtClean="0">
              <a:solidFill>
                <a:schemeClr val="bg1"/>
              </a:solidFill>
            </a:rPr>
            <a:t> </a:t>
          </a:r>
          <a:r>
            <a:rPr lang="cs-CZ" sz="2400" dirty="0" err="1" smtClean="0">
              <a:solidFill>
                <a:schemeClr val="bg1"/>
              </a:solidFill>
            </a:rPr>
            <a:t>eat</a:t>
          </a:r>
          <a:r>
            <a:rPr lang="cs-CZ" sz="2400" dirty="0" smtClean="0">
              <a:solidFill>
                <a:schemeClr val="bg1"/>
              </a:solidFill>
            </a:rPr>
            <a:t> </a:t>
          </a:r>
          <a:r>
            <a:rPr lang="cs-CZ" sz="2400" dirty="0" err="1" smtClean="0">
              <a:solidFill>
                <a:schemeClr val="bg1"/>
              </a:solidFill>
            </a:rPr>
            <a:t>healthy</a:t>
          </a:r>
          <a:r>
            <a:rPr lang="cs-CZ" sz="2400" dirty="0" smtClean="0">
              <a:solidFill>
                <a:schemeClr val="bg1"/>
              </a:solidFill>
            </a:rPr>
            <a:t> </a:t>
          </a:r>
          <a:r>
            <a:rPr lang="cs-CZ" sz="2400" dirty="0" err="1" smtClean="0">
              <a:solidFill>
                <a:schemeClr val="bg1"/>
              </a:solidFill>
            </a:rPr>
            <a:t>food</a:t>
          </a:r>
          <a:r>
            <a:rPr lang="cs-CZ" sz="2400" dirty="0" smtClean="0">
              <a:solidFill>
                <a:schemeClr val="bg1"/>
              </a:solidFill>
            </a:rPr>
            <a:t>?</a:t>
          </a:r>
          <a:endParaRPr lang="cs-CZ" sz="2400" dirty="0">
            <a:solidFill>
              <a:schemeClr val="bg1"/>
            </a:solidFill>
          </a:endParaRPr>
        </a:p>
      </dgm:t>
    </dgm:pt>
    <dgm:pt modelId="{75D00223-57A0-4982-8E1F-1A3389847A01}" type="parTrans" cxnId="{00155B68-7BCF-4919-9E1D-442469B161BF}">
      <dgm:prSet/>
      <dgm:spPr/>
      <dgm:t>
        <a:bodyPr/>
        <a:lstStyle/>
        <a:p>
          <a:endParaRPr lang="cs-CZ" sz="2400">
            <a:solidFill>
              <a:schemeClr val="bg1"/>
            </a:solidFill>
          </a:endParaRPr>
        </a:p>
      </dgm:t>
    </dgm:pt>
    <dgm:pt modelId="{31AE0F0A-ECF3-4757-8B21-A6BB5E131603}" type="sibTrans" cxnId="{00155B68-7BCF-4919-9E1D-442469B161BF}">
      <dgm:prSet/>
      <dgm:spPr/>
      <dgm:t>
        <a:bodyPr/>
        <a:lstStyle/>
        <a:p>
          <a:endParaRPr lang="cs-CZ" sz="2400">
            <a:solidFill>
              <a:schemeClr val="bg1"/>
            </a:solidFill>
          </a:endParaRPr>
        </a:p>
      </dgm:t>
    </dgm:pt>
    <dgm:pt modelId="{441680E9-2F14-40BF-96D6-43B41FB2A191}" type="pres">
      <dgm:prSet presAssocID="{0BB89260-07C3-4346-A159-0B4096478A9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E9D3886-8F1C-49C3-AD67-3627341684B7}" type="pres">
      <dgm:prSet presAssocID="{4626CDB9-78A2-4FDE-8195-17BBC25FCC31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3D1AA8-8C10-424C-993E-C55B5E49994C}" type="pres">
      <dgm:prSet presAssocID="{2EDC9D7B-D75F-4D69-9DC2-00E73A04D876}" presName="spacer" presStyleCnt="0"/>
      <dgm:spPr/>
    </dgm:pt>
    <dgm:pt modelId="{DC588F32-6329-4CEF-BFF7-B3511C4DCD71}" type="pres">
      <dgm:prSet presAssocID="{2E940291-73EB-4096-A5D1-D2FBECB1D27D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45F855-E47E-479D-B55F-CAEF34879714}" type="pres">
      <dgm:prSet presAssocID="{592B8654-F77C-475C-A57E-391EC5088C6C}" presName="spacer" presStyleCnt="0"/>
      <dgm:spPr/>
    </dgm:pt>
    <dgm:pt modelId="{C5AD82ED-2648-4C64-B427-5273C5107E10}" type="pres">
      <dgm:prSet presAssocID="{38820889-7579-48B6-A3C2-513C794866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991315-32F2-46DE-955D-8FC54EDF83F9}" type="pres">
      <dgm:prSet presAssocID="{31AE0F0A-ECF3-4757-8B21-A6BB5E131603}" presName="spacer" presStyleCnt="0"/>
      <dgm:spPr/>
    </dgm:pt>
    <dgm:pt modelId="{64D395A2-6F95-43C0-8894-D1662752ED91}" type="pres">
      <dgm:prSet presAssocID="{D605F655-11DC-4BAD-B876-BB69C3E3F064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760B28-6169-4C4C-BA29-18891A5432A7}" type="pres">
      <dgm:prSet presAssocID="{80B225CC-D044-4C4C-8AF2-EF5957BACA8F}" presName="spacer" presStyleCnt="0"/>
      <dgm:spPr/>
    </dgm:pt>
    <dgm:pt modelId="{C7538E9B-CDFF-4FAD-AA24-47E4392694CE}" type="pres">
      <dgm:prSet presAssocID="{64C94DF3-478A-4737-A2AF-EEBCF2CF3AA1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F82DB4-C7C2-4443-93D1-2B72199F2ADA}" type="pres">
      <dgm:prSet presAssocID="{A0FDDC2E-75B6-4241-9AF3-87D5C731B477}" presName="spacer" presStyleCnt="0"/>
      <dgm:spPr/>
    </dgm:pt>
    <dgm:pt modelId="{FAB683E1-A629-41EF-81F9-A5CDEC028BFA}" type="pres">
      <dgm:prSet presAssocID="{D258C489-1925-4E73-ABAB-DA672B444A06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155B68-7BCF-4919-9E1D-442469B161BF}" srcId="{0BB89260-07C3-4346-A159-0B4096478A9B}" destId="{38820889-7579-48B6-A3C2-513C79486674}" srcOrd="2" destOrd="0" parTransId="{75D00223-57A0-4982-8E1F-1A3389847A01}" sibTransId="{31AE0F0A-ECF3-4757-8B21-A6BB5E131603}"/>
    <dgm:cxn modelId="{99D9DDA0-C8E4-494D-87EB-5D14A7758C9B}" srcId="{0BB89260-07C3-4346-A159-0B4096478A9B}" destId="{D258C489-1925-4E73-ABAB-DA672B444A06}" srcOrd="5" destOrd="0" parTransId="{D1EF4E3E-11DA-46B8-A08E-5D68349EF35A}" sibTransId="{4175AAEC-7E4B-4F83-BCD2-EC9F53C0FFA1}"/>
    <dgm:cxn modelId="{A5B87488-9A92-4D19-8588-7B4CC7DCF518}" srcId="{0BB89260-07C3-4346-A159-0B4096478A9B}" destId="{4626CDB9-78A2-4FDE-8195-17BBC25FCC31}" srcOrd="0" destOrd="0" parTransId="{F9C852F0-000C-4A35-B846-388C213BEE29}" sibTransId="{2EDC9D7B-D75F-4D69-9DC2-00E73A04D876}"/>
    <dgm:cxn modelId="{E77A39F4-6731-4043-9E31-C3BB90C4B9AF}" type="presOf" srcId="{0BB89260-07C3-4346-A159-0B4096478A9B}" destId="{441680E9-2F14-40BF-96D6-43B41FB2A191}" srcOrd="0" destOrd="0" presId="urn:microsoft.com/office/officeart/2005/8/layout/vList2"/>
    <dgm:cxn modelId="{D6064B88-A79D-48B0-8957-B8CA67C0478C}" srcId="{0BB89260-07C3-4346-A159-0B4096478A9B}" destId="{D605F655-11DC-4BAD-B876-BB69C3E3F064}" srcOrd="3" destOrd="0" parTransId="{534741A0-98F2-49B0-826A-68234A38F719}" sibTransId="{80B225CC-D044-4C4C-8AF2-EF5957BACA8F}"/>
    <dgm:cxn modelId="{49E81694-4D2A-447C-B830-7EAA3FCB154B}" srcId="{0BB89260-07C3-4346-A159-0B4096478A9B}" destId="{64C94DF3-478A-4737-A2AF-EEBCF2CF3AA1}" srcOrd="4" destOrd="0" parTransId="{9993D43A-C9C8-49B4-8E71-3D87420A7606}" sibTransId="{A0FDDC2E-75B6-4241-9AF3-87D5C731B477}"/>
    <dgm:cxn modelId="{E5C9E454-F5A8-4E06-AFBE-E4D09C5494EF}" type="presOf" srcId="{38820889-7579-48B6-A3C2-513C79486674}" destId="{C5AD82ED-2648-4C64-B427-5273C5107E10}" srcOrd="0" destOrd="0" presId="urn:microsoft.com/office/officeart/2005/8/layout/vList2"/>
    <dgm:cxn modelId="{F4350790-C589-4EB2-9C06-3B115FEAA0E0}" type="presOf" srcId="{D258C489-1925-4E73-ABAB-DA672B444A06}" destId="{FAB683E1-A629-41EF-81F9-A5CDEC028BFA}" srcOrd="0" destOrd="0" presId="urn:microsoft.com/office/officeart/2005/8/layout/vList2"/>
    <dgm:cxn modelId="{33475D28-B52F-421D-853F-D40FE5086EF7}" type="presOf" srcId="{D605F655-11DC-4BAD-B876-BB69C3E3F064}" destId="{64D395A2-6F95-43C0-8894-D1662752ED91}" srcOrd="0" destOrd="0" presId="urn:microsoft.com/office/officeart/2005/8/layout/vList2"/>
    <dgm:cxn modelId="{94007D85-B421-4751-B4EF-34BB2FEF9FD4}" srcId="{0BB89260-07C3-4346-A159-0B4096478A9B}" destId="{2E940291-73EB-4096-A5D1-D2FBECB1D27D}" srcOrd="1" destOrd="0" parTransId="{D02E9973-F193-4EA2-BC3E-75169F3B612A}" sibTransId="{592B8654-F77C-475C-A57E-391EC5088C6C}"/>
    <dgm:cxn modelId="{3C96B7EB-E3C3-42B7-8335-007A6945D7AF}" type="presOf" srcId="{4626CDB9-78A2-4FDE-8195-17BBC25FCC31}" destId="{CE9D3886-8F1C-49C3-AD67-3627341684B7}" srcOrd="0" destOrd="0" presId="urn:microsoft.com/office/officeart/2005/8/layout/vList2"/>
    <dgm:cxn modelId="{6E472B48-9030-4C9C-B90F-05D23F54B1FB}" type="presOf" srcId="{2E940291-73EB-4096-A5D1-D2FBECB1D27D}" destId="{DC588F32-6329-4CEF-BFF7-B3511C4DCD71}" srcOrd="0" destOrd="0" presId="urn:microsoft.com/office/officeart/2005/8/layout/vList2"/>
    <dgm:cxn modelId="{2192AA68-B89A-4415-958E-E235725C3D7E}" type="presOf" srcId="{64C94DF3-478A-4737-A2AF-EEBCF2CF3AA1}" destId="{C7538E9B-CDFF-4FAD-AA24-47E4392694CE}" srcOrd="0" destOrd="0" presId="urn:microsoft.com/office/officeart/2005/8/layout/vList2"/>
    <dgm:cxn modelId="{23024F10-01D2-440A-9EE6-93D9BFAEBC58}" type="presParOf" srcId="{441680E9-2F14-40BF-96D6-43B41FB2A191}" destId="{CE9D3886-8F1C-49C3-AD67-3627341684B7}" srcOrd="0" destOrd="0" presId="urn:microsoft.com/office/officeart/2005/8/layout/vList2"/>
    <dgm:cxn modelId="{CE6AA705-6548-41FC-BCE1-E40588D79C74}" type="presParOf" srcId="{441680E9-2F14-40BF-96D6-43B41FB2A191}" destId="{653D1AA8-8C10-424C-993E-C55B5E49994C}" srcOrd="1" destOrd="0" presId="urn:microsoft.com/office/officeart/2005/8/layout/vList2"/>
    <dgm:cxn modelId="{8F4F2C48-E8AA-4D27-AC8D-1269216ACEEF}" type="presParOf" srcId="{441680E9-2F14-40BF-96D6-43B41FB2A191}" destId="{DC588F32-6329-4CEF-BFF7-B3511C4DCD71}" srcOrd="2" destOrd="0" presId="urn:microsoft.com/office/officeart/2005/8/layout/vList2"/>
    <dgm:cxn modelId="{D460FB16-E4B0-43C7-84D8-0BAABF170358}" type="presParOf" srcId="{441680E9-2F14-40BF-96D6-43B41FB2A191}" destId="{C445F855-E47E-479D-B55F-CAEF34879714}" srcOrd="3" destOrd="0" presId="urn:microsoft.com/office/officeart/2005/8/layout/vList2"/>
    <dgm:cxn modelId="{2B1704D4-5C1D-4FF2-A603-DC92AB9AADBF}" type="presParOf" srcId="{441680E9-2F14-40BF-96D6-43B41FB2A191}" destId="{C5AD82ED-2648-4C64-B427-5273C5107E10}" srcOrd="4" destOrd="0" presId="urn:microsoft.com/office/officeart/2005/8/layout/vList2"/>
    <dgm:cxn modelId="{3A9D9426-3803-476E-933F-629BBBBDF75C}" type="presParOf" srcId="{441680E9-2F14-40BF-96D6-43B41FB2A191}" destId="{16991315-32F2-46DE-955D-8FC54EDF83F9}" srcOrd="5" destOrd="0" presId="urn:microsoft.com/office/officeart/2005/8/layout/vList2"/>
    <dgm:cxn modelId="{3E17D4B0-6CCD-4BED-8DAE-AA30DC93C683}" type="presParOf" srcId="{441680E9-2F14-40BF-96D6-43B41FB2A191}" destId="{64D395A2-6F95-43C0-8894-D1662752ED91}" srcOrd="6" destOrd="0" presId="urn:microsoft.com/office/officeart/2005/8/layout/vList2"/>
    <dgm:cxn modelId="{39560FAA-56E6-44F3-874A-640689329CEE}" type="presParOf" srcId="{441680E9-2F14-40BF-96D6-43B41FB2A191}" destId="{A1760B28-6169-4C4C-BA29-18891A5432A7}" srcOrd="7" destOrd="0" presId="urn:microsoft.com/office/officeart/2005/8/layout/vList2"/>
    <dgm:cxn modelId="{F8EF7A50-D5B6-425F-80A2-3816DB4BA3CA}" type="presParOf" srcId="{441680E9-2F14-40BF-96D6-43B41FB2A191}" destId="{C7538E9B-CDFF-4FAD-AA24-47E4392694CE}" srcOrd="8" destOrd="0" presId="urn:microsoft.com/office/officeart/2005/8/layout/vList2"/>
    <dgm:cxn modelId="{7A61539F-B9BF-4867-B44B-DB05746762F1}" type="presParOf" srcId="{441680E9-2F14-40BF-96D6-43B41FB2A191}" destId="{F5F82DB4-C7C2-4443-93D1-2B72199F2ADA}" srcOrd="9" destOrd="0" presId="urn:microsoft.com/office/officeart/2005/8/layout/vList2"/>
    <dgm:cxn modelId="{8916E664-E800-4BD6-A215-7D6CAFEAB83F}" type="presParOf" srcId="{441680E9-2F14-40BF-96D6-43B41FB2A191}" destId="{FAB683E1-A629-41EF-81F9-A5CDEC028BF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B89260-07C3-4346-A159-0B4096478A9B}" type="doc">
      <dgm:prSet loTypeId="urn:microsoft.com/office/officeart/2005/8/layout/vList2" loCatId="list" qsTypeId="urn:microsoft.com/office/officeart/2005/8/quickstyle/simple1" qsCatId="simple" csTypeId="urn:microsoft.com/office/officeart/2005/8/colors/colorful1#2" csCatId="colorful" phldr="1"/>
      <dgm:spPr/>
      <dgm:t>
        <a:bodyPr/>
        <a:lstStyle/>
        <a:p>
          <a:endParaRPr lang="cs-CZ"/>
        </a:p>
      </dgm:t>
    </dgm:pt>
    <dgm:pt modelId="{4626CDB9-78A2-4FDE-8195-17BBC25FCC31}">
      <dgm:prSet custT="1"/>
      <dgm:spPr/>
      <dgm:t>
        <a:bodyPr/>
        <a:lstStyle/>
        <a:p>
          <a:r>
            <a:rPr lang="cs-CZ" sz="2400" smtClean="0">
              <a:solidFill>
                <a:schemeClr val="bg1"/>
              </a:solidFill>
            </a:rPr>
            <a:t>Do you smoke?</a:t>
          </a:r>
          <a:endParaRPr lang="cs-CZ" sz="2400" dirty="0">
            <a:solidFill>
              <a:schemeClr val="bg1"/>
            </a:solidFill>
          </a:endParaRPr>
        </a:p>
      </dgm:t>
    </dgm:pt>
    <dgm:pt modelId="{F9C852F0-000C-4A35-B846-388C213BEE29}" type="parTrans" cxnId="{A5B87488-9A92-4D19-8588-7B4CC7DCF518}">
      <dgm:prSet/>
      <dgm:spPr/>
      <dgm:t>
        <a:bodyPr/>
        <a:lstStyle/>
        <a:p>
          <a:endParaRPr lang="cs-CZ" sz="2400">
            <a:solidFill>
              <a:schemeClr val="bg1"/>
            </a:solidFill>
          </a:endParaRPr>
        </a:p>
      </dgm:t>
    </dgm:pt>
    <dgm:pt modelId="{2EDC9D7B-D75F-4D69-9DC2-00E73A04D876}" type="sibTrans" cxnId="{A5B87488-9A92-4D19-8588-7B4CC7DCF518}">
      <dgm:prSet/>
      <dgm:spPr/>
      <dgm:t>
        <a:bodyPr/>
        <a:lstStyle/>
        <a:p>
          <a:endParaRPr lang="cs-CZ" sz="2400">
            <a:solidFill>
              <a:schemeClr val="bg1"/>
            </a:solidFill>
          </a:endParaRPr>
        </a:p>
      </dgm:t>
    </dgm:pt>
    <dgm:pt modelId="{1AE5D4C0-A97E-47BD-A2F8-49705C07362D}">
      <dgm:prSet custT="1"/>
      <dgm:spPr/>
      <dgm:t>
        <a:bodyPr/>
        <a:lstStyle/>
        <a:p>
          <a:r>
            <a:rPr lang="cs-CZ" sz="2400" smtClean="0">
              <a:solidFill>
                <a:schemeClr val="bg1"/>
              </a:solidFill>
            </a:rPr>
            <a:t>Do you exercise?</a:t>
          </a:r>
          <a:endParaRPr lang="cs-CZ" sz="2400" dirty="0">
            <a:solidFill>
              <a:schemeClr val="bg1"/>
            </a:solidFill>
          </a:endParaRPr>
        </a:p>
      </dgm:t>
    </dgm:pt>
    <dgm:pt modelId="{92D19DB5-DC3E-4E0F-8FF6-40381EC3DA48}" type="parTrans" cxnId="{7B55A89E-335F-4502-A520-988AAEFD5149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00322F63-E3E6-4F81-B3C9-F41C982FA776}" type="sibTrans" cxnId="{7B55A89E-335F-4502-A520-988AAEFD5149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D541E8B0-550C-41BC-8A50-1B942BEF3412}">
      <dgm:prSet custT="1"/>
      <dgm:spPr/>
      <dgm:t>
        <a:bodyPr/>
        <a:lstStyle/>
        <a:p>
          <a:r>
            <a:rPr lang="cs-CZ" sz="2400" smtClean="0">
              <a:solidFill>
                <a:schemeClr val="bg1"/>
              </a:solidFill>
            </a:rPr>
            <a:t>Do you go to the dentist twice a year?</a:t>
          </a:r>
          <a:endParaRPr lang="cs-CZ" sz="2400" dirty="0">
            <a:solidFill>
              <a:schemeClr val="bg1"/>
            </a:solidFill>
          </a:endParaRPr>
        </a:p>
      </dgm:t>
    </dgm:pt>
    <dgm:pt modelId="{35CDF52E-F356-4BF9-8896-463420DF699B}" type="parTrans" cxnId="{9264FF21-F302-4E54-A059-6F78710611E0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EE453D56-F56E-426A-B083-B65F5F50BC0B}" type="sibTrans" cxnId="{9264FF21-F302-4E54-A059-6F78710611E0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AD9E85B0-600A-4F90-AD2E-1E4274F7ABFC}">
      <dgm:prSet custT="1"/>
      <dgm:spPr/>
      <dgm:t>
        <a:bodyPr/>
        <a:lstStyle/>
        <a:p>
          <a:r>
            <a:rPr lang="cs-CZ" sz="2400" smtClean="0">
              <a:solidFill>
                <a:schemeClr val="bg1"/>
              </a:solidFill>
            </a:rPr>
            <a:t>Do you have a lot of stress?</a:t>
          </a:r>
          <a:endParaRPr lang="cs-CZ" sz="2400" dirty="0">
            <a:solidFill>
              <a:schemeClr val="bg1"/>
            </a:solidFill>
          </a:endParaRPr>
        </a:p>
      </dgm:t>
    </dgm:pt>
    <dgm:pt modelId="{ED6FAE2D-8725-4ED4-9698-2882DAB6C805}" type="parTrans" cxnId="{534783B8-3A99-405E-A8EA-D4F5A6AA131E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F8B3F5D3-7CCB-4A34-B9FC-886FA00AFEC5}" type="sibTrans" cxnId="{534783B8-3A99-405E-A8EA-D4F5A6AA131E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0177BC0D-8F0D-428C-8249-A3683EA1FBFD}">
      <dgm:prSet custT="1"/>
      <dgm:spPr/>
      <dgm:t>
        <a:bodyPr/>
        <a:lstStyle/>
        <a:p>
          <a:r>
            <a:rPr lang="cs-CZ" sz="2400" smtClean="0">
              <a:solidFill>
                <a:schemeClr val="bg1"/>
              </a:solidFill>
            </a:rPr>
            <a:t>Do you have any allergies?</a:t>
          </a:r>
          <a:endParaRPr lang="cs-CZ" sz="2400" dirty="0">
            <a:solidFill>
              <a:schemeClr val="bg1"/>
            </a:solidFill>
          </a:endParaRPr>
        </a:p>
      </dgm:t>
    </dgm:pt>
    <dgm:pt modelId="{91CD6AB9-DB9E-48F2-B910-C0490E13A540}" type="parTrans" cxnId="{FAB6C7B3-E318-4FC7-903F-E6A283D892A3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319C9E83-FC8C-41A5-A27E-6D5EE329BA3C}" type="sibTrans" cxnId="{FAB6C7B3-E318-4FC7-903F-E6A283D892A3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B388D68F-25E8-4F75-B266-EC2F80CABF9C}">
      <dgm:prSet custT="1"/>
      <dgm:spPr/>
      <dgm:t>
        <a:bodyPr/>
        <a:lstStyle/>
        <a:p>
          <a:r>
            <a:rPr lang="cs-CZ" sz="2400" smtClean="0">
              <a:solidFill>
                <a:schemeClr val="bg1"/>
              </a:solidFill>
            </a:rPr>
            <a:t>Have you ever been hospitalized?</a:t>
          </a:r>
          <a:endParaRPr lang="cs-CZ" sz="2400" dirty="0">
            <a:solidFill>
              <a:schemeClr val="bg1"/>
            </a:solidFill>
          </a:endParaRPr>
        </a:p>
      </dgm:t>
    </dgm:pt>
    <dgm:pt modelId="{32EB5726-46CA-4E86-864D-C27329B25BD1}" type="parTrans" cxnId="{D52F2B89-629A-489B-8240-D2F49BF8F618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5370A974-3578-4D54-A911-163F13FEED3E}" type="sibTrans" cxnId="{D52F2B89-629A-489B-8240-D2F49BF8F618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441680E9-2F14-40BF-96D6-43B41FB2A191}" type="pres">
      <dgm:prSet presAssocID="{0BB89260-07C3-4346-A159-0B4096478A9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E9D3886-8F1C-49C3-AD67-3627341684B7}" type="pres">
      <dgm:prSet presAssocID="{4626CDB9-78A2-4FDE-8195-17BBC25FCC31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3D1AA8-8C10-424C-993E-C55B5E49994C}" type="pres">
      <dgm:prSet presAssocID="{2EDC9D7B-D75F-4D69-9DC2-00E73A04D876}" presName="spacer" presStyleCnt="0"/>
      <dgm:spPr/>
    </dgm:pt>
    <dgm:pt modelId="{EAFC1E2D-85A1-4659-99A1-810DB5DA8A16}" type="pres">
      <dgm:prSet presAssocID="{1AE5D4C0-A97E-47BD-A2F8-49705C07362D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0B75DD-D2C0-404C-819F-7039E4EAAAE4}" type="pres">
      <dgm:prSet presAssocID="{00322F63-E3E6-4F81-B3C9-F41C982FA776}" presName="spacer" presStyleCnt="0"/>
      <dgm:spPr/>
    </dgm:pt>
    <dgm:pt modelId="{E30EC206-B065-4F8C-85B9-9411A0C66C59}" type="pres">
      <dgm:prSet presAssocID="{D541E8B0-550C-41BC-8A50-1B942BEF3412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507A7E-6E14-4AF1-B9F9-C7E5A5668AC5}" type="pres">
      <dgm:prSet presAssocID="{EE453D56-F56E-426A-B083-B65F5F50BC0B}" presName="spacer" presStyleCnt="0"/>
      <dgm:spPr/>
    </dgm:pt>
    <dgm:pt modelId="{DB6C68C8-8B78-432C-AB54-173B42EFFF70}" type="pres">
      <dgm:prSet presAssocID="{AD9E85B0-600A-4F90-AD2E-1E4274F7ABFC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11331E-F144-49C1-96B3-2EE742C0CE8F}" type="pres">
      <dgm:prSet presAssocID="{F8B3F5D3-7CCB-4A34-B9FC-886FA00AFEC5}" presName="spacer" presStyleCnt="0"/>
      <dgm:spPr/>
    </dgm:pt>
    <dgm:pt modelId="{F56C04F3-AF17-4949-891E-F3EAFAD68D54}" type="pres">
      <dgm:prSet presAssocID="{0177BC0D-8F0D-428C-8249-A3683EA1FBFD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A3ABB9-D62A-4488-B928-7FC0242B6A50}" type="pres">
      <dgm:prSet presAssocID="{319C9E83-FC8C-41A5-A27E-6D5EE329BA3C}" presName="spacer" presStyleCnt="0"/>
      <dgm:spPr/>
    </dgm:pt>
    <dgm:pt modelId="{E08AD57D-8FDC-4E2D-88A5-F22797B27B64}" type="pres">
      <dgm:prSet presAssocID="{B388D68F-25E8-4F75-B266-EC2F80CABF9C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2871C5-B929-4D7A-8A48-C5422FEDC091}" type="presOf" srcId="{B388D68F-25E8-4F75-B266-EC2F80CABF9C}" destId="{E08AD57D-8FDC-4E2D-88A5-F22797B27B64}" srcOrd="0" destOrd="0" presId="urn:microsoft.com/office/officeart/2005/8/layout/vList2"/>
    <dgm:cxn modelId="{9264FF21-F302-4E54-A059-6F78710611E0}" srcId="{0BB89260-07C3-4346-A159-0B4096478A9B}" destId="{D541E8B0-550C-41BC-8A50-1B942BEF3412}" srcOrd="2" destOrd="0" parTransId="{35CDF52E-F356-4BF9-8896-463420DF699B}" sibTransId="{EE453D56-F56E-426A-B083-B65F5F50BC0B}"/>
    <dgm:cxn modelId="{A5B87488-9A92-4D19-8588-7B4CC7DCF518}" srcId="{0BB89260-07C3-4346-A159-0B4096478A9B}" destId="{4626CDB9-78A2-4FDE-8195-17BBC25FCC31}" srcOrd="0" destOrd="0" parTransId="{F9C852F0-000C-4A35-B846-388C213BEE29}" sibTransId="{2EDC9D7B-D75F-4D69-9DC2-00E73A04D876}"/>
    <dgm:cxn modelId="{D767D213-BDD4-4114-B3B7-43EA2DC6B8E6}" type="presOf" srcId="{D541E8B0-550C-41BC-8A50-1B942BEF3412}" destId="{E30EC206-B065-4F8C-85B9-9411A0C66C59}" srcOrd="0" destOrd="0" presId="urn:microsoft.com/office/officeart/2005/8/layout/vList2"/>
    <dgm:cxn modelId="{FAB6C7B3-E318-4FC7-903F-E6A283D892A3}" srcId="{0BB89260-07C3-4346-A159-0B4096478A9B}" destId="{0177BC0D-8F0D-428C-8249-A3683EA1FBFD}" srcOrd="4" destOrd="0" parTransId="{91CD6AB9-DB9E-48F2-B910-C0490E13A540}" sibTransId="{319C9E83-FC8C-41A5-A27E-6D5EE329BA3C}"/>
    <dgm:cxn modelId="{48626690-B585-44CF-B3B8-0AEEFBCFCDB8}" type="presOf" srcId="{0BB89260-07C3-4346-A159-0B4096478A9B}" destId="{441680E9-2F14-40BF-96D6-43B41FB2A191}" srcOrd="0" destOrd="0" presId="urn:microsoft.com/office/officeart/2005/8/layout/vList2"/>
    <dgm:cxn modelId="{534783B8-3A99-405E-A8EA-D4F5A6AA131E}" srcId="{0BB89260-07C3-4346-A159-0B4096478A9B}" destId="{AD9E85B0-600A-4F90-AD2E-1E4274F7ABFC}" srcOrd="3" destOrd="0" parTransId="{ED6FAE2D-8725-4ED4-9698-2882DAB6C805}" sibTransId="{F8B3F5D3-7CCB-4A34-B9FC-886FA00AFEC5}"/>
    <dgm:cxn modelId="{2782EF71-1FDC-4A21-9D20-2973B49EBE44}" type="presOf" srcId="{1AE5D4C0-A97E-47BD-A2F8-49705C07362D}" destId="{EAFC1E2D-85A1-4659-99A1-810DB5DA8A16}" srcOrd="0" destOrd="0" presId="urn:microsoft.com/office/officeart/2005/8/layout/vList2"/>
    <dgm:cxn modelId="{62AE7BDE-FB33-4E4B-B4C4-8099EE009753}" type="presOf" srcId="{4626CDB9-78A2-4FDE-8195-17BBC25FCC31}" destId="{CE9D3886-8F1C-49C3-AD67-3627341684B7}" srcOrd="0" destOrd="0" presId="urn:microsoft.com/office/officeart/2005/8/layout/vList2"/>
    <dgm:cxn modelId="{F42CA8F4-CEBA-40C3-BCA7-8140E54DBA5C}" type="presOf" srcId="{AD9E85B0-600A-4F90-AD2E-1E4274F7ABFC}" destId="{DB6C68C8-8B78-432C-AB54-173B42EFFF70}" srcOrd="0" destOrd="0" presId="urn:microsoft.com/office/officeart/2005/8/layout/vList2"/>
    <dgm:cxn modelId="{0C33BC27-9CD1-40B5-9AE5-2B271045639F}" type="presOf" srcId="{0177BC0D-8F0D-428C-8249-A3683EA1FBFD}" destId="{F56C04F3-AF17-4949-891E-F3EAFAD68D54}" srcOrd="0" destOrd="0" presId="urn:microsoft.com/office/officeart/2005/8/layout/vList2"/>
    <dgm:cxn modelId="{7B55A89E-335F-4502-A520-988AAEFD5149}" srcId="{0BB89260-07C3-4346-A159-0B4096478A9B}" destId="{1AE5D4C0-A97E-47BD-A2F8-49705C07362D}" srcOrd="1" destOrd="0" parTransId="{92D19DB5-DC3E-4E0F-8FF6-40381EC3DA48}" sibTransId="{00322F63-E3E6-4F81-B3C9-F41C982FA776}"/>
    <dgm:cxn modelId="{D52F2B89-629A-489B-8240-D2F49BF8F618}" srcId="{0BB89260-07C3-4346-A159-0B4096478A9B}" destId="{B388D68F-25E8-4F75-B266-EC2F80CABF9C}" srcOrd="5" destOrd="0" parTransId="{32EB5726-46CA-4E86-864D-C27329B25BD1}" sibTransId="{5370A974-3578-4D54-A911-163F13FEED3E}"/>
    <dgm:cxn modelId="{95F10431-35A1-4A42-B9B1-D91C20CF08AD}" type="presParOf" srcId="{441680E9-2F14-40BF-96D6-43B41FB2A191}" destId="{CE9D3886-8F1C-49C3-AD67-3627341684B7}" srcOrd="0" destOrd="0" presId="urn:microsoft.com/office/officeart/2005/8/layout/vList2"/>
    <dgm:cxn modelId="{C3FDB13B-34F8-440F-B31E-3B1C37C2B068}" type="presParOf" srcId="{441680E9-2F14-40BF-96D6-43B41FB2A191}" destId="{653D1AA8-8C10-424C-993E-C55B5E49994C}" srcOrd="1" destOrd="0" presId="urn:microsoft.com/office/officeart/2005/8/layout/vList2"/>
    <dgm:cxn modelId="{B787F372-266D-43EC-9A45-922E8504DCF0}" type="presParOf" srcId="{441680E9-2F14-40BF-96D6-43B41FB2A191}" destId="{EAFC1E2D-85A1-4659-99A1-810DB5DA8A16}" srcOrd="2" destOrd="0" presId="urn:microsoft.com/office/officeart/2005/8/layout/vList2"/>
    <dgm:cxn modelId="{CCCE8E29-68E8-45E8-A281-EFD7F0C0D880}" type="presParOf" srcId="{441680E9-2F14-40BF-96D6-43B41FB2A191}" destId="{650B75DD-D2C0-404C-819F-7039E4EAAAE4}" srcOrd="3" destOrd="0" presId="urn:microsoft.com/office/officeart/2005/8/layout/vList2"/>
    <dgm:cxn modelId="{264F542C-D27D-421E-8D28-A38638010C4B}" type="presParOf" srcId="{441680E9-2F14-40BF-96D6-43B41FB2A191}" destId="{E30EC206-B065-4F8C-85B9-9411A0C66C59}" srcOrd="4" destOrd="0" presId="urn:microsoft.com/office/officeart/2005/8/layout/vList2"/>
    <dgm:cxn modelId="{CD83A635-67F0-4FF8-8E22-F9D837A6097C}" type="presParOf" srcId="{441680E9-2F14-40BF-96D6-43B41FB2A191}" destId="{61507A7E-6E14-4AF1-B9F9-C7E5A5668AC5}" srcOrd="5" destOrd="0" presId="urn:microsoft.com/office/officeart/2005/8/layout/vList2"/>
    <dgm:cxn modelId="{C6402D88-FDCB-4414-AC63-325CB3C9AF42}" type="presParOf" srcId="{441680E9-2F14-40BF-96D6-43B41FB2A191}" destId="{DB6C68C8-8B78-432C-AB54-173B42EFFF70}" srcOrd="6" destOrd="0" presId="urn:microsoft.com/office/officeart/2005/8/layout/vList2"/>
    <dgm:cxn modelId="{F9EEB7E1-7545-4D21-9004-3E2275ADC446}" type="presParOf" srcId="{441680E9-2F14-40BF-96D6-43B41FB2A191}" destId="{8B11331E-F144-49C1-96B3-2EE742C0CE8F}" srcOrd="7" destOrd="0" presId="urn:microsoft.com/office/officeart/2005/8/layout/vList2"/>
    <dgm:cxn modelId="{D2333602-70CB-4EB2-B613-E8C1CC1D01EB}" type="presParOf" srcId="{441680E9-2F14-40BF-96D6-43B41FB2A191}" destId="{F56C04F3-AF17-4949-891E-F3EAFAD68D54}" srcOrd="8" destOrd="0" presId="urn:microsoft.com/office/officeart/2005/8/layout/vList2"/>
    <dgm:cxn modelId="{D0DA4745-95DD-4A59-90D8-AFAEB98ADABA}" type="presParOf" srcId="{441680E9-2F14-40BF-96D6-43B41FB2A191}" destId="{14A3ABB9-D62A-4488-B928-7FC0242B6A50}" srcOrd="9" destOrd="0" presId="urn:microsoft.com/office/officeart/2005/8/layout/vList2"/>
    <dgm:cxn modelId="{2C160AAE-8EA7-4C30-A20C-468D49AD4378}" type="presParOf" srcId="{441680E9-2F14-40BF-96D6-43B41FB2A191}" destId="{E08AD57D-8FDC-4E2D-88A5-F22797B27B6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502C68-CA45-4092-AC33-07C55FC8E296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9DF57B-F281-48D2-8E93-A0C19834C4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834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DF57B-F281-48D2-8E93-A0C19834C4A5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0E7D0-2913-4F96-A65D-5349257EAC7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E53FF-422C-43C7-8F5A-6B96FE9BB8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0E7D0-2913-4F96-A65D-5349257EAC7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E53FF-422C-43C7-8F5A-6B96FE9BB8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0E7D0-2913-4F96-A65D-5349257EAC7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E53FF-422C-43C7-8F5A-6B96FE9BB8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0E7D0-2913-4F96-A65D-5349257EAC7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E53FF-422C-43C7-8F5A-6B96FE9BB8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0E7D0-2913-4F96-A65D-5349257EAC7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E53FF-422C-43C7-8F5A-6B96FE9BB8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0E7D0-2913-4F96-A65D-5349257EAC7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E53FF-422C-43C7-8F5A-6B96FE9BB8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0E7D0-2913-4F96-A65D-5349257EAC7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E53FF-422C-43C7-8F5A-6B96FE9BB8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0E7D0-2913-4F96-A65D-5349257EAC7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E53FF-422C-43C7-8F5A-6B96FE9BB8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0E7D0-2913-4F96-A65D-5349257EAC7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EFE53FF-422C-43C7-8F5A-6B96FE9BB8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0E7D0-2913-4F96-A65D-5349257EAC7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E53FF-422C-43C7-8F5A-6B96FE9BB8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0E7D0-2913-4F96-A65D-5349257EAC7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E53FF-422C-43C7-8F5A-6B96FE9BB8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E80E7D0-2913-4F96-A65D-5349257EAC74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EFE53FF-422C-43C7-8F5A-6B96FE9BB87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Anglický jazyk 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Health</a:t>
            </a:r>
            <a:r>
              <a:rPr lang="cs-CZ" sz="3200" b="1" dirty="0" smtClean="0">
                <a:solidFill>
                  <a:schemeClr val="tx1"/>
                </a:solidFill>
              </a:rPr>
              <a:t> and </a:t>
            </a:r>
            <a:r>
              <a:rPr lang="cs-CZ" sz="3200" b="1" dirty="0" err="1" smtClean="0">
                <a:solidFill>
                  <a:schemeClr val="tx1"/>
                </a:solidFill>
              </a:rPr>
              <a:t>Illnesses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VY_32_INOVACE_02-59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4584252"/>
              </p:ext>
            </p:extLst>
          </p:nvPr>
        </p:nvGraphicFramePr>
        <p:xfrm>
          <a:off x="1691680" y="2348880"/>
          <a:ext cx="6208395" cy="27264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8.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Anglický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Health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and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Illnesses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15. 12. 2011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Materiál je určen jako podpora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výuky tématu Zdraví a nemoci. Žáci odpovídají na otázky týkající se zdravého životního stylu, sami tvoří krátké příběhy a v roli lékaře radí pacientům, jak se chovat v </a:t>
                      </a:r>
                      <a:r>
                        <a:rPr lang="cs-CZ" sz="1200" kern="50" baseline="0" smtClean="0">
                          <a:effectLst/>
                          <a:latin typeface="Times New Roman"/>
                          <a:ea typeface="Times New Roman"/>
                        </a:rPr>
                        <a:t>případě nemoci.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860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2483768" y="1196752"/>
            <a:ext cx="3960440" cy="1008112"/>
          </a:xfr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>
            <a:noAutofit/>
          </a:bodyPr>
          <a:lstStyle/>
          <a:p>
            <a:pPr algn="ctr"/>
            <a:r>
              <a:rPr lang="cs-CZ" sz="5400" dirty="0" smtClean="0"/>
              <a:t>H E A L T H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251520" y="1412776"/>
          <a:ext cx="4104456" cy="5128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Nadpis 3"/>
          <p:cNvSpPr txBox="1">
            <a:spLocks/>
          </p:cNvSpPr>
          <p:nvPr/>
        </p:nvSpPr>
        <p:spPr>
          <a:xfrm>
            <a:off x="323528" y="476672"/>
            <a:ext cx="8568952" cy="720080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Answer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the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questions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/ </a:t>
            </a: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ask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your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classmates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:</a:t>
            </a:r>
            <a:endParaRPr kumimoji="0" lang="cs-CZ" sz="3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7" name="Diagram 6"/>
          <p:cNvGraphicFramePr/>
          <p:nvPr/>
        </p:nvGraphicFramePr>
        <p:xfrm>
          <a:off x="4499992" y="1412776"/>
          <a:ext cx="4320480" cy="5128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E9D3886-8F1C-49C3-AD67-3627341684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CE9D3886-8F1C-49C3-AD67-3627341684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C588F32-6329-4CEF-BFF7-B3511C4DCD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DC588F32-6329-4CEF-BFF7-B3511C4DCD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5AD82ED-2648-4C64-B427-5273C5107E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C5AD82ED-2648-4C64-B427-5273C5107E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D395A2-6F95-43C0-8894-D1662752ED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graphicEl>
                                              <a:dgm id="{64D395A2-6F95-43C0-8894-D1662752ED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7538E9B-CDFF-4FAD-AA24-47E4392694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graphicEl>
                                              <a:dgm id="{C7538E9B-CDFF-4FAD-AA24-47E4392694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AB683E1-A629-41EF-81F9-A5CDEC028B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graphicEl>
                                              <a:dgm id="{FAB683E1-A629-41EF-81F9-A5CDEC028B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E9D3886-8F1C-49C3-AD67-3627341684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>
                                            <p:graphicEl>
                                              <a:dgm id="{CE9D3886-8F1C-49C3-AD67-3627341684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AFC1E2D-85A1-4659-99A1-810DB5DA8A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">
                                            <p:graphicEl>
                                              <a:dgm id="{EAFC1E2D-85A1-4659-99A1-810DB5DA8A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30EC206-B065-4F8C-85B9-9411A0C66C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7">
                                            <p:graphicEl>
                                              <a:dgm id="{E30EC206-B065-4F8C-85B9-9411A0C66C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B6C68C8-8B78-432C-AB54-173B42EFFF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7">
                                            <p:graphicEl>
                                              <a:dgm id="{DB6C68C8-8B78-432C-AB54-173B42EFFF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56C04F3-AF17-4949-891E-F3EAFAD68D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7">
                                            <p:graphicEl>
                                              <a:dgm id="{F56C04F3-AF17-4949-891E-F3EAFAD68D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08AD57D-8FDC-4E2D-88A5-F22797B27B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7">
                                            <p:graphicEl>
                                              <a:dgm id="{E08AD57D-8FDC-4E2D-88A5-F22797B27B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Graphic spid="7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51520" y="404664"/>
            <a:ext cx="4464496" cy="1008112"/>
          </a:xfr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>
            <a:noAutofit/>
          </a:bodyPr>
          <a:lstStyle/>
          <a:p>
            <a:pPr algn="l"/>
            <a:r>
              <a:rPr lang="cs-CZ" sz="3200" dirty="0" smtClean="0"/>
              <a:t>H E A L T H Y   L I F E </a:t>
            </a:r>
            <a:br>
              <a:rPr lang="cs-CZ" sz="3200" dirty="0" smtClean="0"/>
            </a:br>
            <a:r>
              <a:rPr lang="cs-CZ" sz="3200" dirty="0" err="1" smtClean="0"/>
              <a:t>What</a:t>
            </a:r>
            <a:r>
              <a:rPr lang="cs-CZ" sz="3200" dirty="0" smtClean="0"/>
              <a:t> do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imagine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060848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573016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3573016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260648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653136"/>
            <a:ext cx="2016224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851920" y="1916832"/>
            <a:ext cx="1799481" cy="17994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179512" y="1484784"/>
            <a:ext cx="47525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Make</a:t>
            </a:r>
            <a:r>
              <a:rPr lang="cs-CZ" sz="2000" dirty="0" smtClean="0"/>
              <a:t> a list </a:t>
            </a:r>
            <a:r>
              <a:rPr lang="cs-CZ" sz="2000" dirty="0" err="1" smtClean="0"/>
              <a:t>of</a:t>
            </a:r>
            <a:r>
              <a:rPr lang="cs-CZ" sz="2000" dirty="0" smtClean="0"/>
              <a:t> 10 </a:t>
            </a:r>
            <a:r>
              <a:rPr lang="cs-CZ" sz="2000" dirty="0" err="1" smtClean="0"/>
              <a:t>healthy</a:t>
            </a:r>
            <a:r>
              <a:rPr lang="cs-CZ" sz="2000" dirty="0" smtClean="0"/>
              <a:t> </a:t>
            </a:r>
            <a:r>
              <a:rPr lang="cs-CZ" sz="2000" dirty="0" err="1" smtClean="0"/>
              <a:t>things</a:t>
            </a:r>
            <a:r>
              <a:rPr lang="cs-CZ" sz="2000" dirty="0" smtClean="0"/>
              <a:t>: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467544" y="476672"/>
            <a:ext cx="4608512" cy="864096"/>
          </a:xfr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>
            <a:noAutofit/>
          </a:bodyPr>
          <a:lstStyle/>
          <a:p>
            <a:pPr algn="l"/>
            <a:r>
              <a:rPr lang="cs-CZ" sz="3200" dirty="0" smtClean="0"/>
              <a:t>U N H E A L T H Y   L I F E </a:t>
            </a:r>
            <a:br>
              <a:rPr lang="cs-CZ" sz="3200" dirty="0" smtClean="0"/>
            </a:br>
            <a:r>
              <a:rPr lang="cs-CZ" sz="3200" dirty="0" err="1" smtClean="0"/>
              <a:t>What</a:t>
            </a:r>
            <a:r>
              <a:rPr lang="cs-CZ" sz="3200" dirty="0" smtClean="0"/>
              <a:t> do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imagine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916832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8226" y="4509121"/>
            <a:ext cx="2348880" cy="2348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476672"/>
            <a:ext cx="2807593" cy="28075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3501008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66877" y="4509120"/>
            <a:ext cx="2348881" cy="23488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87824" y="1916832"/>
            <a:ext cx="2915965" cy="29159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467544" y="1484784"/>
            <a:ext cx="47525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Make</a:t>
            </a:r>
            <a:r>
              <a:rPr lang="cs-CZ" sz="2000" dirty="0" smtClean="0"/>
              <a:t> a list </a:t>
            </a:r>
            <a:r>
              <a:rPr lang="cs-CZ" sz="2000" dirty="0" err="1" smtClean="0"/>
              <a:t>of</a:t>
            </a:r>
            <a:r>
              <a:rPr lang="cs-CZ" sz="2000" dirty="0" smtClean="0"/>
              <a:t> 10 </a:t>
            </a:r>
            <a:r>
              <a:rPr lang="cs-CZ" sz="2000" dirty="0" err="1" smtClean="0"/>
              <a:t>unhealthy</a:t>
            </a:r>
            <a:r>
              <a:rPr lang="cs-CZ" sz="2000" dirty="0" smtClean="0"/>
              <a:t> </a:t>
            </a:r>
            <a:r>
              <a:rPr lang="cs-CZ" sz="2000" dirty="0" err="1" smtClean="0"/>
              <a:t>things</a:t>
            </a:r>
            <a:r>
              <a:rPr lang="cs-CZ" sz="2000" dirty="0" smtClean="0"/>
              <a:t>:</a:t>
            </a:r>
            <a:endParaRPr lang="cs-CZ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971600" y="692696"/>
            <a:ext cx="6120680" cy="720080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Healthy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food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 x  </a:t>
            </a: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unhealthy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food</a:t>
            </a:r>
            <a:endParaRPr kumimoji="0" lang="cs-CZ" sz="3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628800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628800"/>
            <a:ext cx="1583457" cy="1583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5085184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3356992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1628800"/>
            <a:ext cx="1619821" cy="1619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576" y="5085184"/>
            <a:ext cx="1619821" cy="1619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99792" y="3356992"/>
            <a:ext cx="1619821" cy="1619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44008" y="3356992"/>
            <a:ext cx="1619821" cy="1619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44008" y="5085184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588224" y="1628800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588224" y="3356992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588224" y="5085184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251520" y="188640"/>
            <a:ext cx="8568952" cy="648072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Choose</a:t>
            </a:r>
            <a:r>
              <a:rPr lang="cs-CZ" sz="32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one</a:t>
            </a:r>
            <a:r>
              <a:rPr lang="cs-CZ" sz="32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of</a:t>
            </a:r>
            <a:r>
              <a:rPr lang="cs-CZ" sz="32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the</a:t>
            </a:r>
            <a:r>
              <a:rPr lang="cs-CZ" sz="32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pictures</a:t>
            </a:r>
            <a:r>
              <a:rPr lang="cs-CZ" sz="32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and </a:t>
            </a:r>
            <a:r>
              <a:rPr lang="cs-CZ" sz="32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make a </a:t>
            </a:r>
            <a:r>
              <a:rPr lang="cs-CZ" sz="32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short</a:t>
            </a:r>
            <a:r>
              <a:rPr lang="cs-CZ" sz="32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story:</a:t>
            </a:r>
            <a:endParaRPr kumimoji="0" lang="cs-CZ" sz="32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764704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762375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48375" y="3762375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764704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48375" y="764704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059832" y="3762375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Sedmiúhelník 13"/>
          <p:cNvSpPr/>
          <p:nvPr/>
        </p:nvSpPr>
        <p:spPr>
          <a:xfrm>
            <a:off x="395536" y="1124744"/>
            <a:ext cx="504056" cy="504056"/>
          </a:xfrm>
          <a:prstGeom prst="heptagon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1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6" name="Sedmiúhelník 15"/>
          <p:cNvSpPr/>
          <p:nvPr/>
        </p:nvSpPr>
        <p:spPr>
          <a:xfrm>
            <a:off x="2987824" y="1196752"/>
            <a:ext cx="504056" cy="504056"/>
          </a:xfrm>
          <a:prstGeom prst="heptagon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2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7" name="Sedmiúhelník 16"/>
          <p:cNvSpPr/>
          <p:nvPr/>
        </p:nvSpPr>
        <p:spPr>
          <a:xfrm>
            <a:off x="6588224" y="1196752"/>
            <a:ext cx="504056" cy="504056"/>
          </a:xfrm>
          <a:prstGeom prst="heptagon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3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8" name="Sedmiúhelník 17"/>
          <p:cNvSpPr/>
          <p:nvPr/>
        </p:nvSpPr>
        <p:spPr>
          <a:xfrm>
            <a:off x="4572000" y="3861048"/>
            <a:ext cx="504056" cy="504056"/>
          </a:xfrm>
          <a:prstGeom prst="heptagon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5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9" name="Sedmiúhelník 18"/>
          <p:cNvSpPr/>
          <p:nvPr/>
        </p:nvSpPr>
        <p:spPr>
          <a:xfrm>
            <a:off x="6228184" y="4077072"/>
            <a:ext cx="504056" cy="504056"/>
          </a:xfrm>
          <a:prstGeom prst="heptagon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6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0" name="Sedmiúhelník 19"/>
          <p:cNvSpPr/>
          <p:nvPr/>
        </p:nvSpPr>
        <p:spPr>
          <a:xfrm>
            <a:off x="0" y="3861048"/>
            <a:ext cx="504056" cy="504056"/>
          </a:xfrm>
          <a:prstGeom prst="heptagon">
            <a:avLst/>
          </a:prstGeom>
          <a:solidFill>
            <a:srgbClr val="FFC0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4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395536" y="692696"/>
            <a:ext cx="8280920" cy="1008112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Imagine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you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are a </a:t>
            </a: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doctor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What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would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you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say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to </a:t>
            </a: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the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patient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?</a:t>
            </a:r>
            <a:endParaRPr kumimoji="0" lang="cs-CZ" sz="3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060848"/>
            <a:ext cx="2952328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válný popisek 5"/>
          <p:cNvSpPr/>
          <p:nvPr/>
        </p:nvSpPr>
        <p:spPr>
          <a:xfrm>
            <a:off x="1979712" y="3861048"/>
            <a:ext cx="2808312" cy="1656184"/>
          </a:xfrm>
          <a:prstGeom prst="wedgeEllipseCallout">
            <a:avLst>
              <a:gd name="adj1" fmla="val -48234"/>
              <a:gd name="adj2" fmla="val -47923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4005064"/>
            <a:ext cx="2088232" cy="12928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I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fell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down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and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I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feel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a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sharp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pain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in my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foot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.</a:t>
            </a:r>
            <a:endParaRPr lang="cs-CZ" dirty="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1988840"/>
            <a:ext cx="2915965" cy="29159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válný popisek 10"/>
          <p:cNvSpPr/>
          <p:nvPr/>
        </p:nvSpPr>
        <p:spPr>
          <a:xfrm>
            <a:off x="3563888" y="2060848"/>
            <a:ext cx="2664296" cy="1656184"/>
          </a:xfrm>
          <a:prstGeom prst="wedgeEllipseCallout">
            <a:avLst>
              <a:gd name="adj1" fmla="val 80120"/>
              <a:gd name="adj2" fmla="val 54498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2348880"/>
            <a:ext cx="2088232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I</a:t>
            </a:r>
            <a:r>
              <a:rPr lang="en-US" dirty="0" smtClean="0">
                <a:solidFill>
                  <a:schemeClr val="bg1"/>
                </a:solidFill>
                <a:latin typeface="Comic Sans MS" pitchFamily="66" charset="0"/>
              </a:rPr>
              <a:t>`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ve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got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a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stomachache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   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all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day</a:t>
            </a:r>
            <a:endParaRPr lang="cs-CZ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700808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700808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válný popisek 10"/>
          <p:cNvSpPr/>
          <p:nvPr/>
        </p:nvSpPr>
        <p:spPr>
          <a:xfrm>
            <a:off x="3203848" y="1196752"/>
            <a:ext cx="2880320" cy="1656184"/>
          </a:xfrm>
          <a:prstGeom prst="wedgeEllipseCallout">
            <a:avLst>
              <a:gd name="adj1" fmla="val 65931"/>
              <a:gd name="adj2" fmla="val 100907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1556792"/>
            <a:ext cx="23042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I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have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got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a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terrible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toothache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..</a:t>
            </a:r>
            <a:endParaRPr lang="cs-CZ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1763688" y="4509120"/>
            <a:ext cx="2088232" cy="1656184"/>
          </a:xfrm>
          <a:prstGeom prst="wedgeEllipseCallout">
            <a:avLst>
              <a:gd name="adj1" fmla="val -45875"/>
              <a:gd name="adj2" fmla="val -100734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123728" y="4869160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I</a:t>
            </a:r>
            <a:r>
              <a:rPr lang="en-US" dirty="0" smtClean="0">
                <a:solidFill>
                  <a:schemeClr val="bg1"/>
                </a:solidFill>
                <a:latin typeface="Comic Sans MS" pitchFamily="66" charset="0"/>
              </a:rPr>
              <a:t>`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ve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got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a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headache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..</a:t>
            </a:r>
            <a:endParaRPr lang="cs-CZ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556792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556792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válný popisek 5"/>
          <p:cNvSpPr/>
          <p:nvPr/>
        </p:nvSpPr>
        <p:spPr>
          <a:xfrm>
            <a:off x="1979712" y="3861048"/>
            <a:ext cx="2808312" cy="1656184"/>
          </a:xfrm>
          <a:prstGeom prst="wedgeEllipseCallout">
            <a:avLst>
              <a:gd name="adj1" fmla="val -48234"/>
              <a:gd name="adj2" fmla="val -47923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4149080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My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arm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pains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me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when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I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touch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it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..</a:t>
            </a:r>
            <a:endParaRPr lang="cs-CZ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3059832" y="1340768"/>
            <a:ext cx="2664296" cy="1656184"/>
          </a:xfrm>
          <a:prstGeom prst="wedgeEllipseCallout">
            <a:avLst>
              <a:gd name="adj1" fmla="val 58732"/>
              <a:gd name="adj2" fmla="val 41696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1700808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I</a:t>
            </a:r>
            <a:r>
              <a:rPr lang="en-US" dirty="0" smtClean="0">
                <a:solidFill>
                  <a:schemeClr val="bg1"/>
                </a:solidFill>
                <a:latin typeface="Comic Sans MS" pitchFamily="66" charset="0"/>
              </a:rPr>
              <a:t>`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ve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got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a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sore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throat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.</a:t>
            </a:r>
            <a:endParaRPr lang="cs-CZ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26876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álný popisek 4"/>
          <p:cNvSpPr/>
          <p:nvPr/>
        </p:nvSpPr>
        <p:spPr>
          <a:xfrm>
            <a:off x="4572000" y="3573016"/>
            <a:ext cx="4032448" cy="2448272"/>
          </a:xfrm>
          <a:prstGeom prst="wedgeEllipseCallout">
            <a:avLst>
              <a:gd name="adj1" fmla="val -74769"/>
              <a:gd name="adj2" fmla="val -4586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smtClean="0">
                <a:latin typeface="Comic Sans MS" pitchFamily="66" charset="0"/>
              </a:rPr>
              <a:t>I've been surfing the net for too long. My eyes are sore.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323528" y="3212976"/>
            <a:ext cx="8280920" cy="576064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When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do </a:t>
            </a: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you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wash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your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hands</a:t>
            </a:r>
            <a:r>
              <a:rPr lang="cs-CZ" sz="3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?</a:t>
            </a:r>
            <a:endParaRPr kumimoji="0" lang="cs-CZ" sz="3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124744"/>
            <a:ext cx="7560840" cy="203132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err="1" smtClean="0">
                <a:latin typeface="+mj-lt"/>
              </a:rPr>
              <a:t>Washing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your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hands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frequentrly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helps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you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prevent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lots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of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illnesses</a:t>
            </a:r>
            <a:r>
              <a:rPr lang="cs-CZ" sz="2800" dirty="0" smtClean="0">
                <a:latin typeface="+mj-lt"/>
              </a:rPr>
              <a:t>.  </a:t>
            </a:r>
            <a:r>
              <a:rPr lang="cs-CZ" sz="2800" dirty="0" err="1" smtClean="0">
                <a:latin typeface="+mj-lt"/>
              </a:rPr>
              <a:t>Keep</a:t>
            </a:r>
            <a:r>
              <a:rPr lang="cs-CZ" sz="2800" dirty="0" smtClean="0">
                <a:latin typeface="+mj-lt"/>
              </a:rPr>
              <a:t> in </a:t>
            </a:r>
            <a:r>
              <a:rPr lang="cs-CZ" sz="2800" dirty="0" err="1" smtClean="0">
                <a:latin typeface="+mj-lt"/>
              </a:rPr>
              <a:t>mind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when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you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have</a:t>
            </a:r>
            <a:r>
              <a:rPr lang="cs-CZ" sz="2800" dirty="0" smtClean="0">
                <a:latin typeface="+mj-lt"/>
              </a:rPr>
              <a:t> to do </a:t>
            </a:r>
            <a:r>
              <a:rPr lang="cs-CZ" sz="2800" dirty="0" err="1" smtClean="0">
                <a:latin typeface="+mj-lt"/>
              </a:rPr>
              <a:t>it</a:t>
            </a:r>
            <a:r>
              <a:rPr lang="cs-CZ" sz="2800" dirty="0" smtClean="0">
                <a:latin typeface="+mj-lt"/>
              </a:rPr>
              <a:t>. </a:t>
            </a:r>
            <a:r>
              <a:rPr lang="cs-CZ" sz="2800" dirty="0" err="1" smtClean="0">
                <a:latin typeface="+mj-lt"/>
              </a:rPr>
              <a:t>It</a:t>
            </a:r>
            <a:r>
              <a:rPr lang="en-US" sz="2800" dirty="0" smtClean="0">
                <a:latin typeface="+mj-lt"/>
              </a:rPr>
              <a:t>`</a:t>
            </a:r>
            <a:r>
              <a:rPr lang="cs-CZ" sz="2800" dirty="0" smtClean="0">
                <a:latin typeface="+mj-lt"/>
              </a:rPr>
              <a:t>s </a:t>
            </a:r>
            <a:r>
              <a:rPr lang="cs-CZ" sz="2800" dirty="0" err="1" smtClean="0">
                <a:latin typeface="+mj-lt"/>
              </a:rPr>
              <a:t>very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important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you</a:t>
            </a:r>
            <a:r>
              <a:rPr lang="cs-CZ" sz="2800" dirty="0" smtClean="0">
                <a:latin typeface="+mj-lt"/>
              </a:rPr>
              <a:t> don</a:t>
            </a:r>
            <a:r>
              <a:rPr lang="en-US" sz="2800" dirty="0" smtClean="0">
                <a:latin typeface="+mj-lt"/>
              </a:rPr>
              <a:t>`t forget</a:t>
            </a:r>
            <a:r>
              <a:rPr lang="cs-CZ" sz="2800" dirty="0" smtClean="0">
                <a:latin typeface="+mj-lt"/>
              </a:rPr>
              <a:t>!</a:t>
            </a:r>
            <a:endParaRPr lang="cs-CZ" sz="2800" dirty="0">
              <a:latin typeface="+mj-lt"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005064"/>
            <a:ext cx="2627933" cy="2627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528088"/>
          </a:xfrm>
        </p:spPr>
        <p:txBody>
          <a:bodyPr/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1988840"/>
            <a:ext cx="806489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 smtClean="0">
                <a:latin typeface="Verdana" pitchFamily="34" charset="0"/>
              </a:rPr>
              <a:t>Všechny použité obrázky:Www.office.</a:t>
            </a:r>
            <a:r>
              <a:rPr lang="cs-CZ" sz="1400" i="1" dirty="0" err="1" smtClean="0">
                <a:latin typeface="Verdana" pitchFamily="34" charset="0"/>
              </a:rPr>
              <a:t>microsoft.com</a:t>
            </a:r>
            <a:r>
              <a:rPr lang="cs-CZ" sz="1400" dirty="0" smtClean="0">
                <a:latin typeface="Verdana" pitchFamily="34" charset="0"/>
              </a:rPr>
              <a:t> [online]. c2011 [cit. 2011-12-15]. </a:t>
            </a:r>
            <a:endParaRPr lang="cs-CZ" sz="1400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141</TotalTime>
  <Words>384</Words>
  <Application>Microsoft Office PowerPoint</Application>
  <PresentationFormat>Předvádění na obrazovce (4:3)</PresentationFormat>
  <Paragraphs>61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Anglický jazyk – cvičení na podporu konverzace </vt:lpstr>
      <vt:lpstr>H E A L T H</vt:lpstr>
      <vt:lpstr>Prezentace aplikace PowerPoint</vt:lpstr>
      <vt:lpstr>H E A L T H Y   L I F E  What do you imagine?</vt:lpstr>
      <vt:lpstr>U N H E A L T H Y   L I F E  What do you imagine?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kozlovsky</dc:creator>
  <cp:lastModifiedBy>dana</cp:lastModifiedBy>
  <cp:revision>20</cp:revision>
  <dcterms:created xsi:type="dcterms:W3CDTF">2011-12-12T19:14:01Z</dcterms:created>
  <dcterms:modified xsi:type="dcterms:W3CDTF">2012-03-31T13:20:53Z</dcterms:modified>
</cp:coreProperties>
</file>