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73" r:id="rId2"/>
    <p:sldId id="269" r:id="rId3"/>
    <p:sldId id="270" r:id="rId4"/>
    <p:sldId id="257" r:id="rId5"/>
    <p:sldId id="264" r:id="rId6"/>
    <p:sldId id="258" r:id="rId7"/>
    <p:sldId id="265" r:id="rId8"/>
    <p:sldId id="260" r:id="rId9"/>
    <p:sldId id="266" r:id="rId10"/>
    <p:sldId id="261" r:id="rId11"/>
    <p:sldId id="262" r:id="rId12"/>
    <p:sldId id="259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>
                <a:gd name="T0" fmla="*/ 2786 w 2780"/>
                <a:gd name="T1" fmla="*/ 18 h 953"/>
                <a:gd name="T2" fmla="*/ 2696 w 2780"/>
                <a:gd name="T3" fmla="*/ 24 h 953"/>
                <a:gd name="T4" fmla="*/ 2629 w 2780"/>
                <a:gd name="T5" fmla="*/ 102 h 953"/>
                <a:gd name="T6" fmla="*/ 2527 w 2780"/>
                <a:gd name="T7" fmla="*/ 156 h 953"/>
                <a:gd name="T8" fmla="*/ 2521 w 2780"/>
                <a:gd name="T9" fmla="*/ 222 h 953"/>
                <a:gd name="T10" fmla="*/ 2503 w 2780"/>
                <a:gd name="T11" fmla="*/ 246 h 953"/>
                <a:gd name="T12" fmla="*/ 2485 w 2780"/>
                <a:gd name="T13" fmla="*/ 252 h 953"/>
                <a:gd name="T14" fmla="*/ 2413 w 2780"/>
                <a:gd name="T15" fmla="*/ 210 h 953"/>
                <a:gd name="T16" fmla="*/ 2274 w 2780"/>
                <a:gd name="T17" fmla="*/ 192 h 953"/>
                <a:gd name="T18" fmla="*/ 2250 w 2780"/>
                <a:gd name="T19" fmla="*/ 186 h 953"/>
                <a:gd name="T20" fmla="*/ 2232 w 2780"/>
                <a:gd name="T21" fmla="*/ 192 h 953"/>
                <a:gd name="T22" fmla="*/ 2160 w 2780"/>
                <a:gd name="T23" fmla="*/ 228 h 953"/>
                <a:gd name="T24" fmla="*/ 2124 w 2780"/>
                <a:gd name="T25" fmla="*/ 240 h 953"/>
                <a:gd name="T26" fmla="*/ 2100 w 2780"/>
                <a:gd name="T27" fmla="*/ 246 h 953"/>
                <a:gd name="T28" fmla="*/ 2088 w 2780"/>
                <a:gd name="T29" fmla="*/ 258 h 953"/>
                <a:gd name="T30" fmla="*/ 2088 w 2780"/>
                <a:gd name="T31" fmla="*/ 276 h 953"/>
                <a:gd name="T32" fmla="*/ 2065 w 2780"/>
                <a:gd name="T33" fmla="*/ 300 h 953"/>
                <a:gd name="T34" fmla="*/ 2047 w 2780"/>
                <a:gd name="T35" fmla="*/ 312 h 953"/>
                <a:gd name="T36" fmla="*/ 2035 w 2780"/>
                <a:gd name="T37" fmla="*/ 324 h 953"/>
                <a:gd name="T38" fmla="*/ 2023 w 2780"/>
                <a:gd name="T39" fmla="*/ 336 h 953"/>
                <a:gd name="T40" fmla="*/ 1991 w 2780"/>
                <a:gd name="T41" fmla="*/ 342 h 953"/>
                <a:gd name="T42" fmla="*/ 1925 w 2780"/>
                <a:gd name="T43" fmla="*/ 336 h 953"/>
                <a:gd name="T44" fmla="*/ 1889 w 2780"/>
                <a:gd name="T45" fmla="*/ 330 h 953"/>
                <a:gd name="T46" fmla="*/ 1877 w 2780"/>
                <a:gd name="T47" fmla="*/ 342 h 953"/>
                <a:gd name="T48" fmla="*/ 1865 w 2780"/>
                <a:gd name="T49" fmla="*/ 354 h 953"/>
                <a:gd name="T50" fmla="*/ 1835 w 2780"/>
                <a:gd name="T51" fmla="*/ 360 h 953"/>
                <a:gd name="T52" fmla="*/ 1776 w 2780"/>
                <a:gd name="T53" fmla="*/ 342 h 953"/>
                <a:gd name="T54" fmla="*/ 1752 w 2780"/>
                <a:gd name="T55" fmla="*/ 342 h 953"/>
                <a:gd name="T56" fmla="*/ 1728 w 2780"/>
                <a:gd name="T57" fmla="*/ 354 h 953"/>
                <a:gd name="T58" fmla="*/ 1666 w 2780"/>
                <a:gd name="T59" fmla="*/ 425 h 953"/>
                <a:gd name="T60" fmla="*/ 1624 w 2780"/>
                <a:gd name="T61" fmla="*/ 569 h 953"/>
                <a:gd name="T62" fmla="*/ 1624 w 2780"/>
                <a:gd name="T63" fmla="*/ 593 h 953"/>
                <a:gd name="T64" fmla="*/ 1630 w 2780"/>
                <a:gd name="T65" fmla="*/ 641 h 953"/>
                <a:gd name="T66" fmla="*/ 1648 w 2780"/>
                <a:gd name="T67" fmla="*/ 659 h 953"/>
                <a:gd name="T68" fmla="*/ 1642 w 2780"/>
                <a:gd name="T69" fmla="*/ 671 h 953"/>
                <a:gd name="T70" fmla="*/ 1630 w 2780"/>
                <a:gd name="T71" fmla="*/ 683 h 953"/>
                <a:gd name="T72" fmla="*/ 1552 w 2780"/>
                <a:gd name="T73" fmla="*/ 689 h 953"/>
                <a:gd name="T74" fmla="*/ 1475 w 2780"/>
                <a:gd name="T75" fmla="*/ 629 h 953"/>
                <a:gd name="T76" fmla="*/ 1341 w 2780"/>
                <a:gd name="T77" fmla="*/ 587 h 953"/>
                <a:gd name="T78" fmla="*/ 1192 w 2780"/>
                <a:gd name="T79" fmla="*/ 671 h 953"/>
                <a:gd name="T80" fmla="*/ 1022 w 2780"/>
                <a:gd name="T81" fmla="*/ 731 h 953"/>
                <a:gd name="T82" fmla="*/ 819 w 2780"/>
                <a:gd name="T83" fmla="*/ 743 h 953"/>
                <a:gd name="T84" fmla="*/ 632 w 2780"/>
                <a:gd name="T85" fmla="*/ 701 h 953"/>
                <a:gd name="T86" fmla="*/ 572 w 2780"/>
                <a:gd name="T87" fmla="*/ 695 h 953"/>
                <a:gd name="T88" fmla="*/ 560 w 2780"/>
                <a:gd name="T89" fmla="*/ 701 h 953"/>
                <a:gd name="T90" fmla="*/ 524 w 2780"/>
                <a:gd name="T91" fmla="*/ 731 h 953"/>
                <a:gd name="T92" fmla="*/ 438 w 2780"/>
                <a:gd name="T93" fmla="*/ 809 h 953"/>
                <a:gd name="T94" fmla="*/ 408 w 2780"/>
                <a:gd name="T95" fmla="*/ 821 h 953"/>
                <a:gd name="T96" fmla="*/ 384 w 2780"/>
                <a:gd name="T97" fmla="*/ 821 h 953"/>
                <a:gd name="T98" fmla="*/ 337 w 2780"/>
                <a:gd name="T99" fmla="*/ 827 h 953"/>
                <a:gd name="T100" fmla="*/ 211 w 2780"/>
                <a:gd name="T101" fmla="*/ 851 h 953"/>
                <a:gd name="T102" fmla="*/ 175 w 2780"/>
                <a:gd name="T103" fmla="*/ 857 h 953"/>
                <a:gd name="T104" fmla="*/ 125 w 2780"/>
                <a:gd name="T105" fmla="*/ 851 h 953"/>
                <a:gd name="T106" fmla="*/ 107 w 2780"/>
                <a:gd name="T107" fmla="*/ 857 h 953"/>
                <a:gd name="T108" fmla="*/ 101 w 2780"/>
                <a:gd name="T109" fmla="*/ 875 h 953"/>
                <a:gd name="T110" fmla="*/ 83 w 2780"/>
                <a:gd name="T111" fmla="*/ 887 h 953"/>
                <a:gd name="T112" fmla="*/ 48 w 2780"/>
                <a:gd name="T113" fmla="*/ 899 h 953"/>
                <a:gd name="T114" fmla="*/ 2798 w 2780"/>
                <a:gd name="T115" fmla="*/ 24 h 9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>
                <a:gd name="T0" fmla="*/ 12 w 12"/>
                <a:gd name="T1" fmla="*/ 18 h 18"/>
                <a:gd name="T2" fmla="*/ 12 w 12"/>
                <a:gd name="T3" fmla="*/ 12 h 18"/>
                <a:gd name="T4" fmla="*/ 6 w 12"/>
                <a:gd name="T5" fmla="*/ 6 h 18"/>
                <a:gd name="T6" fmla="*/ 6 w 12"/>
                <a:gd name="T7" fmla="*/ 6 h 18"/>
                <a:gd name="T8" fmla="*/ 0 w 12"/>
                <a:gd name="T9" fmla="*/ 0 h 18"/>
                <a:gd name="T10" fmla="*/ 12 w 12"/>
                <a:gd name="T11" fmla="*/ 18 h 18"/>
                <a:gd name="T12" fmla="*/ 12 w 12"/>
                <a:gd name="T13" fmla="*/ 18 h 18"/>
                <a:gd name="T14" fmla="*/ 12 w 12"/>
                <a:gd name="T1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>
                <a:gd name="T0" fmla="*/ 0 w 6"/>
                <a:gd name="T1" fmla="*/ 12 h 18"/>
                <a:gd name="T2" fmla="*/ 6 w 6"/>
                <a:gd name="T3" fmla="*/ 18 h 18"/>
                <a:gd name="T4" fmla="*/ 0 w 6"/>
                <a:gd name="T5" fmla="*/ 0 h 18"/>
                <a:gd name="T6" fmla="*/ 0 w 6"/>
                <a:gd name="T7" fmla="*/ 12 h 18"/>
                <a:gd name="T8" fmla="*/ 0 w 6"/>
                <a:gd name="T9" fmla="*/ 12 h 18"/>
                <a:gd name="T10" fmla="*/ 0 w 6"/>
                <a:gd name="T11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>
                <a:gd name="T0" fmla="*/ 280 w 304"/>
                <a:gd name="T1" fmla="*/ 42 h 741"/>
                <a:gd name="T2" fmla="*/ 274 w 304"/>
                <a:gd name="T3" fmla="*/ 42 h 741"/>
                <a:gd name="T4" fmla="*/ 268 w 304"/>
                <a:gd name="T5" fmla="*/ 42 h 741"/>
                <a:gd name="T6" fmla="*/ 256 w 304"/>
                <a:gd name="T7" fmla="*/ 42 h 741"/>
                <a:gd name="T8" fmla="*/ 238 w 304"/>
                <a:gd name="T9" fmla="*/ 48 h 741"/>
                <a:gd name="T10" fmla="*/ 214 w 304"/>
                <a:gd name="T11" fmla="*/ 12 h 741"/>
                <a:gd name="T12" fmla="*/ 196 w 304"/>
                <a:gd name="T13" fmla="*/ 0 h 741"/>
                <a:gd name="T14" fmla="*/ 196 w 304"/>
                <a:gd name="T15" fmla="*/ 0 h 741"/>
                <a:gd name="T16" fmla="*/ 164 w 304"/>
                <a:gd name="T17" fmla="*/ 167 h 741"/>
                <a:gd name="T18" fmla="*/ 144 w 304"/>
                <a:gd name="T19" fmla="*/ 217 h 741"/>
                <a:gd name="T20" fmla="*/ 110 w 304"/>
                <a:gd name="T21" fmla="*/ 281 h 741"/>
                <a:gd name="T22" fmla="*/ 96 w 304"/>
                <a:gd name="T23" fmla="*/ 327 h 741"/>
                <a:gd name="T24" fmla="*/ 124 w 304"/>
                <a:gd name="T25" fmla="*/ 405 h 741"/>
                <a:gd name="T26" fmla="*/ 100 w 304"/>
                <a:gd name="T27" fmla="*/ 463 h 741"/>
                <a:gd name="T28" fmla="*/ 68 w 304"/>
                <a:gd name="T29" fmla="*/ 503 h 741"/>
                <a:gd name="T30" fmla="*/ 30 w 304"/>
                <a:gd name="T31" fmla="*/ 539 h 741"/>
                <a:gd name="T32" fmla="*/ 24 w 304"/>
                <a:gd name="T33" fmla="*/ 613 h 741"/>
                <a:gd name="T34" fmla="*/ 0 w 304"/>
                <a:gd name="T35" fmla="*/ 741 h 741"/>
                <a:gd name="T36" fmla="*/ 202 w 304"/>
                <a:gd name="T37" fmla="*/ 741 h 741"/>
                <a:gd name="T38" fmla="*/ 180 w 304"/>
                <a:gd name="T39" fmla="*/ 639 h 741"/>
                <a:gd name="T40" fmla="*/ 192 w 304"/>
                <a:gd name="T41" fmla="*/ 589 h 741"/>
                <a:gd name="T42" fmla="*/ 178 w 304"/>
                <a:gd name="T43" fmla="*/ 539 h 741"/>
                <a:gd name="T44" fmla="*/ 190 w 304"/>
                <a:gd name="T45" fmla="*/ 499 h 741"/>
                <a:gd name="T46" fmla="*/ 184 w 304"/>
                <a:gd name="T47" fmla="*/ 465 h 741"/>
                <a:gd name="T48" fmla="*/ 192 w 304"/>
                <a:gd name="T49" fmla="*/ 391 h 741"/>
                <a:gd name="T50" fmla="*/ 216 w 304"/>
                <a:gd name="T51" fmla="*/ 313 h 741"/>
                <a:gd name="T52" fmla="*/ 238 w 304"/>
                <a:gd name="T53" fmla="*/ 249 h 741"/>
                <a:gd name="T54" fmla="*/ 268 w 304"/>
                <a:gd name="T55" fmla="*/ 185 h 741"/>
                <a:gd name="T56" fmla="*/ 284 w 304"/>
                <a:gd name="T57" fmla="*/ 159 h 741"/>
                <a:gd name="T58" fmla="*/ 304 w 304"/>
                <a:gd name="T59" fmla="*/ 12 h 741"/>
                <a:gd name="T60" fmla="*/ 298 w 304"/>
                <a:gd name="T61" fmla="*/ 24 h 741"/>
                <a:gd name="T62" fmla="*/ 292 w 304"/>
                <a:gd name="T63" fmla="*/ 30 h 741"/>
                <a:gd name="T64" fmla="*/ 292 w 304"/>
                <a:gd name="T65" fmla="*/ 36 h 741"/>
                <a:gd name="T66" fmla="*/ 286 w 304"/>
                <a:gd name="T67" fmla="*/ 36 h 741"/>
                <a:gd name="T68" fmla="*/ 286 w 304"/>
                <a:gd name="T69" fmla="*/ 42 h 741"/>
                <a:gd name="T70" fmla="*/ 280 w 304"/>
                <a:gd name="T71" fmla="*/ 42 h 741"/>
                <a:gd name="T72" fmla="*/ 280 w 304"/>
                <a:gd name="T73" fmla="*/ 42 h 741"/>
                <a:gd name="T74" fmla="*/ 280 w 304"/>
                <a:gd name="T75" fmla="*/ 42 h 7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>
                <a:gd name="T0" fmla="*/ 284 w 314"/>
                <a:gd name="T1" fmla="*/ 6 h 767"/>
                <a:gd name="T2" fmla="*/ 278 w 314"/>
                <a:gd name="T3" fmla="*/ 6 h 767"/>
                <a:gd name="T4" fmla="*/ 272 w 314"/>
                <a:gd name="T5" fmla="*/ 12 h 767"/>
                <a:gd name="T6" fmla="*/ 254 w 314"/>
                <a:gd name="T7" fmla="*/ 18 h 767"/>
                <a:gd name="T8" fmla="*/ 230 w 314"/>
                <a:gd name="T9" fmla="*/ 24 h 767"/>
                <a:gd name="T10" fmla="*/ 206 w 314"/>
                <a:gd name="T11" fmla="*/ 42 h 767"/>
                <a:gd name="T12" fmla="*/ 188 w 314"/>
                <a:gd name="T13" fmla="*/ 48 h 767"/>
                <a:gd name="T14" fmla="*/ 176 w 314"/>
                <a:gd name="T15" fmla="*/ 54 h 767"/>
                <a:gd name="T16" fmla="*/ 170 w 314"/>
                <a:gd name="T17" fmla="*/ 54 h 767"/>
                <a:gd name="T18" fmla="*/ 150 w 314"/>
                <a:gd name="T19" fmla="*/ 169 h 767"/>
                <a:gd name="T20" fmla="*/ 110 w 314"/>
                <a:gd name="T21" fmla="*/ 225 h 767"/>
                <a:gd name="T22" fmla="*/ 54 w 314"/>
                <a:gd name="T23" fmla="*/ 383 h 767"/>
                <a:gd name="T24" fmla="*/ 82 w 314"/>
                <a:gd name="T25" fmla="*/ 555 h 767"/>
                <a:gd name="T26" fmla="*/ 40 w 314"/>
                <a:gd name="T27" fmla="*/ 679 h 767"/>
                <a:gd name="T28" fmla="*/ 0 w 314"/>
                <a:gd name="T29" fmla="*/ 767 h 767"/>
                <a:gd name="T30" fmla="*/ 108 w 314"/>
                <a:gd name="T31" fmla="*/ 767 h 767"/>
                <a:gd name="T32" fmla="*/ 120 w 314"/>
                <a:gd name="T33" fmla="*/ 611 h 767"/>
                <a:gd name="T34" fmla="*/ 148 w 314"/>
                <a:gd name="T35" fmla="*/ 499 h 767"/>
                <a:gd name="T36" fmla="*/ 160 w 314"/>
                <a:gd name="T37" fmla="*/ 367 h 767"/>
                <a:gd name="T38" fmla="*/ 218 w 314"/>
                <a:gd name="T39" fmla="*/ 327 h 767"/>
                <a:gd name="T40" fmla="*/ 238 w 314"/>
                <a:gd name="T41" fmla="*/ 221 h 767"/>
                <a:gd name="T42" fmla="*/ 296 w 314"/>
                <a:gd name="T43" fmla="*/ 135 h 767"/>
                <a:gd name="T44" fmla="*/ 314 w 314"/>
                <a:gd name="T45" fmla="*/ 0 h 767"/>
                <a:gd name="T46" fmla="*/ 302 w 314"/>
                <a:gd name="T47" fmla="*/ 0 h 767"/>
                <a:gd name="T48" fmla="*/ 296 w 314"/>
                <a:gd name="T49" fmla="*/ 0 h 767"/>
                <a:gd name="T50" fmla="*/ 290 w 314"/>
                <a:gd name="T51" fmla="*/ 0 h 767"/>
                <a:gd name="T52" fmla="*/ 284 w 314"/>
                <a:gd name="T53" fmla="*/ 6 h 767"/>
                <a:gd name="T54" fmla="*/ 284 w 314"/>
                <a:gd name="T55" fmla="*/ 6 h 767"/>
                <a:gd name="T56" fmla="*/ 284 w 314"/>
                <a:gd name="T57" fmla="*/ 6 h 767"/>
                <a:gd name="T58" fmla="*/ 284 w 314"/>
                <a:gd name="T59" fmla="*/ 6 h 7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>
                <a:gd name="T0" fmla="*/ 257 w 275"/>
                <a:gd name="T1" fmla="*/ 12 h 623"/>
                <a:gd name="T2" fmla="*/ 239 w 275"/>
                <a:gd name="T3" fmla="*/ 6 h 623"/>
                <a:gd name="T4" fmla="*/ 203 w 275"/>
                <a:gd name="T5" fmla="*/ 6 h 623"/>
                <a:gd name="T6" fmla="*/ 203 w 275"/>
                <a:gd name="T7" fmla="*/ 6 h 623"/>
                <a:gd name="T8" fmla="*/ 197 w 275"/>
                <a:gd name="T9" fmla="*/ 6 h 623"/>
                <a:gd name="T10" fmla="*/ 185 w 275"/>
                <a:gd name="T11" fmla="*/ 0 h 623"/>
                <a:gd name="T12" fmla="*/ 173 w 275"/>
                <a:gd name="T13" fmla="*/ 0 h 623"/>
                <a:gd name="T14" fmla="*/ 166 w 275"/>
                <a:gd name="T15" fmla="*/ 0 h 623"/>
                <a:gd name="T16" fmla="*/ 160 w 275"/>
                <a:gd name="T17" fmla="*/ 0 h 623"/>
                <a:gd name="T18" fmla="*/ 144 w 275"/>
                <a:gd name="T19" fmla="*/ 117 h 623"/>
                <a:gd name="T20" fmla="*/ 128 w 275"/>
                <a:gd name="T21" fmla="*/ 185 h 623"/>
                <a:gd name="T22" fmla="*/ 58 w 275"/>
                <a:gd name="T23" fmla="*/ 299 h 623"/>
                <a:gd name="T24" fmla="*/ 54 w 275"/>
                <a:gd name="T25" fmla="*/ 441 h 623"/>
                <a:gd name="T26" fmla="*/ 24 w 275"/>
                <a:gd name="T27" fmla="*/ 523 h 623"/>
                <a:gd name="T28" fmla="*/ 0 w 275"/>
                <a:gd name="T29" fmla="*/ 623 h 623"/>
                <a:gd name="T30" fmla="*/ 78 w 275"/>
                <a:gd name="T31" fmla="*/ 623 h 623"/>
                <a:gd name="T32" fmla="*/ 92 w 275"/>
                <a:gd name="T33" fmla="*/ 555 h 623"/>
                <a:gd name="T34" fmla="*/ 134 w 275"/>
                <a:gd name="T35" fmla="*/ 447 h 623"/>
                <a:gd name="T36" fmla="*/ 158 w 275"/>
                <a:gd name="T37" fmla="*/ 315 h 623"/>
                <a:gd name="T38" fmla="*/ 184 w 275"/>
                <a:gd name="T39" fmla="*/ 257 h 623"/>
                <a:gd name="T40" fmla="*/ 216 w 275"/>
                <a:gd name="T41" fmla="*/ 211 h 623"/>
                <a:gd name="T42" fmla="*/ 222 w 275"/>
                <a:gd name="T43" fmla="*/ 145 h 623"/>
                <a:gd name="T44" fmla="*/ 240 w 275"/>
                <a:gd name="T45" fmla="*/ 111 h 623"/>
                <a:gd name="T46" fmla="*/ 262 w 275"/>
                <a:gd name="T47" fmla="*/ 79 h 623"/>
                <a:gd name="T48" fmla="*/ 275 w 275"/>
                <a:gd name="T49" fmla="*/ 6 h 623"/>
                <a:gd name="T50" fmla="*/ 263 w 275"/>
                <a:gd name="T51" fmla="*/ 12 h 623"/>
                <a:gd name="T52" fmla="*/ 257 w 275"/>
                <a:gd name="T53" fmla="*/ 12 h 623"/>
                <a:gd name="T54" fmla="*/ 257 w 275"/>
                <a:gd name="T55" fmla="*/ 12 h 623"/>
                <a:gd name="T56" fmla="*/ 257 w 275"/>
                <a:gd name="T57" fmla="*/ 12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>
                <a:gd name="T0" fmla="*/ 171 w 213"/>
                <a:gd name="T1" fmla="*/ 12 h 611"/>
                <a:gd name="T2" fmla="*/ 159 w 213"/>
                <a:gd name="T3" fmla="*/ 24 h 611"/>
                <a:gd name="T4" fmla="*/ 153 w 213"/>
                <a:gd name="T5" fmla="*/ 36 h 611"/>
                <a:gd name="T6" fmla="*/ 128 w 213"/>
                <a:gd name="T7" fmla="*/ 60 h 611"/>
                <a:gd name="T8" fmla="*/ 110 w 213"/>
                <a:gd name="T9" fmla="*/ 83 h 611"/>
                <a:gd name="T10" fmla="*/ 86 w 213"/>
                <a:gd name="T11" fmla="*/ 119 h 611"/>
                <a:gd name="T12" fmla="*/ 68 w 213"/>
                <a:gd name="T13" fmla="*/ 167 h 611"/>
                <a:gd name="T14" fmla="*/ 68 w 213"/>
                <a:gd name="T15" fmla="*/ 221 h 611"/>
                <a:gd name="T16" fmla="*/ 68 w 213"/>
                <a:gd name="T17" fmla="*/ 227 h 611"/>
                <a:gd name="T18" fmla="*/ 68 w 213"/>
                <a:gd name="T19" fmla="*/ 233 h 611"/>
                <a:gd name="T20" fmla="*/ 68 w 213"/>
                <a:gd name="T21" fmla="*/ 239 h 611"/>
                <a:gd name="T22" fmla="*/ 68 w 213"/>
                <a:gd name="T23" fmla="*/ 245 h 611"/>
                <a:gd name="T24" fmla="*/ 68 w 213"/>
                <a:gd name="T25" fmla="*/ 251 h 611"/>
                <a:gd name="T26" fmla="*/ 68 w 213"/>
                <a:gd name="T27" fmla="*/ 251 h 611"/>
                <a:gd name="T28" fmla="*/ 68 w 213"/>
                <a:gd name="T29" fmla="*/ 257 h 611"/>
                <a:gd name="T30" fmla="*/ 68 w 213"/>
                <a:gd name="T31" fmla="*/ 269 h 611"/>
                <a:gd name="T32" fmla="*/ 74 w 213"/>
                <a:gd name="T33" fmla="*/ 287 h 611"/>
                <a:gd name="T34" fmla="*/ 80 w 213"/>
                <a:gd name="T35" fmla="*/ 305 h 611"/>
                <a:gd name="T36" fmla="*/ 86 w 213"/>
                <a:gd name="T37" fmla="*/ 311 h 611"/>
                <a:gd name="T38" fmla="*/ 86 w 213"/>
                <a:gd name="T39" fmla="*/ 311 h 611"/>
                <a:gd name="T40" fmla="*/ 92 w 213"/>
                <a:gd name="T41" fmla="*/ 317 h 611"/>
                <a:gd name="T42" fmla="*/ 92 w 213"/>
                <a:gd name="T43" fmla="*/ 323 h 611"/>
                <a:gd name="T44" fmla="*/ 92 w 213"/>
                <a:gd name="T45" fmla="*/ 323 h 611"/>
                <a:gd name="T46" fmla="*/ 24 w 213"/>
                <a:gd name="T47" fmla="*/ 437 h 611"/>
                <a:gd name="T48" fmla="*/ 18 w 213"/>
                <a:gd name="T49" fmla="*/ 471 h 611"/>
                <a:gd name="T50" fmla="*/ 0 w 213"/>
                <a:gd name="T51" fmla="*/ 547 h 611"/>
                <a:gd name="T52" fmla="*/ 50 w 213"/>
                <a:gd name="T53" fmla="*/ 611 h 611"/>
                <a:gd name="T54" fmla="*/ 114 w 213"/>
                <a:gd name="T55" fmla="*/ 611 h 611"/>
                <a:gd name="T56" fmla="*/ 104 w 213"/>
                <a:gd name="T57" fmla="*/ 555 h 611"/>
                <a:gd name="T58" fmla="*/ 120 w 213"/>
                <a:gd name="T59" fmla="*/ 515 h 611"/>
                <a:gd name="T60" fmla="*/ 150 w 213"/>
                <a:gd name="T61" fmla="*/ 449 h 611"/>
                <a:gd name="T62" fmla="*/ 166 w 213"/>
                <a:gd name="T63" fmla="*/ 377 h 611"/>
                <a:gd name="T64" fmla="*/ 156 w 213"/>
                <a:gd name="T65" fmla="*/ 295 h 611"/>
                <a:gd name="T66" fmla="*/ 170 w 213"/>
                <a:gd name="T67" fmla="*/ 203 h 611"/>
                <a:gd name="T68" fmla="*/ 212 w 213"/>
                <a:gd name="T69" fmla="*/ 95 h 611"/>
                <a:gd name="T70" fmla="*/ 213 w 213"/>
                <a:gd name="T71" fmla="*/ 0 h 611"/>
                <a:gd name="T72" fmla="*/ 207 w 213"/>
                <a:gd name="T73" fmla="*/ 0 h 611"/>
                <a:gd name="T74" fmla="*/ 201 w 213"/>
                <a:gd name="T75" fmla="*/ 0 h 611"/>
                <a:gd name="T76" fmla="*/ 195 w 213"/>
                <a:gd name="T77" fmla="*/ 0 h 611"/>
                <a:gd name="T78" fmla="*/ 189 w 213"/>
                <a:gd name="T79" fmla="*/ 0 h 611"/>
                <a:gd name="T80" fmla="*/ 183 w 213"/>
                <a:gd name="T81" fmla="*/ 6 h 611"/>
                <a:gd name="T82" fmla="*/ 177 w 213"/>
                <a:gd name="T83" fmla="*/ 6 h 611"/>
                <a:gd name="T84" fmla="*/ 171 w 213"/>
                <a:gd name="T85" fmla="*/ 12 h 611"/>
                <a:gd name="T86" fmla="*/ 171 w 213"/>
                <a:gd name="T87" fmla="*/ 12 h 611"/>
                <a:gd name="T88" fmla="*/ 171 w 213"/>
                <a:gd name="T89" fmla="*/ 12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>
                <a:gd name="T0" fmla="*/ 149 w 167"/>
                <a:gd name="T1" fmla="*/ 60 h 384"/>
                <a:gd name="T2" fmla="*/ 119 w 167"/>
                <a:gd name="T3" fmla="*/ 30 h 384"/>
                <a:gd name="T4" fmla="*/ 89 w 167"/>
                <a:gd name="T5" fmla="*/ 12 h 384"/>
                <a:gd name="T6" fmla="*/ 59 w 167"/>
                <a:gd name="T7" fmla="*/ 0 h 384"/>
                <a:gd name="T8" fmla="*/ 54 w 167"/>
                <a:gd name="T9" fmla="*/ 70 h 384"/>
                <a:gd name="T10" fmla="*/ 46 w 167"/>
                <a:gd name="T11" fmla="*/ 112 h 384"/>
                <a:gd name="T12" fmla="*/ 52 w 167"/>
                <a:gd name="T13" fmla="*/ 168 h 384"/>
                <a:gd name="T14" fmla="*/ 24 w 167"/>
                <a:gd name="T15" fmla="*/ 194 h 384"/>
                <a:gd name="T16" fmla="*/ 16 w 167"/>
                <a:gd name="T17" fmla="*/ 258 h 384"/>
                <a:gd name="T18" fmla="*/ 2 w 167"/>
                <a:gd name="T19" fmla="*/ 300 h 384"/>
                <a:gd name="T20" fmla="*/ 0 w 167"/>
                <a:gd name="T21" fmla="*/ 352 h 384"/>
                <a:gd name="T22" fmla="*/ 47 w 167"/>
                <a:gd name="T23" fmla="*/ 384 h 384"/>
                <a:gd name="T24" fmla="*/ 149 w 167"/>
                <a:gd name="T25" fmla="*/ 384 h 384"/>
                <a:gd name="T26" fmla="*/ 134 w 167"/>
                <a:gd name="T27" fmla="*/ 350 h 384"/>
                <a:gd name="T28" fmla="*/ 104 w 167"/>
                <a:gd name="T29" fmla="*/ 324 h 384"/>
                <a:gd name="T30" fmla="*/ 138 w 167"/>
                <a:gd name="T31" fmla="*/ 274 h 384"/>
                <a:gd name="T32" fmla="*/ 122 w 167"/>
                <a:gd name="T33" fmla="*/ 220 h 384"/>
                <a:gd name="T34" fmla="*/ 132 w 167"/>
                <a:gd name="T35" fmla="*/ 186 h 384"/>
                <a:gd name="T36" fmla="*/ 140 w 167"/>
                <a:gd name="T37" fmla="*/ 154 h 384"/>
                <a:gd name="T38" fmla="*/ 167 w 167"/>
                <a:gd name="T39" fmla="*/ 90 h 384"/>
                <a:gd name="T40" fmla="*/ 149 w 167"/>
                <a:gd name="T41" fmla="*/ 60 h 384"/>
                <a:gd name="T42" fmla="*/ 149 w 167"/>
                <a:gd name="T43" fmla="*/ 60 h 384"/>
                <a:gd name="T44" fmla="*/ 149 w 167"/>
                <a:gd name="T45" fmla="*/ 6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>
                <a:gd name="T0" fmla="*/ 136 w 166"/>
                <a:gd name="T1" fmla="*/ 12 h 300"/>
                <a:gd name="T2" fmla="*/ 100 w 166"/>
                <a:gd name="T3" fmla="*/ 0 h 300"/>
                <a:gd name="T4" fmla="*/ 78 w 166"/>
                <a:gd name="T5" fmla="*/ 64 h 300"/>
                <a:gd name="T6" fmla="*/ 70 w 166"/>
                <a:gd name="T7" fmla="*/ 126 h 300"/>
                <a:gd name="T8" fmla="*/ 46 w 166"/>
                <a:gd name="T9" fmla="*/ 184 h 300"/>
                <a:gd name="T10" fmla="*/ 58 w 166"/>
                <a:gd name="T11" fmla="*/ 232 h 300"/>
                <a:gd name="T12" fmla="*/ 38 w 166"/>
                <a:gd name="T13" fmla="*/ 268 h 300"/>
                <a:gd name="T14" fmla="*/ 0 w 166"/>
                <a:gd name="T15" fmla="*/ 300 h 300"/>
                <a:gd name="T16" fmla="*/ 160 w 166"/>
                <a:gd name="T17" fmla="*/ 300 h 300"/>
                <a:gd name="T18" fmla="*/ 136 w 166"/>
                <a:gd name="T19" fmla="*/ 272 h 300"/>
                <a:gd name="T20" fmla="*/ 98 w 166"/>
                <a:gd name="T21" fmla="*/ 234 h 300"/>
                <a:gd name="T22" fmla="*/ 130 w 166"/>
                <a:gd name="T23" fmla="*/ 188 h 300"/>
                <a:gd name="T24" fmla="*/ 138 w 166"/>
                <a:gd name="T25" fmla="*/ 134 h 300"/>
                <a:gd name="T26" fmla="*/ 144 w 166"/>
                <a:gd name="T27" fmla="*/ 94 h 300"/>
                <a:gd name="T28" fmla="*/ 164 w 166"/>
                <a:gd name="T29" fmla="*/ 60 h 300"/>
                <a:gd name="T30" fmla="*/ 166 w 166"/>
                <a:gd name="T31" fmla="*/ 0 h 300"/>
                <a:gd name="T32" fmla="*/ 136 w 166"/>
                <a:gd name="T33" fmla="*/ 12 h 300"/>
                <a:gd name="T34" fmla="*/ 136 w 166"/>
                <a:gd name="T35" fmla="*/ 12 h 300"/>
                <a:gd name="T36" fmla="*/ 136 w 166"/>
                <a:gd name="T37" fmla="*/ 12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>
                <a:gd name="T0" fmla="*/ 201 w 237"/>
                <a:gd name="T1" fmla="*/ 0 h 282"/>
                <a:gd name="T2" fmla="*/ 183 w 237"/>
                <a:gd name="T3" fmla="*/ 0 h 282"/>
                <a:gd name="T4" fmla="*/ 158 w 237"/>
                <a:gd name="T5" fmla="*/ 50 h 282"/>
                <a:gd name="T6" fmla="*/ 148 w 237"/>
                <a:gd name="T7" fmla="*/ 92 h 282"/>
                <a:gd name="T8" fmla="*/ 120 w 237"/>
                <a:gd name="T9" fmla="*/ 144 h 282"/>
                <a:gd name="T10" fmla="*/ 82 w 237"/>
                <a:gd name="T11" fmla="*/ 182 h 282"/>
                <a:gd name="T12" fmla="*/ 60 w 237"/>
                <a:gd name="T13" fmla="*/ 232 h 282"/>
                <a:gd name="T14" fmla="*/ 0 w 237"/>
                <a:gd name="T15" fmla="*/ 282 h 282"/>
                <a:gd name="T16" fmla="*/ 128 w 237"/>
                <a:gd name="T17" fmla="*/ 282 h 282"/>
                <a:gd name="T18" fmla="*/ 154 w 237"/>
                <a:gd name="T19" fmla="*/ 254 h 282"/>
                <a:gd name="T20" fmla="*/ 158 w 237"/>
                <a:gd name="T21" fmla="*/ 196 h 282"/>
                <a:gd name="T22" fmla="*/ 188 w 237"/>
                <a:gd name="T23" fmla="*/ 148 h 282"/>
                <a:gd name="T24" fmla="*/ 196 w 237"/>
                <a:gd name="T25" fmla="*/ 70 h 282"/>
                <a:gd name="T26" fmla="*/ 237 w 237"/>
                <a:gd name="T27" fmla="*/ 0 h 282"/>
                <a:gd name="T28" fmla="*/ 201 w 237"/>
                <a:gd name="T29" fmla="*/ 0 h 282"/>
                <a:gd name="T30" fmla="*/ 201 w 237"/>
                <a:gd name="T31" fmla="*/ 0 h 282"/>
                <a:gd name="T32" fmla="*/ 201 w 237"/>
                <a:gd name="T33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>
                <a:gd name="T0" fmla="*/ 167 w 196"/>
                <a:gd name="T1" fmla="*/ 54 h 234"/>
                <a:gd name="T2" fmla="*/ 113 w 196"/>
                <a:gd name="T3" fmla="*/ 24 h 234"/>
                <a:gd name="T4" fmla="*/ 83 w 196"/>
                <a:gd name="T5" fmla="*/ 0 h 234"/>
                <a:gd name="T6" fmla="*/ 80 w 196"/>
                <a:gd name="T7" fmla="*/ 62 h 234"/>
                <a:gd name="T8" fmla="*/ 58 w 196"/>
                <a:gd name="T9" fmla="*/ 100 h 234"/>
                <a:gd name="T10" fmla="*/ 54 w 196"/>
                <a:gd name="T11" fmla="*/ 160 h 234"/>
                <a:gd name="T12" fmla="*/ 36 w 196"/>
                <a:gd name="T13" fmla="*/ 202 h 234"/>
                <a:gd name="T14" fmla="*/ 0 w 196"/>
                <a:gd name="T15" fmla="*/ 234 h 234"/>
                <a:gd name="T16" fmla="*/ 146 w 196"/>
                <a:gd name="T17" fmla="*/ 234 h 234"/>
                <a:gd name="T18" fmla="*/ 170 w 196"/>
                <a:gd name="T19" fmla="*/ 198 h 234"/>
                <a:gd name="T20" fmla="*/ 158 w 196"/>
                <a:gd name="T21" fmla="*/ 138 h 234"/>
                <a:gd name="T22" fmla="*/ 196 w 196"/>
                <a:gd name="T23" fmla="*/ 100 h 234"/>
                <a:gd name="T24" fmla="*/ 191 w 196"/>
                <a:gd name="T25" fmla="*/ 54 h 234"/>
                <a:gd name="T26" fmla="*/ 167 w 196"/>
                <a:gd name="T27" fmla="*/ 54 h 234"/>
                <a:gd name="T28" fmla="*/ 167 w 196"/>
                <a:gd name="T29" fmla="*/ 54 h 234"/>
                <a:gd name="T30" fmla="*/ 167 w 196"/>
                <a:gd name="T31" fmla="*/ 54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>
                <a:gd name="T0" fmla="*/ 190 w 190"/>
                <a:gd name="T1" fmla="*/ 0 h 252"/>
                <a:gd name="T2" fmla="*/ 166 w 190"/>
                <a:gd name="T3" fmla="*/ 0 h 252"/>
                <a:gd name="T4" fmla="*/ 158 w 190"/>
                <a:gd name="T5" fmla="*/ 38 h 252"/>
                <a:gd name="T6" fmla="*/ 138 w 190"/>
                <a:gd name="T7" fmla="*/ 120 h 252"/>
                <a:gd name="T8" fmla="*/ 94 w 190"/>
                <a:gd name="T9" fmla="*/ 180 h 252"/>
                <a:gd name="T10" fmla="*/ 62 w 190"/>
                <a:gd name="T11" fmla="*/ 234 h 252"/>
                <a:gd name="T12" fmla="*/ 0 w 190"/>
                <a:gd name="T13" fmla="*/ 252 h 252"/>
                <a:gd name="T14" fmla="*/ 128 w 190"/>
                <a:gd name="T15" fmla="*/ 252 h 252"/>
                <a:gd name="T16" fmla="*/ 142 w 190"/>
                <a:gd name="T17" fmla="*/ 188 h 252"/>
                <a:gd name="T18" fmla="*/ 186 w 190"/>
                <a:gd name="T19" fmla="*/ 90 h 252"/>
                <a:gd name="T20" fmla="*/ 190 w 190"/>
                <a:gd name="T21" fmla="*/ 38 h 252"/>
                <a:gd name="T22" fmla="*/ 190 w 190"/>
                <a:gd name="T23" fmla="*/ 0 h 252"/>
                <a:gd name="T24" fmla="*/ 190 w 190"/>
                <a:gd name="T25" fmla="*/ 0 h 252"/>
                <a:gd name="T26" fmla="*/ 190 w 190"/>
                <a:gd name="T27" fmla="*/ 0 h 252"/>
                <a:gd name="T28" fmla="*/ 190 w 190"/>
                <a:gd name="T29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>
                <a:gd name="T0" fmla="*/ 197 w 230"/>
                <a:gd name="T1" fmla="*/ 0 h 132"/>
                <a:gd name="T2" fmla="*/ 191 w 230"/>
                <a:gd name="T3" fmla="*/ 0 h 132"/>
                <a:gd name="T4" fmla="*/ 185 w 230"/>
                <a:gd name="T5" fmla="*/ 0 h 132"/>
                <a:gd name="T6" fmla="*/ 173 w 230"/>
                <a:gd name="T7" fmla="*/ 0 h 132"/>
                <a:gd name="T8" fmla="*/ 161 w 230"/>
                <a:gd name="T9" fmla="*/ 0 h 132"/>
                <a:gd name="T10" fmla="*/ 155 w 230"/>
                <a:gd name="T11" fmla="*/ 0 h 132"/>
                <a:gd name="T12" fmla="*/ 138 w 230"/>
                <a:gd name="T13" fmla="*/ 6 h 132"/>
                <a:gd name="T14" fmla="*/ 132 w 230"/>
                <a:gd name="T15" fmla="*/ 6 h 132"/>
                <a:gd name="T16" fmla="*/ 35 w 230"/>
                <a:gd name="T17" fmla="*/ 18 h 132"/>
                <a:gd name="T18" fmla="*/ 11 w 230"/>
                <a:gd name="T19" fmla="*/ 30 h 132"/>
                <a:gd name="T20" fmla="*/ 23 w 230"/>
                <a:gd name="T21" fmla="*/ 54 h 132"/>
                <a:gd name="T22" fmla="*/ 0 w 230"/>
                <a:gd name="T23" fmla="*/ 100 h 132"/>
                <a:gd name="T24" fmla="*/ 0 w 230"/>
                <a:gd name="T25" fmla="*/ 132 h 132"/>
                <a:gd name="T26" fmla="*/ 162 w 230"/>
                <a:gd name="T27" fmla="*/ 132 h 132"/>
                <a:gd name="T28" fmla="*/ 204 w 230"/>
                <a:gd name="T29" fmla="*/ 88 h 132"/>
                <a:gd name="T30" fmla="*/ 230 w 230"/>
                <a:gd name="T31" fmla="*/ 46 h 132"/>
                <a:gd name="T32" fmla="*/ 214 w 230"/>
                <a:gd name="T33" fmla="*/ 24 h 132"/>
                <a:gd name="T34" fmla="*/ 215 w 230"/>
                <a:gd name="T35" fmla="*/ 0 h 132"/>
                <a:gd name="T36" fmla="*/ 209 w 230"/>
                <a:gd name="T37" fmla="*/ 0 h 132"/>
                <a:gd name="T38" fmla="*/ 203 w 230"/>
                <a:gd name="T39" fmla="*/ 0 h 132"/>
                <a:gd name="T40" fmla="*/ 203 w 230"/>
                <a:gd name="T41" fmla="*/ 0 h 132"/>
                <a:gd name="T42" fmla="*/ 197 w 230"/>
                <a:gd name="T43" fmla="*/ 0 h 132"/>
                <a:gd name="T44" fmla="*/ 197 w 230"/>
                <a:gd name="T45" fmla="*/ 0 h 132"/>
                <a:gd name="T46" fmla="*/ 197 w 230"/>
                <a:gd name="T47" fmla="*/ 0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>
                <a:gd name="T0" fmla="*/ 71 w 89"/>
                <a:gd name="T1" fmla="*/ 0 h 102"/>
                <a:gd name="T2" fmla="*/ 66 w 89"/>
                <a:gd name="T3" fmla="*/ 48 h 102"/>
                <a:gd name="T4" fmla="*/ 30 w 89"/>
                <a:gd name="T5" fmla="*/ 72 h 102"/>
                <a:gd name="T6" fmla="*/ 0 w 89"/>
                <a:gd name="T7" fmla="*/ 102 h 102"/>
                <a:gd name="T8" fmla="*/ 66 w 89"/>
                <a:gd name="T9" fmla="*/ 102 h 102"/>
                <a:gd name="T10" fmla="*/ 88 w 89"/>
                <a:gd name="T11" fmla="*/ 56 h 102"/>
                <a:gd name="T12" fmla="*/ 89 w 89"/>
                <a:gd name="T13" fmla="*/ 6 h 102"/>
                <a:gd name="T14" fmla="*/ 71 w 89"/>
                <a:gd name="T15" fmla="*/ 0 h 102"/>
                <a:gd name="T16" fmla="*/ 71 w 89"/>
                <a:gd name="T17" fmla="*/ 0 h 102"/>
                <a:gd name="T18" fmla="*/ 71 w 89"/>
                <a:gd name="T19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>
                <a:gd name="T0" fmla="*/ 278 w 278"/>
                <a:gd name="T1" fmla="*/ 24 h 953"/>
                <a:gd name="T2" fmla="*/ 272 w 278"/>
                <a:gd name="T3" fmla="*/ 24 h 953"/>
                <a:gd name="T4" fmla="*/ 272 w 278"/>
                <a:gd name="T5" fmla="*/ 18 h 953"/>
                <a:gd name="T6" fmla="*/ 266 w 278"/>
                <a:gd name="T7" fmla="*/ 18 h 953"/>
                <a:gd name="T8" fmla="*/ 254 w 278"/>
                <a:gd name="T9" fmla="*/ 12 h 953"/>
                <a:gd name="T10" fmla="*/ 236 w 278"/>
                <a:gd name="T11" fmla="*/ 6 h 953"/>
                <a:gd name="T12" fmla="*/ 212 w 278"/>
                <a:gd name="T13" fmla="*/ 0 h 953"/>
                <a:gd name="T14" fmla="*/ 206 w 278"/>
                <a:gd name="T15" fmla="*/ 6 h 953"/>
                <a:gd name="T16" fmla="*/ 198 w 278"/>
                <a:gd name="T17" fmla="*/ 129 h 953"/>
                <a:gd name="T18" fmla="*/ 184 w 278"/>
                <a:gd name="T19" fmla="*/ 209 h 953"/>
                <a:gd name="T20" fmla="*/ 182 w 278"/>
                <a:gd name="T21" fmla="*/ 249 h 953"/>
                <a:gd name="T22" fmla="*/ 200 w 278"/>
                <a:gd name="T23" fmla="*/ 339 h 953"/>
                <a:gd name="T24" fmla="*/ 186 w 278"/>
                <a:gd name="T25" fmla="*/ 481 h 953"/>
                <a:gd name="T26" fmla="*/ 176 w 278"/>
                <a:gd name="T27" fmla="*/ 521 h 953"/>
                <a:gd name="T28" fmla="*/ 156 w 278"/>
                <a:gd name="T29" fmla="*/ 601 h 953"/>
                <a:gd name="T30" fmla="*/ 172 w 278"/>
                <a:gd name="T31" fmla="*/ 681 h 953"/>
                <a:gd name="T32" fmla="*/ 138 w 278"/>
                <a:gd name="T33" fmla="*/ 765 h 953"/>
                <a:gd name="T34" fmla="*/ 96 w 278"/>
                <a:gd name="T35" fmla="*/ 847 h 953"/>
                <a:gd name="T36" fmla="*/ 50 w 278"/>
                <a:gd name="T37" fmla="*/ 899 h 953"/>
                <a:gd name="T38" fmla="*/ 0 w 278"/>
                <a:gd name="T39" fmla="*/ 953 h 953"/>
                <a:gd name="T40" fmla="*/ 278 w 278"/>
                <a:gd name="T41" fmla="*/ 953 h 953"/>
                <a:gd name="T42" fmla="*/ 278 w 278"/>
                <a:gd name="T43" fmla="*/ 24 h 953"/>
                <a:gd name="T44" fmla="*/ 278 w 278"/>
                <a:gd name="T45" fmla="*/ 24 h 953"/>
                <a:gd name="T46" fmla="*/ 278 w 278"/>
                <a:gd name="T47" fmla="*/ 24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4354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 sz="57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4355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2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F8DCE-91A1-4376-8497-1DF24B9CA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3400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3FC1F9-CC6D-497D-B257-988DA98B4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5616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3CC1CA-28AF-4A25-9B1B-A4EAC93F7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2425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8E71E8-4976-470A-95C3-49710F4FB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1278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946C34-652F-4345-BFE3-9DF89E12E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5685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655EC1-69E7-4564-AECC-CC7C7DABD2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156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99463E-5B36-434C-9845-D050D6B06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9140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1D7E73-C5C1-40C9-8EA5-67CBA8552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178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963830-F243-4085-B501-CD5DD5D96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5687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7DB1E4-C930-45C8-93F4-1D24718F3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5601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0BEC0-E1C0-403B-B364-80F76A23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2213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63529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>
                <a:gd name="T0" fmla="*/ 2786 w 2780"/>
                <a:gd name="T1" fmla="*/ 18 h 953"/>
                <a:gd name="T2" fmla="*/ 2696 w 2780"/>
                <a:gd name="T3" fmla="*/ 24 h 953"/>
                <a:gd name="T4" fmla="*/ 2629 w 2780"/>
                <a:gd name="T5" fmla="*/ 102 h 953"/>
                <a:gd name="T6" fmla="*/ 2527 w 2780"/>
                <a:gd name="T7" fmla="*/ 156 h 953"/>
                <a:gd name="T8" fmla="*/ 2521 w 2780"/>
                <a:gd name="T9" fmla="*/ 222 h 953"/>
                <a:gd name="T10" fmla="*/ 2503 w 2780"/>
                <a:gd name="T11" fmla="*/ 246 h 953"/>
                <a:gd name="T12" fmla="*/ 2485 w 2780"/>
                <a:gd name="T13" fmla="*/ 252 h 953"/>
                <a:gd name="T14" fmla="*/ 2413 w 2780"/>
                <a:gd name="T15" fmla="*/ 210 h 953"/>
                <a:gd name="T16" fmla="*/ 2274 w 2780"/>
                <a:gd name="T17" fmla="*/ 192 h 953"/>
                <a:gd name="T18" fmla="*/ 2250 w 2780"/>
                <a:gd name="T19" fmla="*/ 186 h 953"/>
                <a:gd name="T20" fmla="*/ 2232 w 2780"/>
                <a:gd name="T21" fmla="*/ 192 h 953"/>
                <a:gd name="T22" fmla="*/ 2160 w 2780"/>
                <a:gd name="T23" fmla="*/ 228 h 953"/>
                <a:gd name="T24" fmla="*/ 2124 w 2780"/>
                <a:gd name="T25" fmla="*/ 240 h 953"/>
                <a:gd name="T26" fmla="*/ 2100 w 2780"/>
                <a:gd name="T27" fmla="*/ 246 h 953"/>
                <a:gd name="T28" fmla="*/ 2088 w 2780"/>
                <a:gd name="T29" fmla="*/ 258 h 953"/>
                <a:gd name="T30" fmla="*/ 2088 w 2780"/>
                <a:gd name="T31" fmla="*/ 276 h 953"/>
                <a:gd name="T32" fmla="*/ 2065 w 2780"/>
                <a:gd name="T33" fmla="*/ 300 h 953"/>
                <a:gd name="T34" fmla="*/ 2047 w 2780"/>
                <a:gd name="T35" fmla="*/ 312 h 953"/>
                <a:gd name="T36" fmla="*/ 2035 w 2780"/>
                <a:gd name="T37" fmla="*/ 324 h 953"/>
                <a:gd name="T38" fmla="*/ 2023 w 2780"/>
                <a:gd name="T39" fmla="*/ 336 h 953"/>
                <a:gd name="T40" fmla="*/ 1991 w 2780"/>
                <a:gd name="T41" fmla="*/ 342 h 953"/>
                <a:gd name="T42" fmla="*/ 1925 w 2780"/>
                <a:gd name="T43" fmla="*/ 336 h 953"/>
                <a:gd name="T44" fmla="*/ 1889 w 2780"/>
                <a:gd name="T45" fmla="*/ 330 h 953"/>
                <a:gd name="T46" fmla="*/ 1877 w 2780"/>
                <a:gd name="T47" fmla="*/ 342 h 953"/>
                <a:gd name="T48" fmla="*/ 1865 w 2780"/>
                <a:gd name="T49" fmla="*/ 354 h 953"/>
                <a:gd name="T50" fmla="*/ 1835 w 2780"/>
                <a:gd name="T51" fmla="*/ 360 h 953"/>
                <a:gd name="T52" fmla="*/ 1776 w 2780"/>
                <a:gd name="T53" fmla="*/ 342 h 953"/>
                <a:gd name="T54" fmla="*/ 1752 w 2780"/>
                <a:gd name="T55" fmla="*/ 342 h 953"/>
                <a:gd name="T56" fmla="*/ 1728 w 2780"/>
                <a:gd name="T57" fmla="*/ 354 h 953"/>
                <a:gd name="T58" fmla="*/ 1666 w 2780"/>
                <a:gd name="T59" fmla="*/ 425 h 953"/>
                <a:gd name="T60" fmla="*/ 1624 w 2780"/>
                <a:gd name="T61" fmla="*/ 569 h 953"/>
                <a:gd name="T62" fmla="*/ 1624 w 2780"/>
                <a:gd name="T63" fmla="*/ 593 h 953"/>
                <a:gd name="T64" fmla="*/ 1630 w 2780"/>
                <a:gd name="T65" fmla="*/ 641 h 953"/>
                <a:gd name="T66" fmla="*/ 1648 w 2780"/>
                <a:gd name="T67" fmla="*/ 659 h 953"/>
                <a:gd name="T68" fmla="*/ 1642 w 2780"/>
                <a:gd name="T69" fmla="*/ 671 h 953"/>
                <a:gd name="T70" fmla="*/ 1630 w 2780"/>
                <a:gd name="T71" fmla="*/ 683 h 953"/>
                <a:gd name="T72" fmla="*/ 1552 w 2780"/>
                <a:gd name="T73" fmla="*/ 689 h 953"/>
                <a:gd name="T74" fmla="*/ 1475 w 2780"/>
                <a:gd name="T75" fmla="*/ 629 h 953"/>
                <a:gd name="T76" fmla="*/ 1341 w 2780"/>
                <a:gd name="T77" fmla="*/ 587 h 953"/>
                <a:gd name="T78" fmla="*/ 1192 w 2780"/>
                <a:gd name="T79" fmla="*/ 671 h 953"/>
                <a:gd name="T80" fmla="*/ 1022 w 2780"/>
                <a:gd name="T81" fmla="*/ 731 h 953"/>
                <a:gd name="T82" fmla="*/ 819 w 2780"/>
                <a:gd name="T83" fmla="*/ 743 h 953"/>
                <a:gd name="T84" fmla="*/ 632 w 2780"/>
                <a:gd name="T85" fmla="*/ 701 h 953"/>
                <a:gd name="T86" fmla="*/ 572 w 2780"/>
                <a:gd name="T87" fmla="*/ 695 h 953"/>
                <a:gd name="T88" fmla="*/ 560 w 2780"/>
                <a:gd name="T89" fmla="*/ 701 h 953"/>
                <a:gd name="T90" fmla="*/ 524 w 2780"/>
                <a:gd name="T91" fmla="*/ 731 h 953"/>
                <a:gd name="T92" fmla="*/ 438 w 2780"/>
                <a:gd name="T93" fmla="*/ 809 h 953"/>
                <a:gd name="T94" fmla="*/ 408 w 2780"/>
                <a:gd name="T95" fmla="*/ 821 h 953"/>
                <a:gd name="T96" fmla="*/ 384 w 2780"/>
                <a:gd name="T97" fmla="*/ 821 h 953"/>
                <a:gd name="T98" fmla="*/ 337 w 2780"/>
                <a:gd name="T99" fmla="*/ 827 h 953"/>
                <a:gd name="T100" fmla="*/ 211 w 2780"/>
                <a:gd name="T101" fmla="*/ 851 h 953"/>
                <a:gd name="T102" fmla="*/ 175 w 2780"/>
                <a:gd name="T103" fmla="*/ 857 h 953"/>
                <a:gd name="T104" fmla="*/ 125 w 2780"/>
                <a:gd name="T105" fmla="*/ 851 h 953"/>
                <a:gd name="T106" fmla="*/ 107 w 2780"/>
                <a:gd name="T107" fmla="*/ 857 h 953"/>
                <a:gd name="T108" fmla="*/ 101 w 2780"/>
                <a:gd name="T109" fmla="*/ 875 h 953"/>
                <a:gd name="T110" fmla="*/ 83 w 2780"/>
                <a:gd name="T111" fmla="*/ 887 h 953"/>
                <a:gd name="T112" fmla="*/ 48 w 2780"/>
                <a:gd name="T113" fmla="*/ 899 h 953"/>
                <a:gd name="T114" fmla="*/ 2798 w 2780"/>
                <a:gd name="T115" fmla="*/ 24 h 9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16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>
                <a:gd name="T0" fmla="*/ 12 w 12"/>
                <a:gd name="T1" fmla="*/ 18 h 18"/>
                <a:gd name="T2" fmla="*/ 12 w 12"/>
                <a:gd name="T3" fmla="*/ 12 h 18"/>
                <a:gd name="T4" fmla="*/ 6 w 12"/>
                <a:gd name="T5" fmla="*/ 6 h 18"/>
                <a:gd name="T6" fmla="*/ 6 w 12"/>
                <a:gd name="T7" fmla="*/ 6 h 18"/>
                <a:gd name="T8" fmla="*/ 0 w 12"/>
                <a:gd name="T9" fmla="*/ 0 h 18"/>
                <a:gd name="T10" fmla="*/ 12 w 12"/>
                <a:gd name="T11" fmla="*/ 18 h 18"/>
                <a:gd name="T12" fmla="*/ 12 w 12"/>
                <a:gd name="T13" fmla="*/ 18 h 18"/>
                <a:gd name="T14" fmla="*/ 12 w 12"/>
                <a:gd name="T1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7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>
                <a:gd name="T0" fmla="*/ 0 w 6"/>
                <a:gd name="T1" fmla="*/ 12 h 18"/>
                <a:gd name="T2" fmla="*/ 6 w 6"/>
                <a:gd name="T3" fmla="*/ 18 h 18"/>
                <a:gd name="T4" fmla="*/ 0 w 6"/>
                <a:gd name="T5" fmla="*/ 0 h 18"/>
                <a:gd name="T6" fmla="*/ 0 w 6"/>
                <a:gd name="T7" fmla="*/ 12 h 18"/>
                <a:gd name="T8" fmla="*/ 0 w 6"/>
                <a:gd name="T9" fmla="*/ 12 h 18"/>
                <a:gd name="T10" fmla="*/ 0 w 6"/>
                <a:gd name="T11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8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>
                <a:gd name="T0" fmla="*/ 280 w 304"/>
                <a:gd name="T1" fmla="*/ 42 h 741"/>
                <a:gd name="T2" fmla="*/ 274 w 304"/>
                <a:gd name="T3" fmla="*/ 42 h 741"/>
                <a:gd name="T4" fmla="*/ 268 w 304"/>
                <a:gd name="T5" fmla="*/ 42 h 741"/>
                <a:gd name="T6" fmla="*/ 256 w 304"/>
                <a:gd name="T7" fmla="*/ 42 h 741"/>
                <a:gd name="T8" fmla="*/ 238 w 304"/>
                <a:gd name="T9" fmla="*/ 48 h 741"/>
                <a:gd name="T10" fmla="*/ 214 w 304"/>
                <a:gd name="T11" fmla="*/ 12 h 741"/>
                <a:gd name="T12" fmla="*/ 196 w 304"/>
                <a:gd name="T13" fmla="*/ 0 h 741"/>
                <a:gd name="T14" fmla="*/ 196 w 304"/>
                <a:gd name="T15" fmla="*/ 0 h 741"/>
                <a:gd name="T16" fmla="*/ 164 w 304"/>
                <a:gd name="T17" fmla="*/ 167 h 741"/>
                <a:gd name="T18" fmla="*/ 144 w 304"/>
                <a:gd name="T19" fmla="*/ 217 h 741"/>
                <a:gd name="T20" fmla="*/ 110 w 304"/>
                <a:gd name="T21" fmla="*/ 281 h 741"/>
                <a:gd name="T22" fmla="*/ 96 w 304"/>
                <a:gd name="T23" fmla="*/ 327 h 741"/>
                <a:gd name="T24" fmla="*/ 124 w 304"/>
                <a:gd name="T25" fmla="*/ 405 h 741"/>
                <a:gd name="T26" fmla="*/ 100 w 304"/>
                <a:gd name="T27" fmla="*/ 463 h 741"/>
                <a:gd name="T28" fmla="*/ 68 w 304"/>
                <a:gd name="T29" fmla="*/ 503 h 741"/>
                <a:gd name="T30" fmla="*/ 30 w 304"/>
                <a:gd name="T31" fmla="*/ 539 h 741"/>
                <a:gd name="T32" fmla="*/ 24 w 304"/>
                <a:gd name="T33" fmla="*/ 613 h 741"/>
                <a:gd name="T34" fmla="*/ 0 w 304"/>
                <a:gd name="T35" fmla="*/ 741 h 741"/>
                <a:gd name="T36" fmla="*/ 202 w 304"/>
                <a:gd name="T37" fmla="*/ 741 h 741"/>
                <a:gd name="T38" fmla="*/ 180 w 304"/>
                <a:gd name="T39" fmla="*/ 639 h 741"/>
                <a:gd name="T40" fmla="*/ 192 w 304"/>
                <a:gd name="T41" fmla="*/ 589 h 741"/>
                <a:gd name="T42" fmla="*/ 178 w 304"/>
                <a:gd name="T43" fmla="*/ 539 h 741"/>
                <a:gd name="T44" fmla="*/ 190 w 304"/>
                <a:gd name="T45" fmla="*/ 499 h 741"/>
                <a:gd name="T46" fmla="*/ 184 w 304"/>
                <a:gd name="T47" fmla="*/ 465 h 741"/>
                <a:gd name="T48" fmla="*/ 192 w 304"/>
                <a:gd name="T49" fmla="*/ 391 h 741"/>
                <a:gd name="T50" fmla="*/ 216 w 304"/>
                <a:gd name="T51" fmla="*/ 313 h 741"/>
                <a:gd name="T52" fmla="*/ 238 w 304"/>
                <a:gd name="T53" fmla="*/ 249 h 741"/>
                <a:gd name="T54" fmla="*/ 268 w 304"/>
                <a:gd name="T55" fmla="*/ 185 h 741"/>
                <a:gd name="T56" fmla="*/ 284 w 304"/>
                <a:gd name="T57" fmla="*/ 159 h 741"/>
                <a:gd name="T58" fmla="*/ 304 w 304"/>
                <a:gd name="T59" fmla="*/ 12 h 741"/>
                <a:gd name="T60" fmla="*/ 298 w 304"/>
                <a:gd name="T61" fmla="*/ 24 h 741"/>
                <a:gd name="T62" fmla="*/ 292 w 304"/>
                <a:gd name="T63" fmla="*/ 30 h 741"/>
                <a:gd name="T64" fmla="*/ 292 w 304"/>
                <a:gd name="T65" fmla="*/ 36 h 741"/>
                <a:gd name="T66" fmla="*/ 286 w 304"/>
                <a:gd name="T67" fmla="*/ 36 h 741"/>
                <a:gd name="T68" fmla="*/ 286 w 304"/>
                <a:gd name="T69" fmla="*/ 42 h 741"/>
                <a:gd name="T70" fmla="*/ 280 w 304"/>
                <a:gd name="T71" fmla="*/ 42 h 741"/>
                <a:gd name="T72" fmla="*/ 280 w 304"/>
                <a:gd name="T73" fmla="*/ 42 h 741"/>
                <a:gd name="T74" fmla="*/ 280 w 304"/>
                <a:gd name="T75" fmla="*/ 42 h 7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9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>
                <a:gd name="T0" fmla="*/ 284 w 314"/>
                <a:gd name="T1" fmla="*/ 6 h 767"/>
                <a:gd name="T2" fmla="*/ 278 w 314"/>
                <a:gd name="T3" fmla="*/ 6 h 767"/>
                <a:gd name="T4" fmla="*/ 272 w 314"/>
                <a:gd name="T5" fmla="*/ 12 h 767"/>
                <a:gd name="T6" fmla="*/ 254 w 314"/>
                <a:gd name="T7" fmla="*/ 18 h 767"/>
                <a:gd name="T8" fmla="*/ 230 w 314"/>
                <a:gd name="T9" fmla="*/ 24 h 767"/>
                <a:gd name="T10" fmla="*/ 206 w 314"/>
                <a:gd name="T11" fmla="*/ 42 h 767"/>
                <a:gd name="T12" fmla="*/ 188 w 314"/>
                <a:gd name="T13" fmla="*/ 48 h 767"/>
                <a:gd name="T14" fmla="*/ 176 w 314"/>
                <a:gd name="T15" fmla="*/ 54 h 767"/>
                <a:gd name="T16" fmla="*/ 170 w 314"/>
                <a:gd name="T17" fmla="*/ 54 h 767"/>
                <a:gd name="T18" fmla="*/ 150 w 314"/>
                <a:gd name="T19" fmla="*/ 169 h 767"/>
                <a:gd name="T20" fmla="*/ 110 w 314"/>
                <a:gd name="T21" fmla="*/ 225 h 767"/>
                <a:gd name="T22" fmla="*/ 54 w 314"/>
                <a:gd name="T23" fmla="*/ 383 h 767"/>
                <a:gd name="T24" fmla="*/ 82 w 314"/>
                <a:gd name="T25" fmla="*/ 555 h 767"/>
                <a:gd name="T26" fmla="*/ 40 w 314"/>
                <a:gd name="T27" fmla="*/ 679 h 767"/>
                <a:gd name="T28" fmla="*/ 0 w 314"/>
                <a:gd name="T29" fmla="*/ 767 h 767"/>
                <a:gd name="T30" fmla="*/ 108 w 314"/>
                <a:gd name="T31" fmla="*/ 767 h 767"/>
                <a:gd name="T32" fmla="*/ 120 w 314"/>
                <a:gd name="T33" fmla="*/ 611 h 767"/>
                <a:gd name="T34" fmla="*/ 148 w 314"/>
                <a:gd name="T35" fmla="*/ 499 h 767"/>
                <a:gd name="T36" fmla="*/ 160 w 314"/>
                <a:gd name="T37" fmla="*/ 367 h 767"/>
                <a:gd name="T38" fmla="*/ 218 w 314"/>
                <a:gd name="T39" fmla="*/ 327 h 767"/>
                <a:gd name="T40" fmla="*/ 238 w 314"/>
                <a:gd name="T41" fmla="*/ 221 h 767"/>
                <a:gd name="T42" fmla="*/ 296 w 314"/>
                <a:gd name="T43" fmla="*/ 135 h 767"/>
                <a:gd name="T44" fmla="*/ 314 w 314"/>
                <a:gd name="T45" fmla="*/ 0 h 767"/>
                <a:gd name="T46" fmla="*/ 302 w 314"/>
                <a:gd name="T47" fmla="*/ 0 h 767"/>
                <a:gd name="T48" fmla="*/ 296 w 314"/>
                <a:gd name="T49" fmla="*/ 0 h 767"/>
                <a:gd name="T50" fmla="*/ 290 w 314"/>
                <a:gd name="T51" fmla="*/ 0 h 767"/>
                <a:gd name="T52" fmla="*/ 284 w 314"/>
                <a:gd name="T53" fmla="*/ 6 h 767"/>
                <a:gd name="T54" fmla="*/ 284 w 314"/>
                <a:gd name="T55" fmla="*/ 6 h 767"/>
                <a:gd name="T56" fmla="*/ 284 w 314"/>
                <a:gd name="T57" fmla="*/ 6 h 767"/>
                <a:gd name="T58" fmla="*/ 284 w 314"/>
                <a:gd name="T59" fmla="*/ 6 h 7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0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>
                <a:gd name="T0" fmla="*/ 257 w 275"/>
                <a:gd name="T1" fmla="*/ 12 h 623"/>
                <a:gd name="T2" fmla="*/ 239 w 275"/>
                <a:gd name="T3" fmla="*/ 6 h 623"/>
                <a:gd name="T4" fmla="*/ 203 w 275"/>
                <a:gd name="T5" fmla="*/ 6 h 623"/>
                <a:gd name="T6" fmla="*/ 203 w 275"/>
                <a:gd name="T7" fmla="*/ 6 h 623"/>
                <a:gd name="T8" fmla="*/ 197 w 275"/>
                <a:gd name="T9" fmla="*/ 6 h 623"/>
                <a:gd name="T10" fmla="*/ 185 w 275"/>
                <a:gd name="T11" fmla="*/ 0 h 623"/>
                <a:gd name="T12" fmla="*/ 173 w 275"/>
                <a:gd name="T13" fmla="*/ 0 h 623"/>
                <a:gd name="T14" fmla="*/ 166 w 275"/>
                <a:gd name="T15" fmla="*/ 0 h 623"/>
                <a:gd name="T16" fmla="*/ 160 w 275"/>
                <a:gd name="T17" fmla="*/ 0 h 623"/>
                <a:gd name="T18" fmla="*/ 144 w 275"/>
                <a:gd name="T19" fmla="*/ 117 h 623"/>
                <a:gd name="T20" fmla="*/ 128 w 275"/>
                <a:gd name="T21" fmla="*/ 185 h 623"/>
                <a:gd name="T22" fmla="*/ 58 w 275"/>
                <a:gd name="T23" fmla="*/ 299 h 623"/>
                <a:gd name="T24" fmla="*/ 54 w 275"/>
                <a:gd name="T25" fmla="*/ 441 h 623"/>
                <a:gd name="T26" fmla="*/ 24 w 275"/>
                <a:gd name="T27" fmla="*/ 523 h 623"/>
                <a:gd name="T28" fmla="*/ 0 w 275"/>
                <a:gd name="T29" fmla="*/ 623 h 623"/>
                <a:gd name="T30" fmla="*/ 78 w 275"/>
                <a:gd name="T31" fmla="*/ 623 h 623"/>
                <a:gd name="T32" fmla="*/ 92 w 275"/>
                <a:gd name="T33" fmla="*/ 555 h 623"/>
                <a:gd name="T34" fmla="*/ 134 w 275"/>
                <a:gd name="T35" fmla="*/ 447 h 623"/>
                <a:gd name="T36" fmla="*/ 158 w 275"/>
                <a:gd name="T37" fmla="*/ 315 h 623"/>
                <a:gd name="T38" fmla="*/ 184 w 275"/>
                <a:gd name="T39" fmla="*/ 257 h 623"/>
                <a:gd name="T40" fmla="*/ 216 w 275"/>
                <a:gd name="T41" fmla="*/ 211 h 623"/>
                <a:gd name="T42" fmla="*/ 222 w 275"/>
                <a:gd name="T43" fmla="*/ 145 h 623"/>
                <a:gd name="T44" fmla="*/ 240 w 275"/>
                <a:gd name="T45" fmla="*/ 111 h 623"/>
                <a:gd name="T46" fmla="*/ 262 w 275"/>
                <a:gd name="T47" fmla="*/ 79 h 623"/>
                <a:gd name="T48" fmla="*/ 275 w 275"/>
                <a:gd name="T49" fmla="*/ 6 h 623"/>
                <a:gd name="T50" fmla="*/ 263 w 275"/>
                <a:gd name="T51" fmla="*/ 12 h 623"/>
                <a:gd name="T52" fmla="*/ 257 w 275"/>
                <a:gd name="T53" fmla="*/ 12 h 623"/>
                <a:gd name="T54" fmla="*/ 257 w 275"/>
                <a:gd name="T55" fmla="*/ 12 h 623"/>
                <a:gd name="T56" fmla="*/ 257 w 275"/>
                <a:gd name="T57" fmla="*/ 12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1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>
                <a:gd name="T0" fmla="*/ 171 w 213"/>
                <a:gd name="T1" fmla="*/ 12 h 611"/>
                <a:gd name="T2" fmla="*/ 159 w 213"/>
                <a:gd name="T3" fmla="*/ 24 h 611"/>
                <a:gd name="T4" fmla="*/ 153 w 213"/>
                <a:gd name="T5" fmla="*/ 36 h 611"/>
                <a:gd name="T6" fmla="*/ 128 w 213"/>
                <a:gd name="T7" fmla="*/ 60 h 611"/>
                <a:gd name="T8" fmla="*/ 110 w 213"/>
                <a:gd name="T9" fmla="*/ 83 h 611"/>
                <a:gd name="T10" fmla="*/ 86 w 213"/>
                <a:gd name="T11" fmla="*/ 119 h 611"/>
                <a:gd name="T12" fmla="*/ 68 w 213"/>
                <a:gd name="T13" fmla="*/ 167 h 611"/>
                <a:gd name="T14" fmla="*/ 68 w 213"/>
                <a:gd name="T15" fmla="*/ 221 h 611"/>
                <a:gd name="T16" fmla="*/ 68 w 213"/>
                <a:gd name="T17" fmla="*/ 227 h 611"/>
                <a:gd name="T18" fmla="*/ 68 w 213"/>
                <a:gd name="T19" fmla="*/ 233 h 611"/>
                <a:gd name="T20" fmla="*/ 68 w 213"/>
                <a:gd name="T21" fmla="*/ 239 h 611"/>
                <a:gd name="T22" fmla="*/ 68 w 213"/>
                <a:gd name="T23" fmla="*/ 245 h 611"/>
                <a:gd name="T24" fmla="*/ 68 w 213"/>
                <a:gd name="T25" fmla="*/ 251 h 611"/>
                <a:gd name="T26" fmla="*/ 68 w 213"/>
                <a:gd name="T27" fmla="*/ 251 h 611"/>
                <a:gd name="T28" fmla="*/ 68 w 213"/>
                <a:gd name="T29" fmla="*/ 257 h 611"/>
                <a:gd name="T30" fmla="*/ 68 w 213"/>
                <a:gd name="T31" fmla="*/ 269 h 611"/>
                <a:gd name="T32" fmla="*/ 74 w 213"/>
                <a:gd name="T33" fmla="*/ 287 h 611"/>
                <a:gd name="T34" fmla="*/ 80 w 213"/>
                <a:gd name="T35" fmla="*/ 305 h 611"/>
                <a:gd name="T36" fmla="*/ 86 w 213"/>
                <a:gd name="T37" fmla="*/ 311 h 611"/>
                <a:gd name="T38" fmla="*/ 86 w 213"/>
                <a:gd name="T39" fmla="*/ 311 h 611"/>
                <a:gd name="T40" fmla="*/ 92 w 213"/>
                <a:gd name="T41" fmla="*/ 317 h 611"/>
                <a:gd name="T42" fmla="*/ 92 w 213"/>
                <a:gd name="T43" fmla="*/ 323 h 611"/>
                <a:gd name="T44" fmla="*/ 92 w 213"/>
                <a:gd name="T45" fmla="*/ 323 h 611"/>
                <a:gd name="T46" fmla="*/ 24 w 213"/>
                <a:gd name="T47" fmla="*/ 437 h 611"/>
                <a:gd name="T48" fmla="*/ 18 w 213"/>
                <a:gd name="T49" fmla="*/ 471 h 611"/>
                <a:gd name="T50" fmla="*/ 0 w 213"/>
                <a:gd name="T51" fmla="*/ 547 h 611"/>
                <a:gd name="T52" fmla="*/ 50 w 213"/>
                <a:gd name="T53" fmla="*/ 611 h 611"/>
                <a:gd name="T54" fmla="*/ 114 w 213"/>
                <a:gd name="T55" fmla="*/ 611 h 611"/>
                <a:gd name="T56" fmla="*/ 104 w 213"/>
                <a:gd name="T57" fmla="*/ 555 h 611"/>
                <a:gd name="T58" fmla="*/ 120 w 213"/>
                <a:gd name="T59" fmla="*/ 515 h 611"/>
                <a:gd name="T60" fmla="*/ 150 w 213"/>
                <a:gd name="T61" fmla="*/ 449 h 611"/>
                <a:gd name="T62" fmla="*/ 166 w 213"/>
                <a:gd name="T63" fmla="*/ 377 h 611"/>
                <a:gd name="T64" fmla="*/ 156 w 213"/>
                <a:gd name="T65" fmla="*/ 295 h 611"/>
                <a:gd name="T66" fmla="*/ 170 w 213"/>
                <a:gd name="T67" fmla="*/ 203 h 611"/>
                <a:gd name="T68" fmla="*/ 212 w 213"/>
                <a:gd name="T69" fmla="*/ 95 h 611"/>
                <a:gd name="T70" fmla="*/ 213 w 213"/>
                <a:gd name="T71" fmla="*/ 0 h 611"/>
                <a:gd name="T72" fmla="*/ 207 w 213"/>
                <a:gd name="T73" fmla="*/ 0 h 611"/>
                <a:gd name="T74" fmla="*/ 201 w 213"/>
                <a:gd name="T75" fmla="*/ 0 h 611"/>
                <a:gd name="T76" fmla="*/ 195 w 213"/>
                <a:gd name="T77" fmla="*/ 0 h 611"/>
                <a:gd name="T78" fmla="*/ 189 w 213"/>
                <a:gd name="T79" fmla="*/ 0 h 611"/>
                <a:gd name="T80" fmla="*/ 183 w 213"/>
                <a:gd name="T81" fmla="*/ 6 h 611"/>
                <a:gd name="T82" fmla="*/ 177 w 213"/>
                <a:gd name="T83" fmla="*/ 6 h 611"/>
                <a:gd name="T84" fmla="*/ 171 w 213"/>
                <a:gd name="T85" fmla="*/ 12 h 611"/>
                <a:gd name="T86" fmla="*/ 171 w 213"/>
                <a:gd name="T87" fmla="*/ 12 h 611"/>
                <a:gd name="T88" fmla="*/ 171 w 213"/>
                <a:gd name="T89" fmla="*/ 12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2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>
                <a:gd name="T0" fmla="*/ 149 w 167"/>
                <a:gd name="T1" fmla="*/ 60 h 384"/>
                <a:gd name="T2" fmla="*/ 119 w 167"/>
                <a:gd name="T3" fmla="*/ 30 h 384"/>
                <a:gd name="T4" fmla="*/ 89 w 167"/>
                <a:gd name="T5" fmla="*/ 12 h 384"/>
                <a:gd name="T6" fmla="*/ 59 w 167"/>
                <a:gd name="T7" fmla="*/ 0 h 384"/>
                <a:gd name="T8" fmla="*/ 54 w 167"/>
                <a:gd name="T9" fmla="*/ 70 h 384"/>
                <a:gd name="T10" fmla="*/ 46 w 167"/>
                <a:gd name="T11" fmla="*/ 112 h 384"/>
                <a:gd name="T12" fmla="*/ 52 w 167"/>
                <a:gd name="T13" fmla="*/ 168 h 384"/>
                <a:gd name="T14" fmla="*/ 24 w 167"/>
                <a:gd name="T15" fmla="*/ 194 h 384"/>
                <a:gd name="T16" fmla="*/ 16 w 167"/>
                <a:gd name="T17" fmla="*/ 258 h 384"/>
                <a:gd name="T18" fmla="*/ 2 w 167"/>
                <a:gd name="T19" fmla="*/ 300 h 384"/>
                <a:gd name="T20" fmla="*/ 0 w 167"/>
                <a:gd name="T21" fmla="*/ 352 h 384"/>
                <a:gd name="T22" fmla="*/ 47 w 167"/>
                <a:gd name="T23" fmla="*/ 384 h 384"/>
                <a:gd name="T24" fmla="*/ 149 w 167"/>
                <a:gd name="T25" fmla="*/ 384 h 384"/>
                <a:gd name="T26" fmla="*/ 134 w 167"/>
                <a:gd name="T27" fmla="*/ 350 h 384"/>
                <a:gd name="T28" fmla="*/ 104 w 167"/>
                <a:gd name="T29" fmla="*/ 324 h 384"/>
                <a:gd name="T30" fmla="*/ 138 w 167"/>
                <a:gd name="T31" fmla="*/ 274 h 384"/>
                <a:gd name="T32" fmla="*/ 122 w 167"/>
                <a:gd name="T33" fmla="*/ 220 h 384"/>
                <a:gd name="T34" fmla="*/ 132 w 167"/>
                <a:gd name="T35" fmla="*/ 186 h 384"/>
                <a:gd name="T36" fmla="*/ 140 w 167"/>
                <a:gd name="T37" fmla="*/ 154 h 384"/>
                <a:gd name="T38" fmla="*/ 167 w 167"/>
                <a:gd name="T39" fmla="*/ 90 h 384"/>
                <a:gd name="T40" fmla="*/ 149 w 167"/>
                <a:gd name="T41" fmla="*/ 60 h 384"/>
                <a:gd name="T42" fmla="*/ 149 w 167"/>
                <a:gd name="T43" fmla="*/ 60 h 384"/>
                <a:gd name="T44" fmla="*/ 149 w 167"/>
                <a:gd name="T45" fmla="*/ 6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3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>
                <a:gd name="T0" fmla="*/ 136 w 166"/>
                <a:gd name="T1" fmla="*/ 12 h 300"/>
                <a:gd name="T2" fmla="*/ 100 w 166"/>
                <a:gd name="T3" fmla="*/ 0 h 300"/>
                <a:gd name="T4" fmla="*/ 78 w 166"/>
                <a:gd name="T5" fmla="*/ 64 h 300"/>
                <a:gd name="T6" fmla="*/ 70 w 166"/>
                <a:gd name="T7" fmla="*/ 126 h 300"/>
                <a:gd name="T8" fmla="*/ 46 w 166"/>
                <a:gd name="T9" fmla="*/ 184 h 300"/>
                <a:gd name="T10" fmla="*/ 58 w 166"/>
                <a:gd name="T11" fmla="*/ 232 h 300"/>
                <a:gd name="T12" fmla="*/ 38 w 166"/>
                <a:gd name="T13" fmla="*/ 268 h 300"/>
                <a:gd name="T14" fmla="*/ 0 w 166"/>
                <a:gd name="T15" fmla="*/ 300 h 300"/>
                <a:gd name="T16" fmla="*/ 160 w 166"/>
                <a:gd name="T17" fmla="*/ 300 h 300"/>
                <a:gd name="T18" fmla="*/ 136 w 166"/>
                <a:gd name="T19" fmla="*/ 272 h 300"/>
                <a:gd name="T20" fmla="*/ 98 w 166"/>
                <a:gd name="T21" fmla="*/ 234 h 300"/>
                <a:gd name="T22" fmla="*/ 130 w 166"/>
                <a:gd name="T23" fmla="*/ 188 h 300"/>
                <a:gd name="T24" fmla="*/ 138 w 166"/>
                <a:gd name="T25" fmla="*/ 134 h 300"/>
                <a:gd name="T26" fmla="*/ 144 w 166"/>
                <a:gd name="T27" fmla="*/ 94 h 300"/>
                <a:gd name="T28" fmla="*/ 164 w 166"/>
                <a:gd name="T29" fmla="*/ 60 h 300"/>
                <a:gd name="T30" fmla="*/ 166 w 166"/>
                <a:gd name="T31" fmla="*/ 0 h 300"/>
                <a:gd name="T32" fmla="*/ 136 w 166"/>
                <a:gd name="T33" fmla="*/ 12 h 300"/>
                <a:gd name="T34" fmla="*/ 136 w 166"/>
                <a:gd name="T35" fmla="*/ 12 h 300"/>
                <a:gd name="T36" fmla="*/ 136 w 166"/>
                <a:gd name="T37" fmla="*/ 12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>
                <a:gd name="T0" fmla="*/ 201 w 237"/>
                <a:gd name="T1" fmla="*/ 0 h 282"/>
                <a:gd name="T2" fmla="*/ 183 w 237"/>
                <a:gd name="T3" fmla="*/ 0 h 282"/>
                <a:gd name="T4" fmla="*/ 158 w 237"/>
                <a:gd name="T5" fmla="*/ 50 h 282"/>
                <a:gd name="T6" fmla="*/ 148 w 237"/>
                <a:gd name="T7" fmla="*/ 92 h 282"/>
                <a:gd name="T8" fmla="*/ 120 w 237"/>
                <a:gd name="T9" fmla="*/ 144 h 282"/>
                <a:gd name="T10" fmla="*/ 82 w 237"/>
                <a:gd name="T11" fmla="*/ 182 h 282"/>
                <a:gd name="T12" fmla="*/ 60 w 237"/>
                <a:gd name="T13" fmla="*/ 232 h 282"/>
                <a:gd name="T14" fmla="*/ 0 w 237"/>
                <a:gd name="T15" fmla="*/ 282 h 282"/>
                <a:gd name="T16" fmla="*/ 128 w 237"/>
                <a:gd name="T17" fmla="*/ 282 h 282"/>
                <a:gd name="T18" fmla="*/ 154 w 237"/>
                <a:gd name="T19" fmla="*/ 254 h 282"/>
                <a:gd name="T20" fmla="*/ 158 w 237"/>
                <a:gd name="T21" fmla="*/ 196 h 282"/>
                <a:gd name="T22" fmla="*/ 188 w 237"/>
                <a:gd name="T23" fmla="*/ 148 h 282"/>
                <a:gd name="T24" fmla="*/ 196 w 237"/>
                <a:gd name="T25" fmla="*/ 70 h 282"/>
                <a:gd name="T26" fmla="*/ 237 w 237"/>
                <a:gd name="T27" fmla="*/ 0 h 282"/>
                <a:gd name="T28" fmla="*/ 201 w 237"/>
                <a:gd name="T29" fmla="*/ 0 h 282"/>
                <a:gd name="T30" fmla="*/ 201 w 237"/>
                <a:gd name="T31" fmla="*/ 0 h 282"/>
                <a:gd name="T32" fmla="*/ 201 w 237"/>
                <a:gd name="T33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>
                <a:gd name="T0" fmla="*/ 167 w 196"/>
                <a:gd name="T1" fmla="*/ 54 h 234"/>
                <a:gd name="T2" fmla="*/ 113 w 196"/>
                <a:gd name="T3" fmla="*/ 24 h 234"/>
                <a:gd name="T4" fmla="*/ 83 w 196"/>
                <a:gd name="T5" fmla="*/ 0 h 234"/>
                <a:gd name="T6" fmla="*/ 80 w 196"/>
                <a:gd name="T7" fmla="*/ 62 h 234"/>
                <a:gd name="T8" fmla="*/ 58 w 196"/>
                <a:gd name="T9" fmla="*/ 100 h 234"/>
                <a:gd name="T10" fmla="*/ 54 w 196"/>
                <a:gd name="T11" fmla="*/ 160 h 234"/>
                <a:gd name="T12" fmla="*/ 36 w 196"/>
                <a:gd name="T13" fmla="*/ 202 h 234"/>
                <a:gd name="T14" fmla="*/ 0 w 196"/>
                <a:gd name="T15" fmla="*/ 234 h 234"/>
                <a:gd name="T16" fmla="*/ 146 w 196"/>
                <a:gd name="T17" fmla="*/ 234 h 234"/>
                <a:gd name="T18" fmla="*/ 170 w 196"/>
                <a:gd name="T19" fmla="*/ 198 h 234"/>
                <a:gd name="T20" fmla="*/ 158 w 196"/>
                <a:gd name="T21" fmla="*/ 138 h 234"/>
                <a:gd name="T22" fmla="*/ 196 w 196"/>
                <a:gd name="T23" fmla="*/ 100 h 234"/>
                <a:gd name="T24" fmla="*/ 191 w 196"/>
                <a:gd name="T25" fmla="*/ 54 h 234"/>
                <a:gd name="T26" fmla="*/ 167 w 196"/>
                <a:gd name="T27" fmla="*/ 54 h 234"/>
                <a:gd name="T28" fmla="*/ 167 w 196"/>
                <a:gd name="T29" fmla="*/ 54 h 234"/>
                <a:gd name="T30" fmla="*/ 167 w 196"/>
                <a:gd name="T31" fmla="*/ 54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>
                <a:gd name="T0" fmla="*/ 190 w 190"/>
                <a:gd name="T1" fmla="*/ 0 h 252"/>
                <a:gd name="T2" fmla="*/ 166 w 190"/>
                <a:gd name="T3" fmla="*/ 0 h 252"/>
                <a:gd name="T4" fmla="*/ 158 w 190"/>
                <a:gd name="T5" fmla="*/ 38 h 252"/>
                <a:gd name="T6" fmla="*/ 138 w 190"/>
                <a:gd name="T7" fmla="*/ 120 h 252"/>
                <a:gd name="T8" fmla="*/ 94 w 190"/>
                <a:gd name="T9" fmla="*/ 180 h 252"/>
                <a:gd name="T10" fmla="*/ 62 w 190"/>
                <a:gd name="T11" fmla="*/ 234 h 252"/>
                <a:gd name="T12" fmla="*/ 0 w 190"/>
                <a:gd name="T13" fmla="*/ 252 h 252"/>
                <a:gd name="T14" fmla="*/ 128 w 190"/>
                <a:gd name="T15" fmla="*/ 252 h 252"/>
                <a:gd name="T16" fmla="*/ 142 w 190"/>
                <a:gd name="T17" fmla="*/ 188 h 252"/>
                <a:gd name="T18" fmla="*/ 186 w 190"/>
                <a:gd name="T19" fmla="*/ 90 h 252"/>
                <a:gd name="T20" fmla="*/ 190 w 190"/>
                <a:gd name="T21" fmla="*/ 38 h 252"/>
                <a:gd name="T22" fmla="*/ 190 w 190"/>
                <a:gd name="T23" fmla="*/ 0 h 252"/>
                <a:gd name="T24" fmla="*/ 190 w 190"/>
                <a:gd name="T25" fmla="*/ 0 h 252"/>
                <a:gd name="T26" fmla="*/ 190 w 190"/>
                <a:gd name="T27" fmla="*/ 0 h 252"/>
                <a:gd name="T28" fmla="*/ 190 w 190"/>
                <a:gd name="T29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>
                <a:gd name="T0" fmla="*/ 197 w 230"/>
                <a:gd name="T1" fmla="*/ 0 h 132"/>
                <a:gd name="T2" fmla="*/ 191 w 230"/>
                <a:gd name="T3" fmla="*/ 0 h 132"/>
                <a:gd name="T4" fmla="*/ 185 w 230"/>
                <a:gd name="T5" fmla="*/ 0 h 132"/>
                <a:gd name="T6" fmla="*/ 173 w 230"/>
                <a:gd name="T7" fmla="*/ 0 h 132"/>
                <a:gd name="T8" fmla="*/ 161 w 230"/>
                <a:gd name="T9" fmla="*/ 0 h 132"/>
                <a:gd name="T10" fmla="*/ 155 w 230"/>
                <a:gd name="T11" fmla="*/ 0 h 132"/>
                <a:gd name="T12" fmla="*/ 138 w 230"/>
                <a:gd name="T13" fmla="*/ 6 h 132"/>
                <a:gd name="T14" fmla="*/ 132 w 230"/>
                <a:gd name="T15" fmla="*/ 6 h 132"/>
                <a:gd name="T16" fmla="*/ 35 w 230"/>
                <a:gd name="T17" fmla="*/ 18 h 132"/>
                <a:gd name="T18" fmla="*/ 11 w 230"/>
                <a:gd name="T19" fmla="*/ 30 h 132"/>
                <a:gd name="T20" fmla="*/ 23 w 230"/>
                <a:gd name="T21" fmla="*/ 54 h 132"/>
                <a:gd name="T22" fmla="*/ 0 w 230"/>
                <a:gd name="T23" fmla="*/ 100 h 132"/>
                <a:gd name="T24" fmla="*/ 0 w 230"/>
                <a:gd name="T25" fmla="*/ 132 h 132"/>
                <a:gd name="T26" fmla="*/ 162 w 230"/>
                <a:gd name="T27" fmla="*/ 132 h 132"/>
                <a:gd name="T28" fmla="*/ 204 w 230"/>
                <a:gd name="T29" fmla="*/ 88 h 132"/>
                <a:gd name="T30" fmla="*/ 230 w 230"/>
                <a:gd name="T31" fmla="*/ 46 h 132"/>
                <a:gd name="T32" fmla="*/ 214 w 230"/>
                <a:gd name="T33" fmla="*/ 24 h 132"/>
                <a:gd name="T34" fmla="*/ 215 w 230"/>
                <a:gd name="T35" fmla="*/ 0 h 132"/>
                <a:gd name="T36" fmla="*/ 209 w 230"/>
                <a:gd name="T37" fmla="*/ 0 h 132"/>
                <a:gd name="T38" fmla="*/ 203 w 230"/>
                <a:gd name="T39" fmla="*/ 0 h 132"/>
                <a:gd name="T40" fmla="*/ 203 w 230"/>
                <a:gd name="T41" fmla="*/ 0 h 132"/>
                <a:gd name="T42" fmla="*/ 197 w 230"/>
                <a:gd name="T43" fmla="*/ 0 h 132"/>
                <a:gd name="T44" fmla="*/ 197 w 230"/>
                <a:gd name="T45" fmla="*/ 0 h 132"/>
                <a:gd name="T46" fmla="*/ 197 w 230"/>
                <a:gd name="T47" fmla="*/ 0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>
                <a:gd name="T0" fmla="*/ 71 w 89"/>
                <a:gd name="T1" fmla="*/ 0 h 102"/>
                <a:gd name="T2" fmla="*/ 66 w 89"/>
                <a:gd name="T3" fmla="*/ 48 h 102"/>
                <a:gd name="T4" fmla="*/ 30 w 89"/>
                <a:gd name="T5" fmla="*/ 72 h 102"/>
                <a:gd name="T6" fmla="*/ 0 w 89"/>
                <a:gd name="T7" fmla="*/ 102 h 102"/>
                <a:gd name="T8" fmla="*/ 66 w 89"/>
                <a:gd name="T9" fmla="*/ 102 h 102"/>
                <a:gd name="T10" fmla="*/ 88 w 89"/>
                <a:gd name="T11" fmla="*/ 56 h 102"/>
                <a:gd name="T12" fmla="*/ 89 w 89"/>
                <a:gd name="T13" fmla="*/ 6 h 102"/>
                <a:gd name="T14" fmla="*/ 71 w 89"/>
                <a:gd name="T15" fmla="*/ 0 h 102"/>
                <a:gd name="T16" fmla="*/ 71 w 89"/>
                <a:gd name="T17" fmla="*/ 0 h 102"/>
                <a:gd name="T18" fmla="*/ 71 w 89"/>
                <a:gd name="T19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9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>
                <a:gd name="T0" fmla="*/ 278 w 278"/>
                <a:gd name="T1" fmla="*/ 24 h 953"/>
                <a:gd name="T2" fmla="*/ 272 w 278"/>
                <a:gd name="T3" fmla="*/ 24 h 953"/>
                <a:gd name="T4" fmla="*/ 272 w 278"/>
                <a:gd name="T5" fmla="*/ 18 h 953"/>
                <a:gd name="T6" fmla="*/ 266 w 278"/>
                <a:gd name="T7" fmla="*/ 18 h 953"/>
                <a:gd name="T8" fmla="*/ 254 w 278"/>
                <a:gd name="T9" fmla="*/ 12 h 953"/>
                <a:gd name="T10" fmla="*/ 236 w 278"/>
                <a:gd name="T11" fmla="*/ 6 h 953"/>
                <a:gd name="T12" fmla="*/ 212 w 278"/>
                <a:gd name="T13" fmla="*/ 0 h 953"/>
                <a:gd name="T14" fmla="*/ 206 w 278"/>
                <a:gd name="T15" fmla="*/ 6 h 953"/>
                <a:gd name="T16" fmla="*/ 198 w 278"/>
                <a:gd name="T17" fmla="*/ 129 h 953"/>
                <a:gd name="T18" fmla="*/ 184 w 278"/>
                <a:gd name="T19" fmla="*/ 209 h 953"/>
                <a:gd name="T20" fmla="*/ 182 w 278"/>
                <a:gd name="T21" fmla="*/ 249 h 953"/>
                <a:gd name="T22" fmla="*/ 200 w 278"/>
                <a:gd name="T23" fmla="*/ 339 h 953"/>
                <a:gd name="T24" fmla="*/ 186 w 278"/>
                <a:gd name="T25" fmla="*/ 481 h 953"/>
                <a:gd name="T26" fmla="*/ 176 w 278"/>
                <a:gd name="T27" fmla="*/ 521 h 953"/>
                <a:gd name="T28" fmla="*/ 156 w 278"/>
                <a:gd name="T29" fmla="*/ 601 h 953"/>
                <a:gd name="T30" fmla="*/ 172 w 278"/>
                <a:gd name="T31" fmla="*/ 681 h 953"/>
                <a:gd name="T32" fmla="*/ 138 w 278"/>
                <a:gd name="T33" fmla="*/ 765 h 953"/>
                <a:gd name="T34" fmla="*/ 96 w 278"/>
                <a:gd name="T35" fmla="*/ 847 h 953"/>
                <a:gd name="T36" fmla="*/ 50 w 278"/>
                <a:gd name="T37" fmla="*/ 899 h 953"/>
                <a:gd name="T38" fmla="*/ 0 w 278"/>
                <a:gd name="T39" fmla="*/ 953 h 953"/>
                <a:gd name="T40" fmla="*/ 278 w 278"/>
                <a:gd name="T41" fmla="*/ 953 h 953"/>
                <a:gd name="T42" fmla="*/ 278 w 278"/>
                <a:gd name="T43" fmla="*/ 24 h 953"/>
                <a:gd name="T44" fmla="*/ 278 w 278"/>
                <a:gd name="T45" fmla="*/ 24 h 953"/>
                <a:gd name="T46" fmla="*/ 278 w 278"/>
                <a:gd name="T47" fmla="*/ 24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3330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31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32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33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5DBBA54-07EA-455C-A627-95AB3B59F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3334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4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475" y="606425"/>
            <a:ext cx="8145463" cy="564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750" y="-387350"/>
            <a:ext cx="7772400" cy="18288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smtClean="0">
                <a:solidFill>
                  <a:srgbClr val="FFFF00"/>
                </a:solidFill>
              </a:rPr>
              <a:t>EU peníze školám – Základní škola Choltice, okres Pardubice</a:t>
            </a:r>
            <a:r>
              <a:rPr lang="cs-CZ" smtClean="0">
                <a:solidFill>
                  <a:srgbClr val="FFFF00"/>
                </a:solidFill>
              </a:rPr>
              <a:t/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1200" smtClean="0">
                <a:solidFill>
                  <a:srgbClr val="FFFF00"/>
                </a:solidFill>
              </a:rPr>
              <a:t>Projekt – Učíme se pro život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550" y="1844675"/>
            <a:ext cx="7704138" cy="4465638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3200" smtClean="0">
                <a:solidFill>
                  <a:srgbClr val="FFFF00"/>
                </a:solidFill>
              </a:rPr>
              <a:t>Název:		JM kraj - procvičování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0"/>
            <a:ext cx="1146175" cy="53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>
              <a:tabLst>
                <a:tab pos="962025" algn="l"/>
              </a:tabLst>
            </a:pPr>
            <a:r>
              <a:rPr lang="cs-CZ" sz="1100">
                <a:latin typeface="Arial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80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962025" algn="l"/>
              </a:tabLst>
            </a:pPr>
            <a:endParaRPr lang="cs-CZ">
              <a:latin typeface="Arial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900113" y="2708275"/>
            <a:ext cx="37909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sz="3200"/>
              <a:t> </a:t>
            </a:r>
            <a:r>
              <a:rPr lang="cs-CZ" sz="3200">
                <a:solidFill>
                  <a:srgbClr val="FFFF00"/>
                </a:solidFill>
              </a:rPr>
              <a:t>Šablona:	 V/2</a:t>
            </a:r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1042988" y="3644900"/>
            <a:ext cx="33337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sz="3200">
                <a:solidFill>
                  <a:srgbClr val="FFFF00"/>
                </a:solidFill>
              </a:rPr>
              <a:t>Poř.číslo:	1.</a:t>
            </a:r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1116013" y="3933825"/>
            <a:ext cx="6169025" cy="204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3200">
              <a:solidFill>
                <a:srgbClr val="FFFF00"/>
              </a:solidFill>
            </a:endParaRPr>
          </a:p>
          <a:p>
            <a:r>
              <a:rPr lang="cs-CZ" sz="3200">
                <a:solidFill>
                  <a:srgbClr val="FFFF00"/>
                </a:solidFill>
              </a:rPr>
              <a:t>Autor:</a:t>
            </a:r>
            <a:r>
              <a:rPr lang="cs-CZ">
                <a:solidFill>
                  <a:srgbClr val="FFFF00"/>
                </a:solidFill>
              </a:rPr>
              <a:t>       	</a:t>
            </a:r>
            <a:r>
              <a:rPr lang="cs-CZ" sz="3200">
                <a:solidFill>
                  <a:srgbClr val="FFFF00"/>
                </a:solidFill>
              </a:rPr>
              <a:t>Vladimír Dvořák</a:t>
            </a:r>
          </a:p>
          <a:p>
            <a:endParaRPr lang="cs-CZ" sz="3200">
              <a:solidFill>
                <a:srgbClr val="FFFF00"/>
              </a:solidFill>
            </a:endParaRPr>
          </a:p>
          <a:p>
            <a:r>
              <a:rPr lang="cs-CZ" sz="3200">
                <a:solidFill>
                  <a:srgbClr val="FFFF00"/>
                </a:solidFill>
              </a:rPr>
              <a:t>Ověřeno:	13. 2.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981075"/>
            <a:ext cx="9144000" cy="5473700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2800" b="1" u="sng" dirty="0" err="1" smtClean="0">
                <a:solidFill>
                  <a:srgbClr val="FFFF00"/>
                </a:solidFill>
              </a:rPr>
              <a:t>Reg.č.projektu</a:t>
            </a:r>
            <a:r>
              <a:rPr lang="cs-CZ" sz="2800" b="1" u="sng" dirty="0" smtClean="0">
                <a:solidFill>
                  <a:srgbClr val="FFFF00"/>
                </a:solidFill>
              </a:rPr>
              <a:t>: CZ.1.07/1.4.00/21.2698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800" b="1" u="sng" dirty="0" smtClean="0">
                <a:solidFill>
                  <a:srgbClr val="FFFF00"/>
                </a:solidFill>
              </a:rPr>
              <a:t>ANOTACE: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>
                <a:solidFill>
                  <a:srgbClr val="FFFF00"/>
                </a:solidFill>
              </a:rPr>
              <a:t>žáci se seznámí se zeměpisnými pojmy, údaji k danému tématu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800" b="1" u="sng" dirty="0" smtClean="0">
                <a:solidFill>
                  <a:srgbClr val="FFFF00"/>
                </a:solidFill>
              </a:rPr>
              <a:t>PŘEDMĚT: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>
                <a:solidFill>
                  <a:srgbClr val="FFFF00"/>
                </a:solidFill>
              </a:rPr>
              <a:t>zeměpis 8. třída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800" b="1" u="sng" dirty="0" smtClean="0">
                <a:solidFill>
                  <a:srgbClr val="FFFF00"/>
                </a:solidFill>
              </a:rPr>
              <a:t>OČEKÁVANÝ VÝSTUP: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>
                <a:solidFill>
                  <a:srgbClr val="FFFF00"/>
                </a:solidFill>
              </a:rPr>
              <a:t>žáci dokáží vlastními slovy vysvětlit pojmy, pracovat se zdroji informací (učebnice, atlas, internet)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800" b="1" u="sng" dirty="0" smtClean="0">
                <a:solidFill>
                  <a:srgbClr val="FFFF00"/>
                </a:solidFill>
              </a:rPr>
              <a:t>KLÍČOVÁ SLOVA: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Rovnoběžka, poledník, státní hranice, pásmový čas, světové strany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800" b="1" u="sng" dirty="0" smtClean="0">
                <a:solidFill>
                  <a:srgbClr val="FFFF00"/>
                </a:solidFill>
              </a:rPr>
              <a:t>DRUH UČEBNÍHO MATERIÁLU: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prezentace</a:t>
            </a:r>
            <a:endParaRPr lang="cs-CZ" sz="2400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13" y="1052513"/>
            <a:ext cx="8243887" cy="560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97" name="Rectangle 25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48895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FF00"/>
                </a:solidFill>
              </a:rPr>
              <a:t>Doplň do mapy chybějící údaje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68800"/>
            <a:ext cx="8229600" cy="17621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smtClean="0">
                <a:solidFill>
                  <a:srgbClr val="FFFF00"/>
                </a:solidFill>
              </a:rPr>
              <a:t>1 Nové Mlýny			6 Břeclav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smtClean="0">
                <a:solidFill>
                  <a:srgbClr val="FFFF00"/>
                </a:solidFill>
              </a:rPr>
              <a:t>2 Vranov			7 Vyškov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smtClean="0">
                <a:solidFill>
                  <a:srgbClr val="FFFF00"/>
                </a:solidFill>
              </a:rPr>
              <a:t>3 Brněnská nádrž		8 Blansko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smtClean="0">
                <a:solidFill>
                  <a:srgbClr val="FFFF00"/>
                </a:solidFill>
              </a:rPr>
              <a:t>4 Nesyt				9 Hodonín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smtClean="0">
                <a:solidFill>
                  <a:srgbClr val="FFFF00"/>
                </a:solidFill>
              </a:rPr>
              <a:t>5 Znojmo			10 Slavkov u Brna</a:t>
            </a:r>
          </a:p>
        </p:txBody>
      </p:sp>
      <p:pic>
        <p:nvPicPr>
          <p:cNvPr id="7171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913" y="260350"/>
            <a:ext cx="6119812" cy="4046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560387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FF00"/>
                </a:solidFill>
              </a:rPr>
              <a:t>Doplňte chybějící pojmy</a:t>
            </a:r>
            <a:r>
              <a:rPr lang="cs-CZ" sz="4000" smtClean="0"/>
              <a:t>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44675"/>
            <a:ext cx="8785225" cy="50133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Geologicky se Jihomoravský kraj nachází na rozhraní tří provincií:…..,…….,……. </a:t>
            </a:r>
          </a:p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Celá oblast patří do teplé podnebné oblasti (ve městě …… je zaznamenána nejvyšší průměrná roční teplota …..</a:t>
            </a:r>
            <a:r>
              <a:rPr lang="en-US" smtClean="0">
                <a:solidFill>
                  <a:srgbClr val="FFFF00"/>
                </a:solidFill>
              </a:rPr>
              <a:t>°</a:t>
            </a:r>
            <a:r>
              <a:rPr lang="cs-CZ" smtClean="0">
                <a:solidFill>
                  <a:srgbClr val="FFFF00"/>
                </a:solidFill>
              </a:rPr>
              <a:t>C).</a:t>
            </a: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94312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V úrodném ……….a………úvalu se daří náročným plodinám……,……,……</a:t>
            </a:r>
          </a:p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Celou oblast odvodňuje do ……….moře řeka…….. (jejím významným přítokem na území kraje je řeka……………).</a:t>
            </a:r>
          </a:p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Na území kraje najdeme NP……..a CHKO………, ……..a………kras (kde najdeme celou řadu jeskyní:…….,……..,…….., propast ……….a ponornou řeku……….).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560387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FF00"/>
                </a:solidFill>
              </a:rPr>
              <a:t>Doplňte chybějící pojmy - řešení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12875"/>
            <a:ext cx="8785225" cy="54451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FF00"/>
                </a:solidFill>
              </a:rPr>
              <a:t>Geologicky se Jihomoravský kraj nachází na rozhraní tří provincií: </a:t>
            </a:r>
            <a:r>
              <a:rPr lang="cs-CZ" i="1" u="sng" smtClean="0">
                <a:solidFill>
                  <a:srgbClr val="FFFF00"/>
                </a:solidFill>
              </a:rPr>
              <a:t>Česká vysočina,Vněkarpatské sníženiny, Západopanonská pánev</a:t>
            </a:r>
            <a:r>
              <a:rPr lang="cs-CZ" smtClean="0">
                <a:solidFill>
                  <a:srgbClr val="FFFF00"/>
                </a:solidFill>
              </a:rPr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FF00"/>
                </a:solidFill>
              </a:rPr>
              <a:t>Celá oblast patří do teplé podnebné oblasti (ve městě </a:t>
            </a:r>
            <a:r>
              <a:rPr lang="cs-CZ" i="1" u="sng" smtClean="0">
                <a:solidFill>
                  <a:srgbClr val="FFFF00"/>
                </a:solidFill>
              </a:rPr>
              <a:t>Hodonín</a:t>
            </a:r>
            <a:r>
              <a:rPr lang="cs-CZ" smtClean="0">
                <a:solidFill>
                  <a:srgbClr val="FFFF00"/>
                </a:solidFill>
              </a:rPr>
              <a:t> je zaznamenána nejvyšší průměrná roční teplota </a:t>
            </a:r>
            <a:r>
              <a:rPr lang="cs-CZ" i="1" u="sng" smtClean="0">
                <a:solidFill>
                  <a:srgbClr val="FFFF00"/>
                </a:solidFill>
              </a:rPr>
              <a:t>9,5</a:t>
            </a:r>
            <a:r>
              <a:rPr lang="en-US" i="1" u="sng" smtClean="0">
                <a:solidFill>
                  <a:srgbClr val="FFFF00"/>
                </a:solidFill>
              </a:rPr>
              <a:t>°</a:t>
            </a:r>
            <a:r>
              <a:rPr lang="cs-CZ" i="1" u="sng" smtClean="0">
                <a:solidFill>
                  <a:srgbClr val="FFFF00"/>
                </a:solidFill>
              </a:rPr>
              <a:t>C</a:t>
            </a:r>
            <a:r>
              <a:rPr lang="cs-CZ" smtClean="0">
                <a:solidFill>
                  <a:srgbClr val="FFFF00"/>
                </a:solidFill>
              </a:rPr>
              <a:t>).</a:t>
            </a:r>
            <a:r>
              <a:rPr lang="cs-CZ" sz="2400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400" smtClean="0"/>
          </a:p>
          <a:p>
            <a:pPr eaLnBrk="1" hangingPunct="1">
              <a:lnSpc>
                <a:spcPct val="90000"/>
              </a:lnSpc>
              <a:defRPr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rgbClr val="FFFF00"/>
                </a:solidFill>
              </a:rPr>
              <a:t>V úrodném </a:t>
            </a:r>
            <a:r>
              <a:rPr lang="cs-CZ" sz="2400" i="1" u="sng" smtClean="0">
                <a:solidFill>
                  <a:srgbClr val="FFFF00"/>
                </a:solidFill>
              </a:rPr>
              <a:t>Dolnomoravském a Dyjskosvrateckém</a:t>
            </a:r>
            <a:r>
              <a:rPr lang="cs-CZ" sz="2400" smtClean="0">
                <a:solidFill>
                  <a:srgbClr val="FFFF00"/>
                </a:solidFill>
              </a:rPr>
              <a:t> úvalu se daří náročným plodinám </a:t>
            </a:r>
            <a:r>
              <a:rPr lang="cs-CZ" sz="2400" i="1" u="sng" smtClean="0">
                <a:solidFill>
                  <a:srgbClr val="FFFF00"/>
                </a:solidFill>
              </a:rPr>
              <a:t>cukrovka,vinná réva, obilniny</a:t>
            </a:r>
            <a:r>
              <a:rPr lang="cs-CZ" sz="2400" smtClean="0">
                <a:solidFill>
                  <a:srgbClr val="FFFF00"/>
                </a:solidFill>
              </a:rPr>
              <a:t> atd.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rgbClr val="FFFF00"/>
                </a:solidFill>
              </a:rPr>
              <a:t>Celou oblast odvodňuje do </a:t>
            </a:r>
            <a:r>
              <a:rPr lang="cs-CZ" sz="2400" i="1" u="sng" smtClean="0">
                <a:solidFill>
                  <a:srgbClr val="FFFF00"/>
                </a:solidFill>
              </a:rPr>
              <a:t>Černého moře řeka Morava</a:t>
            </a:r>
            <a:r>
              <a:rPr lang="cs-CZ" sz="2400" smtClean="0">
                <a:solidFill>
                  <a:srgbClr val="FFFF00"/>
                </a:solidFill>
              </a:rPr>
              <a:t> (jejím významným přítokem na území kraje je </a:t>
            </a:r>
            <a:r>
              <a:rPr lang="cs-CZ" sz="2400" i="1" u="sng" smtClean="0">
                <a:solidFill>
                  <a:srgbClr val="FFFF00"/>
                </a:solidFill>
              </a:rPr>
              <a:t>řeka Dyje</a:t>
            </a:r>
            <a:r>
              <a:rPr lang="cs-CZ" sz="2400" smtClean="0">
                <a:solidFill>
                  <a:srgbClr val="FFFF00"/>
                </a:solidFill>
              </a:rPr>
              <a:t>).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rgbClr val="FFFF00"/>
                </a:solidFill>
              </a:rPr>
              <a:t>Na území kraje najdeme NP </a:t>
            </a:r>
            <a:r>
              <a:rPr lang="cs-CZ" sz="2400" i="1" u="sng" smtClean="0">
                <a:solidFill>
                  <a:srgbClr val="FFFF00"/>
                </a:solidFill>
              </a:rPr>
              <a:t>Podyjí</a:t>
            </a:r>
            <a:r>
              <a:rPr lang="cs-CZ" sz="2400" smtClean="0">
                <a:solidFill>
                  <a:srgbClr val="FFFF00"/>
                </a:solidFill>
              </a:rPr>
              <a:t> a CHKO </a:t>
            </a:r>
            <a:r>
              <a:rPr lang="cs-CZ" sz="2400" i="1" u="sng" smtClean="0">
                <a:solidFill>
                  <a:srgbClr val="FFFF00"/>
                </a:solidFill>
              </a:rPr>
              <a:t>Pálava, Bílé Karpaty a Moravský kras</a:t>
            </a:r>
            <a:r>
              <a:rPr lang="cs-CZ" sz="2400" smtClean="0">
                <a:solidFill>
                  <a:srgbClr val="FFFF00"/>
                </a:solidFill>
              </a:rPr>
              <a:t> (kde najdeme celou řadu jeskyní: </a:t>
            </a:r>
            <a:r>
              <a:rPr lang="cs-CZ" sz="2400" i="1" u="sng" smtClean="0">
                <a:solidFill>
                  <a:srgbClr val="FFFF00"/>
                </a:solidFill>
              </a:rPr>
              <a:t>Punkevní, Kateřinská, Sloupsko-šošůvské, propast Macocha a ponornou řeku Punkva</a:t>
            </a:r>
            <a:r>
              <a:rPr lang="cs-CZ" sz="2400" smtClean="0">
                <a:solidFill>
                  <a:srgbClr val="FFFF00"/>
                </a:solidFill>
              </a:rPr>
              <a:t>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56197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FF00"/>
                </a:solidFill>
              </a:rPr>
              <a:t>Zjistěte informace o těchto místech a pojmech: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FFFF00"/>
                </a:solidFill>
              </a:rPr>
              <a:t>Nesyt</a:t>
            </a:r>
          </a:p>
          <a:p>
            <a:pPr eaLnBrk="1" hangingPunct="1">
              <a:defRPr/>
            </a:pPr>
            <a:r>
              <a:rPr lang="cs-CZ" sz="2800" smtClean="0">
                <a:solidFill>
                  <a:srgbClr val="FFFF00"/>
                </a:solidFill>
              </a:rPr>
              <a:t>Petrovské Plže</a:t>
            </a:r>
          </a:p>
          <a:p>
            <a:pPr eaLnBrk="1" hangingPunct="1">
              <a:defRPr/>
            </a:pPr>
            <a:r>
              <a:rPr lang="cs-CZ" sz="2800" smtClean="0">
                <a:solidFill>
                  <a:srgbClr val="FFFF00"/>
                </a:solidFill>
              </a:rPr>
              <a:t>Lednicko-valtický areál</a:t>
            </a:r>
          </a:p>
          <a:p>
            <a:pPr eaLnBrk="1" hangingPunct="1">
              <a:defRPr/>
            </a:pPr>
            <a:r>
              <a:rPr lang="cs-CZ" sz="2800" smtClean="0">
                <a:solidFill>
                  <a:srgbClr val="FFFF00"/>
                </a:solidFill>
              </a:rPr>
              <a:t>Špilberk</a:t>
            </a:r>
          </a:p>
          <a:p>
            <a:pPr eaLnBrk="1" hangingPunct="1">
              <a:defRPr/>
            </a:pPr>
            <a:r>
              <a:rPr lang="cs-CZ" sz="2800" smtClean="0">
                <a:solidFill>
                  <a:srgbClr val="FFFF00"/>
                </a:solidFill>
              </a:rPr>
              <a:t>bitva u Austerlitz</a:t>
            </a:r>
          </a:p>
          <a:p>
            <a:pPr eaLnBrk="1" hangingPunct="1">
              <a:defRPr/>
            </a:pPr>
            <a:r>
              <a:rPr lang="cs-CZ" sz="2800" smtClean="0">
                <a:solidFill>
                  <a:srgbClr val="FFFF00"/>
                </a:solidFill>
              </a:rPr>
              <a:t>Karel Absolón</a:t>
            </a:r>
          </a:p>
          <a:p>
            <a:pPr eaLnBrk="1" hangingPunct="1">
              <a:defRPr/>
            </a:pPr>
            <a:r>
              <a:rPr lang="cs-CZ" sz="2800" smtClean="0">
                <a:solidFill>
                  <a:srgbClr val="FFFF00"/>
                </a:solidFill>
              </a:rPr>
              <a:t>Baťův kanál</a:t>
            </a:r>
          </a:p>
          <a:p>
            <a:pPr eaLnBrk="1" hangingPunct="1">
              <a:defRPr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-180975" y="274638"/>
            <a:ext cx="9505950" cy="5619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FFFF00"/>
                </a:solidFill>
              </a:rPr>
              <a:t>Zjistěte informace o těchto místech a pojmech - řešení</a:t>
            </a:r>
            <a:r>
              <a:rPr lang="cs-CZ" sz="3200" smtClean="0">
                <a:solidFill>
                  <a:srgbClr val="FFFF00"/>
                </a:solidFill>
              </a:rPr>
              <a:t>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5435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solidFill>
                  <a:srgbClr val="FFFF00"/>
                </a:solidFill>
              </a:rPr>
              <a:t>Nesyt – největší rybník na Moravě.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solidFill>
                  <a:srgbClr val="FFFF00"/>
                </a:solidFill>
              </a:rPr>
              <a:t>Petrovské Plže - ojedinělý komplex historických vinných sklepů u Strážnice.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solidFill>
                  <a:srgbClr val="FFFF00"/>
                </a:solidFill>
              </a:rPr>
              <a:t>Lednicko-valtický areál - přírodní park, který patří k největším příkladům komponované krajiny nejen v rámci Evropy, ale na celém světě. Areál je od roku 1996 zařazen na seznam UNESCO.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solidFill>
                  <a:srgbClr val="FFFF00"/>
                </a:solidFill>
              </a:rPr>
              <a:t>Špilberk – hrad, pevnost i věznice v centru Brna.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solidFill>
                  <a:srgbClr val="FFFF00"/>
                </a:solidFill>
              </a:rPr>
              <a:t>bitva u Austerlitz – bitva tří císařů se odehrála u Slavkova 2. prosince 1805.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solidFill>
                  <a:srgbClr val="FFFF00"/>
                </a:solidFill>
              </a:rPr>
              <a:t>Karel Absolón - paleontolog, speleolog. Zasloužil se o poznání Moravského krasu.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solidFill>
                  <a:srgbClr val="FFFF00"/>
                </a:solidFill>
              </a:rPr>
              <a:t>Baťův kanál - </a:t>
            </a:r>
            <a:r>
              <a:rPr lang="pl-PL" sz="2000" smtClean="0">
                <a:solidFill>
                  <a:srgbClr val="FFFF00"/>
                </a:solidFill>
              </a:rPr>
              <a:t>vodní cesta podél řeky Moravy z Otrokovic do Rohatce.</a:t>
            </a:r>
            <a:endParaRPr lang="cs-CZ" sz="200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20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Závěrečné shrnutí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Centrem je druhé největší město ČR – Brno (veletrhy, strojírenství, Masarykova univerzita, vila </a:t>
            </a:r>
            <a:r>
              <a:rPr lang="cs-CZ" sz="2800" dirty="0" err="1" smtClean="0">
                <a:solidFill>
                  <a:srgbClr val="FFFF00"/>
                </a:solidFill>
              </a:rPr>
              <a:t>Tugendhat</a:t>
            </a:r>
            <a:r>
              <a:rPr lang="cs-CZ" sz="2800" dirty="0" smtClean="0">
                <a:solidFill>
                  <a:srgbClr val="FFFF00"/>
                </a:solidFill>
              </a:rPr>
              <a:t> atd.).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Úrodné úvaly – zemědělství (obilniny, ovoce, </a:t>
            </a:r>
            <a:r>
              <a:rPr lang="cs-CZ" sz="2800" u="sng" dirty="0" smtClean="0">
                <a:solidFill>
                  <a:srgbClr val="FFFF00"/>
                </a:solidFill>
              </a:rPr>
              <a:t>vinařství</a:t>
            </a:r>
            <a:r>
              <a:rPr lang="cs-CZ" sz="2800" dirty="0" smtClean="0">
                <a:solidFill>
                  <a:srgbClr val="FFFF00"/>
                </a:solidFill>
              </a:rPr>
              <a:t>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Svébytná </a:t>
            </a:r>
            <a:r>
              <a:rPr lang="cs-CZ" sz="2800" dirty="0" smtClean="0">
                <a:solidFill>
                  <a:srgbClr val="FFFF00"/>
                </a:solidFill>
              </a:rPr>
              <a:t>kultura (Slovácko, </a:t>
            </a:r>
            <a:r>
              <a:rPr lang="cs-CZ" sz="2800" dirty="0" err="1" smtClean="0">
                <a:solidFill>
                  <a:srgbClr val="FFFF00"/>
                </a:solidFill>
              </a:rPr>
              <a:t>Pohansko</a:t>
            </a:r>
            <a:r>
              <a:rPr lang="cs-CZ" sz="2800" dirty="0" smtClean="0">
                <a:solidFill>
                  <a:srgbClr val="FFFF00"/>
                </a:solidFill>
              </a:rPr>
              <a:t> atd.), dávné osídlení (Dolní Věstonice, Mikulčice), zachovalá příroda (Podyjí, Pálava, Bílé Karpaty, Moravský kras atd.), památky (Lednicko-Valtický areál, Znojmo, Slavkov, Brno atd.) i vinařství jsou cílem cestovního ruchu.</a:t>
            </a:r>
            <a:r>
              <a:rPr lang="cs-CZ" sz="2800" dirty="0" smtClean="0"/>
              <a:t> 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231775" y="6400800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/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331913" y="1125538"/>
            <a:ext cx="6400800" cy="403225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4000" b="1" u="sng" smtClean="0">
                <a:solidFill>
                  <a:srgbClr val="FFFF00"/>
                </a:solidFill>
                <a:latin typeface="Arial Black" pitchFamily="34" charset="0"/>
              </a:rPr>
              <a:t>Odkazy o ČR:</a:t>
            </a: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/>
            </a:r>
            <a:b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</a:br>
            <a:endParaRPr lang="cs-CZ" sz="3600" smtClean="0">
              <a:solidFill>
                <a:srgbClr val="FFFF00"/>
              </a:solidFill>
              <a:latin typeface="Arial Black" pitchFamily="34" charset="0"/>
            </a:endParaRP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O ČR na Wikipedii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Oficiální stránky ČR</a:t>
            </a:r>
            <a:b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</a:b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Český</a:t>
            </a:r>
            <a:r>
              <a:rPr lang="cs-CZ" sz="3600" smtClean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statistický úřad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Český statistický úřad – krajská pracoviště</a:t>
            </a:r>
            <a:r>
              <a:rPr lang="cs-CZ" sz="3600" smtClean="0">
                <a:latin typeface="Arial Black" pitchFamily="34" charset="0"/>
              </a:rPr>
              <a:t/>
            </a:r>
            <a:br>
              <a:rPr lang="cs-CZ" sz="3600" smtClean="0">
                <a:latin typeface="Arial Black" pitchFamily="34" charset="0"/>
              </a:rPr>
            </a:b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Česká nej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Útes">
  <a:themeElements>
    <a:clrScheme name="Útes 5">
      <a:dk1>
        <a:srgbClr val="009999"/>
      </a:dk1>
      <a:lt1>
        <a:srgbClr val="EAEAEA"/>
      </a:lt1>
      <a:dk2>
        <a:srgbClr val="006666"/>
      </a:dk2>
      <a:lt2>
        <a:srgbClr val="FFFFCC"/>
      </a:lt2>
      <a:accent1>
        <a:srgbClr val="339966"/>
      </a:accent1>
      <a:accent2>
        <a:srgbClr val="5E855B"/>
      </a:accent2>
      <a:accent3>
        <a:srgbClr val="AAB8B8"/>
      </a:accent3>
      <a:accent4>
        <a:srgbClr val="C8C8C8"/>
      </a:accent4>
      <a:accent5>
        <a:srgbClr val="ADCAB8"/>
      </a:accent5>
      <a:accent6>
        <a:srgbClr val="547852"/>
      </a:accent6>
      <a:hlink>
        <a:srgbClr val="EEC85E"/>
      </a:hlink>
      <a:folHlink>
        <a:srgbClr val="AA8456"/>
      </a:folHlink>
    </a:clrScheme>
    <a:fontScheme name="Útes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Útes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113</TotalTime>
  <Words>514</Words>
  <Application>Microsoft Office PowerPoint</Application>
  <PresentationFormat>Předvádění na obrazovce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Útes</vt:lpstr>
      <vt:lpstr>Snímek 1</vt:lpstr>
      <vt:lpstr>EU peníze školám – Základní škola Choltice, okres Pardubice Projekt – Učíme se pro život</vt:lpstr>
      <vt:lpstr>Snímek 3</vt:lpstr>
      <vt:lpstr>Doplň do mapy chybějící údaje</vt:lpstr>
      <vt:lpstr>Snímek 5</vt:lpstr>
      <vt:lpstr>Doplňte chybějící pojmy </vt:lpstr>
      <vt:lpstr>Snímek 7</vt:lpstr>
      <vt:lpstr>Doplňte chybějící pojmy - řešení</vt:lpstr>
      <vt:lpstr>Snímek 9</vt:lpstr>
      <vt:lpstr>Zjistěte informace o těchto místech a pojmech:</vt:lpstr>
      <vt:lpstr>Zjistěte informace o těchto místech a pojmech - řešení:</vt:lpstr>
      <vt:lpstr>Závěrečné shrnutí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Jihomoravský kraj - procvičování</dc:title>
  <dc:creator>jj</dc:creator>
  <cp:lastModifiedBy>Dum</cp:lastModifiedBy>
  <cp:revision>18</cp:revision>
  <dcterms:created xsi:type="dcterms:W3CDTF">2008-04-30T13:27:09Z</dcterms:created>
  <dcterms:modified xsi:type="dcterms:W3CDTF">2014-04-12T04:47:33Z</dcterms:modified>
</cp:coreProperties>
</file>