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9" r:id="rId4"/>
    <p:sldId id="258" r:id="rId5"/>
    <p:sldId id="260" r:id="rId6"/>
    <p:sldId id="261" r:id="rId7"/>
    <p:sldId id="263" r:id="rId8"/>
    <p:sldId id="262" r:id="rId9"/>
    <p:sldId id="268" r:id="rId10"/>
    <p:sldId id="264" r:id="rId11"/>
    <p:sldId id="266" r:id="rId12"/>
    <p:sldId id="257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5DE9D13-0888-492E-B647-9E0356216C77}" type="doc">
      <dgm:prSet loTypeId="urn:microsoft.com/office/officeart/2005/8/layout/default#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cs-CZ"/>
        </a:p>
      </dgm:t>
    </dgm:pt>
    <dgm:pt modelId="{B104B16B-C43B-4ECA-92D7-B4CF8C9EECE2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VISITED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51D0C632-6721-4F45-9D6A-CDA5097BE88D}" type="parTrans" cxnId="{6EE68127-2480-4C17-A5D0-086E8B7F03DB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EDF11028-C146-4B4C-A7F3-06DF0F9FBCC6}" type="sibTrans" cxnId="{6EE68127-2480-4C17-A5D0-086E8B7F03DB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DB05B2AF-8BDA-401A-AB37-69BF556CF673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LAST SUMMER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855DB80F-B0F8-49FF-9C5D-0437160DF1A8}" type="parTrans" cxnId="{AD8381B0-519C-457F-94CF-092B312BECCD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B488B93-02D3-4F45-A8F5-50FEAB173E6C}" type="sibTrans" cxnId="{AD8381B0-519C-457F-94CF-092B312BECCD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D59C8292-7740-4891-8B33-0F476066FB6E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TEN MINUTES AGO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B5F49558-4A71-4895-86B1-35DFE75A7C3C}" type="parTrans" cxnId="{30C0E23A-46C8-4CD5-9E8D-FA833D9F2C00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B77145E-EE8F-42F9-B32B-3FD043C04F87}" type="sibTrans" cxnId="{30C0E23A-46C8-4CD5-9E8D-FA833D9F2C00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FE0F577-3C33-4B5F-9763-D4EBD88205D5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LIVED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4BE2F1E-9001-41BF-8C5B-93219C13123F}" type="parTrans" cxnId="{8FAB7978-CEA6-421C-B798-1E1BD9E9D678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E4C0E63-B2BA-4AA2-A8D9-9D790DA371F9}" type="sibTrans" cxnId="{8FAB7978-CEA6-421C-B798-1E1BD9E9D678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45A7835-96C2-4916-AF15-68E63A3D4FFA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YESTERDAY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DF5AE42-C2AC-4648-8A8F-706BBD45C96D}" type="parTrans" cxnId="{3B856EA9-780C-44A7-AB16-DD13D42094FA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9DBAA74-3457-442E-AE92-E0FA13E84C36}" type="sibTrans" cxnId="{3B856EA9-780C-44A7-AB16-DD13D42094FA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913A09E-0092-48EB-B4EB-75962F904E68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ATE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009FB01-BDC4-4680-9C73-7B50E10803F2}" type="parTrans" cxnId="{3BD79B8F-AF4F-40E3-BE32-DFEBE00E9D19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021BB7AD-19F1-44A1-A01C-E27C60776083}" type="sibTrans" cxnId="{3BD79B8F-AF4F-40E3-BE32-DFEBE00E9D19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3EA9C69F-273F-43BD-B55A-50A7FC34DA67}" type="pres">
      <dgm:prSet presAssocID="{05DE9D13-0888-492E-B647-9E0356216C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1862676-3015-409D-8E5A-E7D9985CABE7}" type="pres">
      <dgm:prSet presAssocID="{B104B16B-C43B-4ECA-92D7-B4CF8C9EECE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81585E-2814-432C-A232-90E139E2B711}" type="pres">
      <dgm:prSet presAssocID="{EDF11028-C146-4B4C-A7F3-06DF0F9FBCC6}" presName="sibTrans" presStyleCnt="0"/>
      <dgm:spPr/>
    </dgm:pt>
    <dgm:pt modelId="{A59FB236-F904-455B-87DC-AFA67EE4E704}" type="pres">
      <dgm:prSet presAssocID="{DB05B2AF-8BDA-401A-AB37-69BF556CF67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F6D6BA-6100-4771-868F-E4CDC20F227F}" type="pres">
      <dgm:prSet presAssocID="{6B488B93-02D3-4F45-A8F5-50FEAB173E6C}" presName="sibTrans" presStyleCnt="0"/>
      <dgm:spPr/>
    </dgm:pt>
    <dgm:pt modelId="{A18C1AF2-5890-42A4-9051-41E6695F2E7A}" type="pres">
      <dgm:prSet presAssocID="{245A7835-96C2-4916-AF15-68E63A3D4FF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1A8879-E6A8-4824-8B61-CFC0D9C97433}" type="pres">
      <dgm:prSet presAssocID="{69DBAA74-3457-442E-AE92-E0FA13E84C36}" presName="sibTrans" presStyleCnt="0"/>
      <dgm:spPr/>
    </dgm:pt>
    <dgm:pt modelId="{D2D7113C-BC5B-42DE-BB2C-8C50DD05EC22}" type="pres">
      <dgm:prSet presAssocID="{7913A09E-0092-48EB-B4EB-75962F904E6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67E11D-6700-43DF-809D-BEBCEEE055E7}" type="pres">
      <dgm:prSet presAssocID="{021BB7AD-19F1-44A1-A01C-E27C60776083}" presName="sibTrans" presStyleCnt="0"/>
      <dgm:spPr/>
    </dgm:pt>
    <dgm:pt modelId="{3A58C54F-B970-44C4-AEE2-6FB74D4F5326}" type="pres">
      <dgm:prSet presAssocID="{D59C8292-7740-4891-8B33-0F476066FB6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F860F1-B07B-42B6-A971-C84CF15ABBB4}" type="pres">
      <dgm:prSet presAssocID="{4B77145E-EE8F-42F9-B32B-3FD043C04F87}" presName="sibTrans" presStyleCnt="0"/>
      <dgm:spPr/>
    </dgm:pt>
    <dgm:pt modelId="{5D2AFDEA-2960-4D15-9009-24F229F9BD87}" type="pres">
      <dgm:prSet presAssocID="{7FE0F577-3C33-4B5F-9763-D4EBD88205D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F5625EE-B420-483F-A7A5-012C65976EA0}" type="presOf" srcId="{7FE0F577-3C33-4B5F-9763-D4EBD88205D5}" destId="{5D2AFDEA-2960-4D15-9009-24F229F9BD87}" srcOrd="0" destOrd="0" presId="urn:microsoft.com/office/officeart/2005/8/layout/default#1"/>
    <dgm:cxn modelId="{AD8381B0-519C-457F-94CF-092B312BECCD}" srcId="{05DE9D13-0888-492E-B647-9E0356216C77}" destId="{DB05B2AF-8BDA-401A-AB37-69BF556CF673}" srcOrd="1" destOrd="0" parTransId="{855DB80F-B0F8-49FF-9C5D-0437160DF1A8}" sibTransId="{6B488B93-02D3-4F45-A8F5-50FEAB173E6C}"/>
    <dgm:cxn modelId="{3BD79B8F-AF4F-40E3-BE32-DFEBE00E9D19}" srcId="{05DE9D13-0888-492E-B647-9E0356216C77}" destId="{7913A09E-0092-48EB-B4EB-75962F904E68}" srcOrd="3" destOrd="0" parTransId="{4009FB01-BDC4-4680-9C73-7B50E10803F2}" sibTransId="{021BB7AD-19F1-44A1-A01C-E27C60776083}"/>
    <dgm:cxn modelId="{8D8DD9BB-0774-47A3-9B62-3EF8509442E1}" type="presOf" srcId="{245A7835-96C2-4916-AF15-68E63A3D4FFA}" destId="{A18C1AF2-5890-42A4-9051-41E6695F2E7A}" srcOrd="0" destOrd="0" presId="urn:microsoft.com/office/officeart/2005/8/layout/default#1"/>
    <dgm:cxn modelId="{3B856EA9-780C-44A7-AB16-DD13D42094FA}" srcId="{05DE9D13-0888-492E-B647-9E0356216C77}" destId="{245A7835-96C2-4916-AF15-68E63A3D4FFA}" srcOrd="2" destOrd="0" parTransId="{7DF5AE42-C2AC-4648-8A8F-706BBD45C96D}" sibTransId="{69DBAA74-3457-442E-AE92-E0FA13E84C36}"/>
    <dgm:cxn modelId="{8FAB7978-CEA6-421C-B798-1E1BD9E9D678}" srcId="{05DE9D13-0888-492E-B647-9E0356216C77}" destId="{7FE0F577-3C33-4B5F-9763-D4EBD88205D5}" srcOrd="5" destOrd="0" parTransId="{C4BE2F1E-9001-41BF-8C5B-93219C13123F}" sibTransId="{4E4C0E63-B2BA-4AA2-A8D9-9D790DA371F9}"/>
    <dgm:cxn modelId="{8F3486C8-8D85-4522-B98C-1B4C92D260E7}" type="presOf" srcId="{B104B16B-C43B-4ECA-92D7-B4CF8C9EECE2}" destId="{C1862676-3015-409D-8E5A-E7D9985CABE7}" srcOrd="0" destOrd="0" presId="urn:microsoft.com/office/officeart/2005/8/layout/default#1"/>
    <dgm:cxn modelId="{72F21EA4-0C30-4F67-818D-D9087C6B799F}" type="presOf" srcId="{7913A09E-0092-48EB-B4EB-75962F904E68}" destId="{D2D7113C-BC5B-42DE-BB2C-8C50DD05EC22}" srcOrd="0" destOrd="0" presId="urn:microsoft.com/office/officeart/2005/8/layout/default#1"/>
    <dgm:cxn modelId="{30C0E23A-46C8-4CD5-9E8D-FA833D9F2C00}" srcId="{05DE9D13-0888-492E-B647-9E0356216C77}" destId="{D59C8292-7740-4891-8B33-0F476066FB6E}" srcOrd="4" destOrd="0" parTransId="{B5F49558-4A71-4895-86B1-35DFE75A7C3C}" sibTransId="{4B77145E-EE8F-42F9-B32B-3FD043C04F87}"/>
    <dgm:cxn modelId="{34EBF1A4-626B-4F22-84C1-92ECCFA30CF6}" type="presOf" srcId="{05DE9D13-0888-492E-B647-9E0356216C77}" destId="{3EA9C69F-273F-43BD-B55A-50A7FC34DA67}" srcOrd="0" destOrd="0" presId="urn:microsoft.com/office/officeart/2005/8/layout/default#1"/>
    <dgm:cxn modelId="{6EE68127-2480-4C17-A5D0-086E8B7F03DB}" srcId="{05DE9D13-0888-492E-B647-9E0356216C77}" destId="{B104B16B-C43B-4ECA-92D7-B4CF8C9EECE2}" srcOrd="0" destOrd="0" parTransId="{51D0C632-6721-4F45-9D6A-CDA5097BE88D}" sibTransId="{EDF11028-C146-4B4C-A7F3-06DF0F9FBCC6}"/>
    <dgm:cxn modelId="{7CB593D3-6FA2-492B-AEDA-B7E70B647FD6}" type="presOf" srcId="{D59C8292-7740-4891-8B33-0F476066FB6E}" destId="{3A58C54F-B970-44C4-AEE2-6FB74D4F5326}" srcOrd="0" destOrd="0" presId="urn:microsoft.com/office/officeart/2005/8/layout/default#1"/>
    <dgm:cxn modelId="{5A822F9F-E60D-4FA3-B705-5CAAD107407F}" type="presOf" srcId="{DB05B2AF-8BDA-401A-AB37-69BF556CF673}" destId="{A59FB236-F904-455B-87DC-AFA67EE4E704}" srcOrd="0" destOrd="0" presId="urn:microsoft.com/office/officeart/2005/8/layout/default#1"/>
    <dgm:cxn modelId="{62EA6552-05FB-4BB0-99DB-F718D314E11A}" type="presParOf" srcId="{3EA9C69F-273F-43BD-B55A-50A7FC34DA67}" destId="{C1862676-3015-409D-8E5A-E7D9985CABE7}" srcOrd="0" destOrd="0" presId="urn:microsoft.com/office/officeart/2005/8/layout/default#1"/>
    <dgm:cxn modelId="{C32BF5CB-9B3A-4254-B916-34518DA4E084}" type="presParOf" srcId="{3EA9C69F-273F-43BD-B55A-50A7FC34DA67}" destId="{BC81585E-2814-432C-A232-90E139E2B711}" srcOrd="1" destOrd="0" presId="urn:microsoft.com/office/officeart/2005/8/layout/default#1"/>
    <dgm:cxn modelId="{8489D2A7-3880-4399-BF66-BEA9135A449A}" type="presParOf" srcId="{3EA9C69F-273F-43BD-B55A-50A7FC34DA67}" destId="{A59FB236-F904-455B-87DC-AFA67EE4E704}" srcOrd="2" destOrd="0" presId="urn:microsoft.com/office/officeart/2005/8/layout/default#1"/>
    <dgm:cxn modelId="{E9C50ECE-C9A4-497D-8FBE-5F3F08B99F6E}" type="presParOf" srcId="{3EA9C69F-273F-43BD-B55A-50A7FC34DA67}" destId="{E1F6D6BA-6100-4771-868F-E4CDC20F227F}" srcOrd="3" destOrd="0" presId="urn:microsoft.com/office/officeart/2005/8/layout/default#1"/>
    <dgm:cxn modelId="{87BF724C-AAFB-4D2A-89BA-A771F592036B}" type="presParOf" srcId="{3EA9C69F-273F-43BD-B55A-50A7FC34DA67}" destId="{A18C1AF2-5890-42A4-9051-41E6695F2E7A}" srcOrd="4" destOrd="0" presId="urn:microsoft.com/office/officeart/2005/8/layout/default#1"/>
    <dgm:cxn modelId="{DC53C5DA-4CF8-47C4-B549-3E952EB3503B}" type="presParOf" srcId="{3EA9C69F-273F-43BD-B55A-50A7FC34DA67}" destId="{D11A8879-E6A8-4824-8B61-CFC0D9C97433}" srcOrd="5" destOrd="0" presId="urn:microsoft.com/office/officeart/2005/8/layout/default#1"/>
    <dgm:cxn modelId="{338C36FA-9B07-4DA0-A482-04A5BD443573}" type="presParOf" srcId="{3EA9C69F-273F-43BD-B55A-50A7FC34DA67}" destId="{D2D7113C-BC5B-42DE-BB2C-8C50DD05EC22}" srcOrd="6" destOrd="0" presId="urn:microsoft.com/office/officeart/2005/8/layout/default#1"/>
    <dgm:cxn modelId="{AAA5B527-0F13-4360-A6F5-192979DC8C4A}" type="presParOf" srcId="{3EA9C69F-273F-43BD-B55A-50A7FC34DA67}" destId="{FB67E11D-6700-43DF-809D-BEBCEEE055E7}" srcOrd="7" destOrd="0" presId="urn:microsoft.com/office/officeart/2005/8/layout/default#1"/>
    <dgm:cxn modelId="{9F28D3B2-AD47-4130-8AC1-B2B2749155C4}" type="presParOf" srcId="{3EA9C69F-273F-43BD-B55A-50A7FC34DA67}" destId="{3A58C54F-B970-44C4-AEE2-6FB74D4F5326}" srcOrd="8" destOrd="0" presId="urn:microsoft.com/office/officeart/2005/8/layout/default#1"/>
    <dgm:cxn modelId="{7D2C5C63-A3EF-4D0C-9A80-16A821344C0A}" type="presParOf" srcId="{3EA9C69F-273F-43BD-B55A-50A7FC34DA67}" destId="{3FF860F1-B07B-42B6-A971-C84CF15ABBB4}" srcOrd="9" destOrd="0" presId="urn:microsoft.com/office/officeart/2005/8/layout/default#1"/>
    <dgm:cxn modelId="{C4A1EFDD-BF93-4CE6-98E0-A308BE9BEADD}" type="presParOf" srcId="{3EA9C69F-273F-43BD-B55A-50A7FC34DA67}" destId="{5D2AFDEA-2960-4D15-9009-24F229F9BD87}" srcOrd="10" destOrd="0" presId="urn:microsoft.com/office/officeart/2005/8/layout/default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DE9D13-0888-492E-B647-9E0356216C77}" type="doc">
      <dgm:prSet loTypeId="urn:microsoft.com/office/officeart/2005/8/layout/default#2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cs-CZ"/>
        </a:p>
      </dgm:t>
    </dgm:pt>
    <dgm:pt modelId="{B104B16B-C43B-4ECA-92D7-B4CF8C9EECE2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HEARD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51D0C632-6721-4F45-9D6A-CDA5097BE88D}" type="parTrans" cxnId="{6EE68127-2480-4C17-A5D0-086E8B7F03DB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EDF11028-C146-4B4C-A7F3-06DF0F9FBCC6}" type="sibTrans" cxnId="{6EE68127-2480-4C17-A5D0-086E8B7F03DB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DB05B2AF-8BDA-401A-AB37-69BF556CF673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FINISHED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855DB80F-B0F8-49FF-9C5D-0437160DF1A8}" type="parTrans" cxnId="{AD8381B0-519C-457F-94CF-092B312BECCD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B488B93-02D3-4F45-A8F5-50FEAB173E6C}" type="sibTrans" cxnId="{AD8381B0-519C-457F-94CF-092B312BECCD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D59C8292-7740-4891-8B33-0F476066FB6E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BOUGHT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B5F49558-4A71-4895-86B1-35DFE75A7C3C}" type="parTrans" cxnId="{30C0E23A-46C8-4CD5-9E8D-FA833D9F2C00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B77145E-EE8F-42F9-B32B-3FD043C04F87}" type="sibTrans" cxnId="{30C0E23A-46C8-4CD5-9E8D-FA833D9F2C00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FE0F577-3C33-4B5F-9763-D4EBD88205D5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READ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C4BE2F1E-9001-41BF-8C5B-93219C13123F}" type="parTrans" cxnId="{8FAB7978-CEA6-421C-B798-1E1BD9E9D678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E4C0E63-B2BA-4AA2-A8D9-9D790DA371F9}" type="sibTrans" cxnId="{8FAB7978-CEA6-421C-B798-1E1BD9E9D678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245A7835-96C2-4916-AF15-68E63A3D4FFA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BEEN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DF5AE42-C2AC-4648-8A8F-706BBD45C96D}" type="parTrans" cxnId="{3B856EA9-780C-44A7-AB16-DD13D42094FA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69DBAA74-3457-442E-AE92-E0FA13E84C36}" type="sibTrans" cxnId="{3B856EA9-780C-44A7-AB16-DD13D42094FA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7913A09E-0092-48EB-B4EB-75962F904E68}">
      <dgm:prSet phldrT="[Text]"/>
      <dgm:spPr/>
      <dgm:t>
        <a:bodyPr/>
        <a:lstStyle/>
        <a:p>
          <a:r>
            <a:rPr lang="cs-CZ" b="1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SEEN</a:t>
          </a:r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4009FB01-BDC4-4680-9C73-7B50E10803F2}" type="parTrans" cxnId="{3BD79B8F-AF4F-40E3-BE32-DFEBE00E9D19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021BB7AD-19F1-44A1-A01C-E27C60776083}" type="sibTrans" cxnId="{3BD79B8F-AF4F-40E3-BE32-DFEBE00E9D19}">
      <dgm:prSet/>
      <dgm:spPr/>
      <dgm:t>
        <a:bodyPr/>
        <a:lstStyle/>
        <a:p>
          <a:endParaRPr lang="cs-CZ" b="1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gm:t>
    </dgm:pt>
    <dgm:pt modelId="{3EA9C69F-273F-43BD-B55A-50A7FC34DA67}" type="pres">
      <dgm:prSet presAssocID="{05DE9D13-0888-492E-B647-9E0356216C7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1862676-3015-409D-8E5A-E7D9985CABE7}" type="pres">
      <dgm:prSet presAssocID="{B104B16B-C43B-4ECA-92D7-B4CF8C9EECE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81585E-2814-432C-A232-90E139E2B711}" type="pres">
      <dgm:prSet presAssocID="{EDF11028-C146-4B4C-A7F3-06DF0F9FBCC6}" presName="sibTrans" presStyleCnt="0"/>
      <dgm:spPr/>
    </dgm:pt>
    <dgm:pt modelId="{A59FB236-F904-455B-87DC-AFA67EE4E704}" type="pres">
      <dgm:prSet presAssocID="{DB05B2AF-8BDA-401A-AB37-69BF556CF673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1F6D6BA-6100-4771-868F-E4CDC20F227F}" type="pres">
      <dgm:prSet presAssocID="{6B488B93-02D3-4F45-A8F5-50FEAB173E6C}" presName="sibTrans" presStyleCnt="0"/>
      <dgm:spPr/>
    </dgm:pt>
    <dgm:pt modelId="{A18C1AF2-5890-42A4-9051-41E6695F2E7A}" type="pres">
      <dgm:prSet presAssocID="{245A7835-96C2-4916-AF15-68E63A3D4FFA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11A8879-E6A8-4824-8B61-CFC0D9C97433}" type="pres">
      <dgm:prSet presAssocID="{69DBAA74-3457-442E-AE92-E0FA13E84C36}" presName="sibTrans" presStyleCnt="0"/>
      <dgm:spPr/>
    </dgm:pt>
    <dgm:pt modelId="{D2D7113C-BC5B-42DE-BB2C-8C50DD05EC22}" type="pres">
      <dgm:prSet presAssocID="{7913A09E-0092-48EB-B4EB-75962F904E68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B67E11D-6700-43DF-809D-BEBCEEE055E7}" type="pres">
      <dgm:prSet presAssocID="{021BB7AD-19F1-44A1-A01C-E27C60776083}" presName="sibTrans" presStyleCnt="0"/>
      <dgm:spPr/>
    </dgm:pt>
    <dgm:pt modelId="{3A58C54F-B970-44C4-AEE2-6FB74D4F5326}" type="pres">
      <dgm:prSet presAssocID="{D59C8292-7740-4891-8B33-0F476066FB6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FF860F1-B07B-42B6-A971-C84CF15ABBB4}" type="pres">
      <dgm:prSet presAssocID="{4B77145E-EE8F-42F9-B32B-3FD043C04F87}" presName="sibTrans" presStyleCnt="0"/>
      <dgm:spPr/>
    </dgm:pt>
    <dgm:pt modelId="{5D2AFDEA-2960-4D15-9009-24F229F9BD87}" type="pres">
      <dgm:prSet presAssocID="{7FE0F577-3C33-4B5F-9763-D4EBD88205D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AEFC59E-48FE-4FD6-8195-29992E90D9AD}" type="presOf" srcId="{DB05B2AF-8BDA-401A-AB37-69BF556CF673}" destId="{A59FB236-F904-455B-87DC-AFA67EE4E704}" srcOrd="0" destOrd="0" presId="urn:microsoft.com/office/officeart/2005/8/layout/default#2"/>
    <dgm:cxn modelId="{AD8381B0-519C-457F-94CF-092B312BECCD}" srcId="{05DE9D13-0888-492E-B647-9E0356216C77}" destId="{DB05B2AF-8BDA-401A-AB37-69BF556CF673}" srcOrd="1" destOrd="0" parTransId="{855DB80F-B0F8-49FF-9C5D-0437160DF1A8}" sibTransId="{6B488B93-02D3-4F45-A8F5-50FEAB173E6C}"/>
    <dgm:cxn modelId="{9122BF79-1193-46BB-8666-6F19625389DE}" type="presOf" srcId="{D59C8292-7740-4891-8B33-0F476066FB6E}" destId="{3A58C54F-B970-44C4-AEE2-6FB74D4F5326}" srcOrd="0" destOrd="0" presId="urn:microsoft.com/office/officeart/2005/8/layout/default#2"/>
    <dgm:cxn modelId="{3BD79B8F-AF4F-40E3-BE32-DFEBE00E9D19}" srcId="{05DE9D13-0888-492E-B647-9E0356216C77}" destId="{7913A09E-0092-48EB-B4EB-75962F904E68}" srcOrd="3" destOrd="0" parTransId="{4009FB01-BDC4-4680-9C73-7B50E10803F2}" sibTransId="{021BB7AD-19F1-44A1-A01C-E27C60776083}"/>
    <dgm:cxn modelId="{3B856EA9-780C-44A7-AB16-DD13D42094FA}" srcId="{05DE9D13-0888-492E-B647-9E0356216C77}" destId="{245A7835-96C2-4916-AF15-68E63A3D4FFA}" srcOrd="2" destOrd="0" parTransId="{7DF5AE42-C2AC-4648-8A8F-706BBD45C96D}" sibTransId="{69DBAA74-3457-442E-AE92-E0FA13E84C36}"/>
    <dgm:cxn modelId="{9E19A2D4-C2EF-434B-B1A1-70A5CAD8A7AA}" type="presOf" srcId="{7913A09E-0092-48EB-B4EB-75962F904E68}" destId="{D2D7113C-BC5B-42DE-BB2C-8C50DD05EC22}" srcOrd="0" destOrd="0" presId="urn:microsoft.com/office/officeart/2005/8/layout/default#2"/>
    <dgm:cxn modelId="{A4EC55D6-54E3-4E78-B067-14AE9BE85709}" type="presOf" srcId="{B104B16B-C43B-4ECA-92D7-B4CF8C9EECE2}" destId="{C1862676-3015-409D-8E5A-E7D9985CABE7}" srcOrd="0" destOrd="0" presId="urn:microsoft.com/office/officeart/2005/8/layout/default#2"/>
    <dgm:cxn modelId="{8FAB7978-CEA6-421C-B798-1E1BD9E9D678}" srcId="{05DE9D13-0888-492E-B647-9E0356216C77}" destId="{7FE0F577-3C33-4B5F-9763-D4EBD88205D5}" srcOrd="5" destOrd="0" parTransId="{C4BE2F1E-9001-41BF-8C5B-93219C13123F}" sibTransId="{4E4C0E63-B2BA-4AA2-A8D9-9D790DA371F9}"/>
    <dgm:cxn modelId="{99FD72A0-37B1-4228-B8B7-D97D72F69E79}" type="presOf" srcId="{05DE9D13-0888-492E-B647-9E0356216C77}" destId="{3EA9C69F-273F-43BD-B55A-50A7FC34DA67}" srcOrd="0" destOrd="0" presId="urn:microsoft.com/office/officeart/2005/8/layout/default#2"/>
    <dgm:cxn modelId="{30C0E23A-46C8-4CD5-9E8D-FA833D9F2C00}" srcId="{05DE9D13-0888-492E-B647-9E0356216C77}" destId="{D59C8292-7740-4891-8B33-0F476066FB6E}" srcOrd="4" destOrd="0" parTransId="{B5F49558-4A71-4895-86B1-35DFE75A7C3C}" sibTransId="{4B77145E-EE8F-42F9-B32B-3FD043C04F87}"/>
    <dgm:cxn modelId="{6EE68127-2480-4C17-A5D0-086E8B7F03DB}" srcId="{05DE9D13-0888-492E-B647-9E0356216C77}" destId="{B104B16B-C43B-4ECA-92D7-B4CF8C9EECE2}" srcOrd="0" destOrd="0" parTransId="{51D0C632-6721-4F45-9D6A-CDA5097BE88D}" sibTransId="{EDF11028-C146-4B4C-A7F3-06DF0F9FBCC6}"/>
    <dgm:cxn modelId="{CF58313E-8136-49B1-BE1C-D02762E23505}" type="presOf" srcId="{245A7835-96C2-4916-AF15-68E63A3D4FFA}" destId="{A18C1AF2-5890-42A4-9051-41E6695F2E7A}" srcOrd="0" destOrd="0" presId="urn:microsoft.com/office/officeart/2005/8/layout/default#2"/>
    <dgm:cxn modelId="{257D20F2-839F-4C71-A0C6-936F25A83AE1}" type="presOf" srcId="{7FE0F577-3C33-4B5F-9763-D4EBD88205D5}" destId="{5D2AFDEA-2960-4D15-9009-24F229F9BD87}" srcOrd="0" destOrd="0" presId="urn:microsoft.com/office/officeart/2005/8/layout/default#2"/>
    <dgm:cxn modelId="{69CDDDDE-1428-4BCB-AFA4-C7E0683A3028}" type="presParOf" srcId="{3EA9C69F-273F-43BD-B55A-50A7FC34DA67}" destId="{C1862676-3015-409D-8E5A-E7D9985CABE7}" srcOrd="0" destOrd="0" presId="urn:microsoft.com/office/officeart/2005/8/layout/default#2"/>
    <dgm:cxn modelId="{EF8079A6-F430-4FF6-B63E-12F2D691FBEB}" type="presParOf" srcId="{3EA9C69F-273F-43BD-B55A-50A7FC34DA67}" destId="{BC81585E-2814-432C-A232-90E139E2B711}" srcOrd="1" destOrd="0" presId="urn:microsoft.com/office/officeart/2005/8/layout/default#2"/>
    <dgm:cxn modelId="{F611B24C-4829-4212-B3B4-D112F6E50DE5}" type="presParOf" srcId="{3EA9C69F-273F-43BD-B55A-50A7FC34DA67}" destId="{A59FB236-F904-455B-87DC-AFA67EE4E704}" srcOrd="2" destOrd="0" presId="urn:microsoft.com/office/officeart/2005/8/layout/default#2"/>
    <dgm:cxn modelId="{A4791301-0991-4581-BA80-0F4A2D3BA996}" type="presParOf" srcId="{3EA9C69F-273F-43BD-B55A-50A7FC34DA67}" destId="{E1F6D6BA-6100-4771-868F-E4CDC20F227F}" srcOrd="3" destOrd="0" presId="urn:microsoft.com/office/officeart/2005/8/layout/default#2"/>
    <dgm:cxn modelId="{7920F434-BB53-46AE-AEC4-0669C47E3240}" type="presParOf" srcId="{3EA9C69F-273F-43BD-B55A-50A7FC34DA67}" destId="{A18C1AF2-5890-42A4-9051-41E6695F2E7A}" srcOrd="4" destOrd="0" presId="urn:microsoft.com/office/officeart/2005/8/layout/default#2"/>
    <dgm:cxn modelId="{A8118D40-40F1-4B9D-8DFC-10B8AD9AA228}" type="presParOf" srcId="{3EA9C69F-273F-43BD-B55A-50A7FC34DA67}" destId="{D11A8879-E6A8-4824-8B61-CFC0D9C97433}" srcOrd="5" destOrd="0" presId="urn:microsoft.com/office/officeart/2005/8/layout/default#2"/>
    <dgm:cxn modelId="{971540ED-C0AC-4891-AB61-99FEDB68772E}" type="presParOf" srcId="{3EA9C69F-273F-43BD-B55A-50A7FC34DA67}" destId="{D2D7113C-BC5B-42DE-BB2C-8C50DD05EC22}" srcOrd="6" destOrd="0" presId="urn:microsoft.com/office/officeart/2005/8/layout/default#2"/>
    <dgm:cxn modelId="{7ADBB054-96EB-4F02-8B6F-65D479E4A072}" type="presParOf" srcId="{3EA9C69F-273F-43BD-B55A-50A7FC34DA67}" destId="{FB67E11D-6700-43DF-809D-BEBCEEE055E7}" srcOrd="7" destOrd="0" presId="urn:microsoft.com/office/officeart/2005/8/layout/default#2"/>
    <dgm:cxn modelId="{E1C518F7-B467-427E-9BCC-095F2EBE646C}" type="presParOf" srcId="{3EA9C69F-273F-43BD-B55A-50A7FC34DA67}" destId="{3A58C54F-B970-44C4-AEE2-6FB74D4F5326}" srcOrd="8" destOrd="0" presId="urn:microsoft.com/office/officeart/2005/8/layout/default#2"/>
    <dgm:cxn modelId="{F382867B-FF39-44EF-92B7-216FD2D8C342}" type="presParOf" srcId="{3EA9C69F-273F-43BD-B55A-50A7FC34DA67}" destId="{3FF860F1-B07B-42B6-A971-C84CF15ABBB4}" srcOrd="9" destOrd="0" presId="urn:microsoft.com/office/officeart/2005/8/layout/default#2"/>
    <dgm:cxn modelId="{EEF9EA20-4397-40A1-BB27-D5A052A8E852}" type="presParOf" srcId="{3EA9C69F-273F-43BD-B55A-50A7FC34DA67}" destId="{5D2AFDEA-2960-4D15-9009-24F229F9BD87}" srcOrd="10" destOrd="0" presId="urn:microsoft.com/office/officeart/2005/8/layout/default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4AB22CC-8099-4F1E-BB90-A6B5173536B8}" type="doc">
      <dgm:prSet loTypeId="urn:microsoft.com/office/officeart/2005/8/layout/vList2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0CE6A5CB-08E8-47BC-9554-669646F6E0F1}">
      <dgm:prSet phldrT="[Text]" custT="1"/>
      <dgm:spPr/>
      <dgm:t>
        <a:bodyPr/>
        <a:lstStyle/>
        <a:p>
          <a:r>
            <a:rPr lang="cs-CZ" sz="2400" dirty="0" smtClean="0"/>
            <a:t>I </a:t>
          </a:r>
          <a:r>
            <a:rPr lang="cs-CZ" sz="2400" dirty="0" err="1" smtClean="0"/>
            <a:t>lived</a:t>
          </a:r>
          <a:r>
            <a:rPr lang="cs-CZ" sz="2400" dirty="0" smtClean="0"/>
            <a:t> in Ostrava.</a:t>
          </a:r>
          <a:endParaRPr lang="cs-CZ" sz="2400" dirty="0"/>
        </a:p>
      </dgm:t>
    </dgm:pt>
    <dgm:pt modelId="{4E5E52EB-AB11-4A6F-8173-A1CD55DFB289}" type="parTrans" cxnId="{729F15CD-FCB9-4E4A-B036-A07DFCC63C02}">
      <dgm:prSet/>
      <dgm:spPr/>
      <dgm:t>
        <a:bodyPr/>
        <a:lstStyle/>
        <a:p>
          <a:endParaRPr lang="cs-CZ" sz="2400"/>
        </a:p>
      </dgm:t>
    </dgm:pt>
    <dgm:pt modelId="{61A3FE99-F18C-413D-B759-739707F279A8}" type="sibTrans" cxnId="{729F15CD-FCB9-4E4A-B036-A07DFCC63C02}">
      <dgm:prSet/>
      <dgm:spPr/>
      <dgm:t>
        <a:bodyPr/>
        <a:lstStyle/>
        <a:p>
          <a:endParaRPr lang="cs-CZ" sz="2400"/>
        </a:p>
      </dgm:t>
    </dgm:pt>
    <dgm:pt modelId="{B8D143E1-6A6C-4D2E-B81A-DF2955010F88}">
      <dgm:prSet phldrT="[Text]" custT="1"/>
      <dgm:spPr/>
      <dgm:t>
        <a:bodyPr/>
        <a:lstStyle/>
        <a:p>
          <a:r>
            <a:rPr lang="cs-CZ" sz="2400" dirty="0" smtClean="0"/>
            <a:t>I </a:t>
          </a:r>
          <a:r>
            <a:rPr lang="cs-CZ" sz="2400" dirty="0" err="1" smtClean="0"/>
            <a:t>was</a:t>
          </a:r>
          <a:r>
            <a:rPr lang="cs-CZ" sz="2400" dirty="0" smtClean="0"/>
            <a:t> single.</a:t>
          </a:r>
          <a:endParaRPr lang="cs-CZ" sz="2400" dirty="0"/>
        </a:p>
      </dgm:t>
    </dgm:pt>
    <dgm:pt modelId="{795CB88E-1502-4E44-A40A-BD1494044469}" type="parTrans" cxnId="{523A5CC3-25B9-49CE-9E32-207030B101A6}">
      <dgm:prSet/>
      <dgm:spPr/>
      <dgm:t>
        <a:bodyPr/>
        <a:lstStyle/>
        <a:p>
          <a:endParaRPr lang="cs-CZ" sz="2400"/>
        </a:p>
      </dgm:t>
    </dgm:pt>
    <dgm:pt modelId="{7034EDDA-AF8B-484A-BD7E-5BA018AC5A76}" type="sibTrans" cxnId="{523A5CC3-25B9-49CE-9E32-207030B101A6}">
      <dgm:prSet/>
      <dgm:spPr/>
      <dgm:t>
        <a:bodyPr/>
        <a:lstStyle/>
        <a:p>
          <a:endParaRPr lang="cs-CZ" sz="2400"/>
        </a:p>
      </dgm:t>
    </dgm:pt>
    <dgm:pt modelId="{AC235A27-2375-4CD8-8611-875C6B9069FB}">
      <dgm:prSet phldrT="[Text]" custT="1"/>
      <dgm:spPr/>
      <dgm:t>
        <a:bodyPr/>
        <a:lstStyle/>
        <a:p>
          <a:r>
            <a:rPr lang="cs-CZ" sz="2400" dirty="0" smtClean="0"/>
            <a:t>I </a:t>
          </a:r>
          <a:r>
            <a:rPr lang="cs-CZ" sz="2400" dirty="0" err="1" smtClean="0"/>
            <a:t>was</a:t>
          </a:r>
          <a:r>
            <a:rPr lang="cs-CZ" sz="2400" dirty="0" smtClean="0"/>
            <a:t> </a:t>
          </a:r>
          <a:r>
            <a:rPr lang="cs-CZ" sz="2400" dirty="0" err="1" smtClean="0"/>
            <a:t>unemployed</a:t>
          </a:r>
          <a:r>
            <a:rPr lang="cs-CZ" sz="2400" dirty="0" smtClean="0"/>
            <a:t>.</a:t>
          </a:r>
          <a:endParaRPr lang="cs-CZ" sz="2400" dirty="0"/>
        </a:p>
      </dgm:t>
    </dgm:pt>
    <dgm:pt modelId="{B8D1293E-5DB5-4D9C-BD6D-B6B5FBC9B3A3}" type="parTrans" cxnId="{A7EFFBB7-7C9B-4BD7-BC9C-80BC8C9F0996}">
      <dgm:prSet/>
      <dgm:spPr/>
      <dgm:t>
        <a:bodyPr/>
        <a:lstStyle/>
        <a:p>
          <a:endParaRPr lang="cs-CZ" sz="2400"/>
        </a:p>
      </dgm:t>
    </dgm:pt>
    <dgm:pt modelId="{D8DC8BEE-550D-48BC-A3DA-8F6519F3446A}" type="sibTrans" cxnId="{A7EFFBB7-7C9B-4BD7-BC9C-80BC8C9F0996}">
      <dgm:prSet/>
      <dgm:spPr/>
      <dgm:t>
        <a:bodyPr/>
        <a:lstStyle/>
        <a:p>
          <a:endParaRPr lang="cs-CZ" sz="2400"/>
        </a:p>
      </dgm:t>
    </dgm:pt>
    <dgm:pt modelId="{986822D3-9CD0-45B1-B187-8158B7FF71D2}">
      <dgm:prSet phldrT="[Text]" custT="1"/>
      <dgm:spPr/>
      <dgm:t>
        <a:bodyPr/>
        <a:lstStyle/>
        <a:p>
          <a:r>
            <a:rPr lang="cs-CZ" sz="2400" dirty="0" smtClean="0"/>
            <a:t>I had my </a:t>
          </a:r>
          <a:r>
            <a:rPr lang="cs-CZ" sz="2400" dirty="0" err="1" smtClean="0"/>
            <a:t>keys</a:t>
          </a:r>
          <a:r>
            <a:rPr lang="cs-CZ" sz="2400" dirty="0" smtClean="0"/>
            <a:t> in my </a:t>
          </a:r>
          <a:r>
            <a:rPr lang="cs-CZ" sz="2400" dirty="0" err="1" smtClean="0"/>
            <a:t>pocket</a:t>
          </a:r>
          <a:r>
            <a:rPr lang="cs-CZ" sz="2400" dirty="0" smtClean="0"/>
            <a:t>.</a:t>
          </a:r>
          <a:endParaRPr lang="cs-CZ" sz="2400" dirty="0"/>
        </a:p>
      </dgm:t>
    </dgm:pt>
    <dgm:pt modelId="{F1F72D59-EBE4-479C-8138-73AD9D8DD56D}" type="parTrans" cxnId="{BA8599E5-C006-4BBC-9F9F-ACC74ECC15EA}">
      <dgm:prSet/>
      <dgm:spPr/>
      <dgm:t>
        <a:bodyPr/>
        <a:lstStyle/>
        <a:p>
          <a:endParaRPr lang="cs-CZ" sz="2400"/>
        </a:p>
      </dgm:t>
    </dgm:pt>
    <dgm:pt modelId="{9C6927AB-762B-4716-B983-10C245B5A020}" type="sibTrans" cxnId="{BA8599E5-C006-4BBC-9F9F-ACC74ECC15EA}">
      <dgm:prSet/>
      <dgm:spPr/>
      <dgm:t>
        <a:bodyPr/>
        <a:lstStyle/>
        <a:p>
          <a:endParaRPr lang="cs-CZ" sz="2400"/>
        </a:p>
      </dgm:t>
    </dgm:pt>
    <dgm:pt modelId="{E0FE7E55-8A2A-4680-9E56-AAE06EC75222}">
      <dgm:prSet phldrT="[Text]" custT="1"/>
      <dgm:spPr/>
      <dgm:t>
        <a:bodyPr/>
        <a:lstStyle/>
        <a:p>
          <a:r>
            <a:rPr lang="cs-CZ" sz="2400" dirty="0" smtClean="0"/>
            <a:t>I </a:t>
          </a:r>
          <a:r>
            <a:rPr lang="cs-CZ" sz="2400" dirty="0" err="1" smtClean="0"/>
            <a:t>drove</a:t>
          </a:r>
          <a:r>
            <a:rPr lang="cs-CZ" sz="2400" dirty="0" smtClean="0"/>
            <a:t> Škoda Favorit.</a:t>
          </a:r>
          <a:endParaRPr lang="cs-CZ" sz="2400" dirty="0"/>
        </a:p>
      </dgm:t>
    </dgm:pt>
    <dgm:pt modelId="{BBF73610-FB9A-4FEE-9CEF-5BDF48970CBC}" type="parTrans" cxnId="{2A60D406-8DAD-440D-9C9C-7AA3BEF25396}">
      <dgm:prSet/>
      <dgm:spPr/>
      <dgm:t>
        <a:bodyPr/>
        <a:lstStyle/>
        <a:p>
          <a:endParaRPr lang="cs-CZ" sz="2400"/>
        </a:p>
      </dgm:t>
    </dgm:pt>
    <dgm:pt modelId="{A6F23C60-EE56-46F3-8724-73440816DA6E}" type="sibTrans" cxnId="{2A60D406-8DAD-440D-9C9C-7AA3BEF25396}">
      <dgm:prSet/>
      <dgm:spPr/>
      <dgm:t>
        <a:bodyPr/>
        <a:lstStyle/>
        <a:p>
          <a:endParaRPr lang="cs-CZ" sz="2400"/>
        </a:p>
      </dgm:t>
    </dgm:pt>
    <dgm:pt modelId="{172E3BE2-017F-4B03-A516-E0A847F829B5}" type="pres">
      <dgm:prSet presAssocID="{B4AB22CC-8099-4F1E-BB90-A6B5173536B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979F14-F970-41BA-8324-EC37BF24C48B}" type="pres">
      <dgm:prSet presAssocID="{0CE6A5CB-08E8-47BC-9554-669646F6E0F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2DEDDA-2CF9-45A3-B7D2-01812E4FFE2F}" type="pres">
      <dgm:prSet presAssocID="{61A3FE99-F18C-413D-B759-739707F279A8}" presName="spacer" presStyleCnt="0"/>
      <dgm:spPr/>
    </dgm:pt>
    <dgm:pt modelId="{0313A724-79E5-4752-94BA-689C59CD4272}" type="pres">
      <dgm:prSet presAssocID="{B8D143E1-6A6C-4D2E-B81A-DF2955010F88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E74D83E-5C19-4265-B9C7-5F452F19F8EA}" type="pres">
      <dgm:prSet presAssocID="{7034EDDA-AF8B-484A-BD7E-5BA018AC5A76}" presName="spacer" presStyleCnt="0"/>
      <dgm:spPr/>
    </dgm:pt>
    <dgm:pt modelId="{04A48E57-AB84-4F99-B464-BBFD27499AC8}" type="pres">
      <dgm:prSet presAssocID="{AC235A27-2375-4CD8-8611-875C6B9069FB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DADFBF-039E-47EB-8685-15FF50609475}" type="pres">
      <dgm:prSet presAssocID="{D8DC8BEE-550D-48BC-A3DA-8F6519F3446A}" presName="spacer" presStyleCnt="0"/>
      <dgm:spPr/>
    </dgm:pt>
    <dgm:pt modelId="{E1769C32-D933-4821-B25E-E52C83101895}" type="pres">
      <dgm:prSet presAssocID="{986822D3-9CD0-45B1-B187-8158B7FF71D2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E4777BF-3755-4948-9D22-4F93A0CFE131}" type="pres">
      <dgm:prSet presAssocID="{9C6927AB-762B-4716-B983-10C245B5A020}" presName="spacer" presStyleCnt="0"/>
      <dgm:spPr/>
    </dgm:pt>
    <dgm:pt modelId="{5CC5DC68-71FE-4E35-B0B2-FB61910CC510}" type="pres">
      <dgm:prSet presAssocID="{E0FE7E55-8A2A-4680-9E56-AAE06EC75222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642AC56-4B1E-462E-93AE-7892C93663AC}" type="presOf" srcId="{986822D3-9CD0-45B1-B187-8158B7FF71D2}" destId="{E1769C32-D933-4821-B25E-E52C83101895}" srcOrd="0" destOrd="0" presId="urn:microsoft.com/office/officeart/2005/8/layout/vList2"/>
    <dgm:cxn modelId="{F7EEB4BD-0F3F-42DD-961C-5F6566F127C0}" type="presOf" srcId="{AC235A27-2375-4CD8-8611-875C6B9069FB}" destId="{04A48E57-AB84-4F99-B464-BBFD27499AC8}" srcOrd="0" destOrd="0" presId="urn:microsoft.com/office/officeart/2005/8/layout/vList2"/>
    <dgm:cxn modelId="{729F15CD-FCB9-4E4A-B036-A07DFCC63C02}" srcId="{B4AB22CC-8099-4F1E-BB90-A6B5173536B8}" destId="{0CE6A5CB-08E8-47BC-9554-669646F6E0F1}" srcOrd="0" destOrd="0" parTransId="{4E5E52EB-AB11-4A6F-8173-A1CD55DFB289}" sibTransId="{61A3FE99-F18C-413D-B759-739707F279A8}"/>
    <dgm:cxn modelId="{2A60D406-8DAD-440D-9C9C-7AA3BEF25396}" srcId="{B4AB22CC-8099-4F1E-BB90-A6B5173536B8}" destId="{E0FE7E55-8A2A-4680-9E56-AAE06EC75222}" srcOrd="4" destOrd="0" parTransId="{BBF73610-FB9A-4FEE-9CEF-5BDF48970CBC}" sibTransId="{A6F23C60-EE56-46F3-8724-73440816DA6E}"/>
    <dgm:cxn modelId="{523A5CC3-25B9-49CE-9E32-207030B101A6}" srcId="{B4AB22CC-8099-4F1E-BB90-A6B5173536B8}" destId="{B8D143E1-6A6C-4D2E-B81A-DF2955010F88}" srcOrd="1" destOrd="0" parTransId="{795CB88E-1502-4E44-A40A-BD1494044469}" sibTransId="{7034EDDA-AF8B-484A-BD7E-5BA018AC5A76}"/>
    <dgm:cxn modelId="{A7EFFBB7-7C9B-4BD7-BC9C-80BC8C9F0996}" srcId="{B4AB22CC-8099-4F1E-BB90-A6B5173536B8}" destId="{AC235A27-2375-4CD8-8611-875C6B9069FB}" srcOrd="2" destOrd="0" parTransId="{B8D1293E-5DB5-4D9C-BD6D-B6B5FBC9B3A3}" sibTransId="{D8DC8BEE-550D-48BC-A3DA-8F6519F3446A}"/>
    <dgm:cxn modelId="{7B7B853B-681A-404E-8AAC-4821F53E5BBA}" type="presOf" srcId="{B8D143E1-6A6C-4D2E-B81A-DF2955010F88}" destId="{0313A724-79E5-4752-94BA-689C59CD4272}" srcOrd="0" destOrd="0" presId="urn:microsoft.com/office/officeart/2005/8/layout/vList2"/>
    <dgm:cxn modelId="{9BF96E44-B8CE-49D9-87E3-39AC799D90DD}" type="presOf" srcId="{0CE6A5CB-08E8-47BC-9554-669646F6E0F1}" destId="{40979F14-F970-41BA-8324-EC37BF24C48B}" srcOrd="0" destOrd="0" presId="urn:microsoft.com/office/officeart/2005/8/layout/vList2"/>
    <dgm:cxn modelId="{95174E03-F9DA-414D-99FB-D687792E5408}" type="presOf" srcId="{B4AB22CC-8099-4F1E-BB90-A6B5173536B8}" destId="{172E3BE2-017F-4B03-A516-E0A847F829B5}" srcOrd="0" destOrd="0" presId="urn:microsoft.com/office/officeart/2005/8/layout/vList2"/>
    <dgm:cxn modelId="{7378420B-4AF5-456B-884E-91EC84C7506B}" type="presOf" srcId="{E0FE7E55-8A2A-4680-9E56-AAE06EC75222}" destId="{5CC5DC68-71FE-4E35-B0B2-FB61910CC510}" srcOrd="0" destOrd="0" presId="urn:microsoft.com/office/officeart/2005/8/layout/vList2"/>
    <dgm:cxn modelId="{BA8599E5-C006-4BBC-9F9F-ACC74ECC15EA}" srcId="{B4AB22CC-8099-4F1E-BB90-A6B5173536B8}" destId="{986822D3-9CD0-45B1-B187-8158B7FF71D2}" srcOrd="3" destOrd="0" parTransId="{F1F72D59-EBE4-479C-8138-73AD9D8DD56D}" sibTransId="{9C6927AB-762B-4716-B983-10C245B5A020}"/>
    <dgm:cxn modelId="{E042B9A4-DB0B-4360-96AE-6772D4829CAD}" type="presParOf" srcId="{172E3BE2-017F-4B03-A516-E0A847F829B5}" destId="{40979F14-F970-41BA-8324-EC37BF24C48B}" srcOrd="0" destOrd="0" presId="urn:microsoft.com/office/officeart/2005/8/layout/vList2"/>
    <dgm:cxn modelId="{E99933F3-EF4B-43F6-92B7-FC73919F7E36}" type="presParOf" srcId="{172E3BE2-017F-4B03-A516-E0A847F829B5}" destId="{732DEDDA-2CF9-45A3-B7D2-01812E4FFE2F}" srcOrd="1" destOrd="0" presId="urn:microsoft.com/office/officeart/2005/8/layout/vList2"/>
    <dgm:cxn modelId="{DD3FDEA3-5F3E-4BF5-8B8A-8594730A41BD}" type="presParOf" srcId="{172E3BE2-017F-4B03-A516-E0A847F829B5}" destId="{0313A724-79E5-4752-94BA-689C59CD4272}" srcOrd="2" destOrd="0" presId="urn:microsoft.com/office/officeart/2005/8/layout/vList2"/>
    <dgm:cxn modelId="{E3AAEEA5-88E4-49DE-AD28-532BDCD6B5F4}" type="presParOf" srcId="{172E3BE2-017F-4B03-A516-E0A847F829B5}" destId="{7E74D83E-5C19-4265-B9C7-5F452F19F8EA}" srcOrd="3" destOrd="0" presId="urn:microsoft.com/office/officeart/2005/8/layout/vList2"/>
    <dgm:cxn modelId="{ED63348D-EAAA-43F6-B952-9A8125FD8FF0}" type="presParOf" srcId="{172E3BE2-017F-4B03-A516-E0A847F829B5}" destId="{04A48E57-AB84-4F99-B464-BBFD27499AC8}" srcOrd="4" destOrd="0" presId="urn:microsoft.com/office/officeart/2005/8/layout/vList2"/>
    <dgm:cxn modelId="{49CA3647-A4B7-4BE9-A6D2-F85B2289621B}" type="presParOf" srcId="{172E3BE2-017F-4B03-A516-E0A847F829B5}" destId="{9DDADFBF-039E-47EB-8685-15FF50609475}" srcOrd="5" destOrd="0" presId="urn:microsoft.com/office/officeart/2005/8/layout/vList2"/>
    <dgm:cxn modelId="{0CFF5E7B-A775-476E-B87A-91ACFCABC22F}" type="presParOf" srcId="{172E3BE2-017F-4B03-A516-E0A847F829B5}" destId="{E1769C32-D933-4821-B25E-E52C83101895}" srcOrd="6" destOrd="0" presId="urn:microsoft.com/office/officeart/2005/8/layout/vList2"/>
    <dgm:cxn modelId="{67D18C4B-7E77-4887-A6BC-3C5CFDD73071}" type="presParOf" srcId="{172E3BE2-017F-4B03-A516-E0A847F829B5}" destId="{1E4777BF-3755-4948-9D22-4F93A0CFE131}" srcOrd="7" destOrd="0" presId="urn:microsoft.com/office/officeart/2005/8/layout/vList2"/>
    <dgm:cxn modelId="{98089BFF-19A5-4D3B-812F-C663F80BA780}" type="presParOf" srcId="{172E3BE2-017F-4B03-A516-E0A847F829B5}" destId="{5CC5DC68-71FE-4E35-B0B2-FB61910CC510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AB22CC-8099-4F1E-BB90-A6B5173536B8}" type="doc">
      <dgm:prSet loTypeId="urn:microsoft.com/office/officeart/2005/8/layout/vList2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cs-CZ"/>
        </a:p>
      </dgm:t>
    </dgm:pt>
    <dgm:pt modelId="{0CE6A5CB-08E8-47BC-9554-669646F6E0F1}">
      <dgm:prSet phldrT="[Text]" custT="1"/>
      <dgm:spPr/>
      <dgm:t>
        <a:bodyPr/>
        <a:lstStyle/>
        <a:p>
          <a:r>
            <a:rPr lang="cs-CZ" sz="2400" dirty="0" err="1" smtClean="0"/>
            <a:t>Now</a:t>
          </a:r>
          <a:r>
            <a:rPr lang="cs-CZ" sz="2400" dirty="0" smtClean="0"/>
            <a:t> I live in Liberec.</a:t>
          </a:r>
          <a:endParaRPr lang="cs-CZ" sz="2400" dirty="0"/>
        </a:p>
      </dgm:t>
    </dgm:pt>
    <dgm:pt modelId="{4E5E52EB-AB11-4A6F-8173-A1CD55DFB289}" type="parTrans" cxnId="{729F15CD-FCB9-4E4A-B036-A07DFCC63C02}">
      <dgm:prSet/>
      <dgm:spPr/>
      <dgm:t>
        <a:bodyPr/>
        <a:lstStyle/>
        <a:p>
          <a:endParaRPr lang="cs-CZ" sz="2400"/>
        </a:p>
      </dgm:t>
    </dgm:pt>
    <dgm:pt modelId="{61A3FE99-F18C-413D-B759-739707F279A8}" type="sibTrans" cxnId="{729F15CD-FCB9-4E4A-B036-A07DFCC63C02}">
      <dgm:prSet/>
      <dgm:spPr/>
      <dgm:t>
        <a:bodyPr/>
        <a:lstStyle/>
        <a:p>
          <a:endParaRPr lang="cs-CZ" sz="2400"/>
        </a:p>
      </dgm:t>
    </dgm:pt>
    <dgm:pt modelId="{BEFA709C-E9CB-4710-A902-6BAA854C6098}">
      <dgm:prSet phldrT="[Text]" custT="1"/>
      <dgm:spPr/>
      <dgm:t>
        <a:bodyPr/>
        <a:lstStyle/>
        <a:p>
          <a:r>
            <a:rPr lang="cs-CZ" sz="2400" dirty="0" smtClean="0"/>
            <a:t>I</a:t>
          </a:r>
          <a:r>
            <a:rPr lang="en-US" sz="2400" dirty="0" smtClean="0"/>
            <a:t>`</a:t>
          </a:r>
          <a:r>
            <a:rPr lang="cs-CZ" sz="2400" dirty="0" smtClean="0"/>
            <a:t>m </a:t>
          </a:r>
          <a:r>
            <a:rPr lang="cs-CZ" sz="2400" dirty="0" err="1" smtClean="0"/>
            <a:t>married</a:t>
          </a:r>
          <a:r>
            <a:rPr lang="cs-CZ" sz="2400" dirty="0" smtClean="0"/>
            <a:t> </a:t>
          </a:r>
          <a:r>
            <a:rPr lang="cs-CZ" sz="2400" dirty="0" err="1" smtClean="0"/>
            <a:t>now</a:t>
          </a:r>
          <a:r>
            <a:rPr lang="cs-CZ" sz="2400" dirty="0" smtClean="0"/>
            <a:t>.</a:t>
          </a:r>
          <a:endParaRPr lang="cs-CZ" sz="2400" dirty="0"/>
        </a:p>
      </dgm:t>
    </dgm:pt>
    <dgm:pt modelId="{9C821CBA-4B2F-4015-8108-0898BA291665}" type="parTrans" cxnId="{B0B3FD05-CD8E-45E3-8ADD-D139EE91C275}">
      <dgm:prSet/>
      <dgm:spPr/>
      <dgm:t>
        <a:bodyPr/>
        <a:lstStyle/>
        <a:p>
          <a:endParaRPr lang="cs-CZ" sz="2400"/>
        </a:p>
      </dgm:t>
    </dgm:pt>
    <dgm:pt modelId="{C1EEBCF7-009E-49B8-B420-21F688A84104}" type="sibTrans" cxnId="{B0B3FD05-CD8E-45E3-8ADD-D139EE91C275}">
      <dgm:prSet/>
      <dgm:spPr/>
      <dgm:t>
        <a:bodyPr/>
        <a:lstStyle/>
        <a:p>
          <a:endParaRPr lang="cs-CZ" sz="2400"/>
        </a:p>
      </dgm:t>
    </dgm:pt>
    <dgm:pt modelId="{535F2DB6-9C4E-46B1-961B-5F7D07EC1289}">
      <dgm:prSet phldrT="[Text]" custT="1"/>
      <dgm:spPr/>
      <dgm:t>
        <a:bodyPr/>
        <a:lstStyle/>
        <a:p>
          <a:r>
            <a:rPr lang="cs-CZ" sz="2400" dirty="0" err="1" smtClean="0"/>
            <a:t>Now</a:t>
          </a:r>
          <a:r>
            <a:rPr lang="cs-CZ" sz="2400" dirty="0" smtClean="0"/>
            <a:t> I </a:t>
          </a:r>
          <a:r>
            <a:rPr lang="cs-CZ" sz="2400" dirty="0" err="1" smtClean="0"/>
            <a:t>have</a:t>
          </a:r>
          <a:r>
            <a:rPr lang="cs-CZ" sz="2400" dirty="0" smtClean="0"/>
            <a:t> a </a:t>
          </a:r>
          <a:r>
            <a:rPr lang="cs-CZ" sz="2400" dirty="0" err="1" smtClean="0"/>
            <a:t>job</a:t>
          </a:r>
          <a:r>
            <a:rPr lang="cs-CZ" sz="2400" dirty="0" smtClean="0"/>
            <a:t>.</a:t>
          </a:r>
          <a:endParaRPr lang="cs-CZ" sz="2400" dirty="0"/>
        </a:p>
      </dgm:t>
    </dgm:pt>
    <dgm:pt modelId="{30C5D028-DE07-4825-8541-921412F8B416}" type="parTrans" cxnId="{A9F29FA6-0283-4B6D-93CD-91B4DCFD8131}">
      <dgm:prSet/>
      <dgm:spPr/>
      <dgm:t>
        <a:bodyPr/>
        <a:lstStyle/>
        <a:p>
          <a:endParaRPr lang="cs-CZ" sz="2400"/>
        </a:p>
      </dgm:t>
    </dgm:pt>
    <dgm:pt modelId="{14151E51-E472-4366-BDAA-EBA62F52574C}" type="sibTrans" cxnId="{A9F29FA6-0283-4B6D-93CD-91B4DCFD8131}">
      <dgm:prSet/>
      <dgm:spPr/>
      <dgm:t>
        <a:bodyPr/>
        <a:lstStyle/>
        <a:p>
          <a:endParaRPr lang="cs-CZ" sz="2400"/>
        </a:p>
      </dgm:t>
    </dgm:pt>
    <dgm:pt modelId="{90B30270-3A70-4EA1-8D28-394F6F93E68F}">
      <dgm:prSet phldrT="[Text]" custT="1"/>
      <dgm:spPr/>
      <dgm:t>
        <a:bodyPr/>
        <a:lstStyle/>
        <a:p>
          <a:r>
            <a:rPr lang="cs-CZ" sz="2400" dirty="0" err="1" smtClean="0"/>
            <a:t>Now</a:t>
          </a:r>
          <a:r>
            <a:rPr lang="cs-CZ" sz="2400" dirty="0" smtClean="0"/>
            <a:t> I </a:t>
          </a:r>
          <a:r>
            <a:rPr lang="cs-CZ" sz="2400" dirty="0" err="1" smtClean="0"/>
            <a:t>haven</a:t>
          </a:r>
          <a:r>
            <a:rPr lang="en-US" sz="2400" dirty="0" smtClean="0"/>
            <a:t>`</a:t>
          </a:r>
          <a:r>
            <a:rPr lang="cs-CZ" sz="2400" dirty="0" smtClean="0"/>
            <a:t>t </a:t>
          </a:r>
          <a:r>
            <a:rPr lang="cs-CZ" sz="2400" dirty="0" err="1" smtClean="0"/>
            <a:t>got</a:t>
          </a:r>
          <a:r>
            <a:rPr lang="cs-CZ" sz="2400" dirty="0" smtClean="0"/>
            <a:t> </a:t>
          </a:r>
          <a:r>
            <a:rPr lang="cs-CZ" sz="2400" dirty="0" err="1" smtClean="0"/>
            <a:t>them</a:t>
          </a:r>
          <a:r>
            <a:rPr lang="cs-CZ" sz="2400" dirty="0" smtClean="0"/>
            <a:t>..</a:t>
          </a:r>
          <a:endParaRPr lang="cs-CZ" sz="2400" dirty="0"/>
        </a:p>
      </dgm:t>
    </dgm:pt>
    <dgm:pt modelId="{51ADA68F-1B92-4EF6-BE9A-F63279ADDF90}" type="parTrans" cxnId="{FC0F165B-BAC0-45C9-9719-49ECFB860D7C}">
      <dgm:prSet/>
      <dgm:spPr/>
      <dgm:t>
        <a:bodyPr/>
        <a:lstStyle/>
        <a:p>
          <a:endParaRPr lang="cs-CZ" sz="2400"/>
        </a:p>
      </dgm:t>
    </dgm:pt>
    <dgm:pt modelId="{37FCD9F4-7781-4B23-9A32-CDCF7B161549}" type="sibTrans" cxnId="{FC0F165B-BAC0-45C9-9719-49ECFB860D7C}">
      <dgm:prSet/>
      <dgm:spPr/>
      <dgm:t>
        <a:bodyPr/>
        <a:lstStyle/>
        <a:p>
          <a:endParaRPr lang="cs-CZ" sz="2400"/>
        </a:p>
      </dgm:t>
    </dgm:pt>
    <dgm:pt modelId="{C1BDF45C-B0D7-4CDB-BF75-E2591B454EED}">
      <dgm:prSet phldrT="[Text]" custT="1"/>
      <dgm:spPr/>
      <dgm:t>
        <a:bodyPr/>
        <a:lstStyle/>
        <a:p>
          <a:r>
            <a:rPr lang="cs-CZ" sz="2400" dirty="0" err="1" smtClean="0"/>
            <a:t>Now</a:t>
          </a:r>
          <a:r>
            <a:rPr lang="cs-CZ" sz="2400" dirty="0" smtClean="0"/>
            <a:t> I drive  Škoda </a:t>
          </a:r>
          <a:r>
            <a:rPr lang="cs-CZ" sz="2400" dirty="0" err="1" smtClean="0"/>
            <a:t>Yeti</a:t>
          </a:r>
          <a:r>
            <a:rPr lang="cs-CZ" sz="2400" dirty="0" smtClean="0"/>
            <a:t>.</a:t>
          </a:r>
          <a:endParaRPr lang="cs-CZ" sz="2400" dirty="0"/>
        </a:p>
      </dgm:t>
    </dgm:pt>
    <dgm:pt modelId="{276C537C-775A-474C-A74E-20D2EFE77F7D}" type="parTrans" cxnId="{FF644AE6-47BD-4259-AF74-3EE0E78701E2}">
      <dgm:prSet/>
      <dgm:spPr/>
      <dgm:t>
        <a:bodyPr/>
        <a:lstStyle/>
        <a:p>
          <a:endParaRPr lang="cs-CZ" sz="2400"/>
        </a:p>
      </dgm:t>
    </dgm:pt>
    <dgm:pt modelId="{8FDF72D7-A15D-4B8B-B079-D906D5144933}" type="sibTrans" cxnId="{FF644AE6-47BD-4259-AF74-3EE0E78701E2}">
      <dgm:prSet/>
      <dgm:spPr/>
      <dgm:t>
        <a:bodyPr/>
        <a:lstStyle/>
        <a:p>
          <a:endParaRPr lang="cs-CZ" sz="2400"/>
        </a:p>
      </dgm:t>
    </dgm:pt>
    <dgm:pt modelId="{172E3BE2-017F-4B03-A516-E0A847F829B5}" type="pres">
      <dgm:prSet presAssocID="{B4AB22CC-8099-4F1E-BB90-A6B5173536B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40979F14-F970-41BA-8324-EC37BF24C48B}" type="pres">
      <dgm:prSet presAssocID="{0CE6A5CB-08E8-47BC-9554-669646F6E0F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2DEDDA-2CF9-45A3-B7D2-01812E4FFE2F}" type="pres">
      <dgm:prSet presAssocID="{61A3FE99-F18C-413D-B759-739707F279A8}" presName="spacer" presStyleCnt="0"/>
      <dgm:spPr/>
    </dgm:pt>
    <dgm:pt modelId="{98E356FA-DCAD-48EB-BF6B-38A85681B3A3}" type="pres">
      <dgm:prSet presAssocID="{BEFA709C-E9CB-4710-A902-6BAA854C6098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EB9DEC2-BDB6-43BD-91D6-86E18827A72C}" type="pres">
      <dgm:prSet presAssocID="{C1EEBCF7-009E-49B8-B420-21F688A84104}" presName="spacer" presStyleCnt="0"/>
      <dgm:spPr/>
    </dgm:pt>
    <dgm:pt modelId="{A8BE0ED6-2D3C-4859-86FD-784C89BB2796}" type="pres">
      <dgm:prSet presAssocID="{535F2DB6-9C4E-46B1-961B-5F7D07EC128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657BD2B-697B-4A28-A1BE-85594C4A4CBF}" type="pres">
      <dgm:prSet presAssocID="{14151E51-E472-4366-BDAA-EBA62F52574C}" presName="spacer" presStyleCnt="0"/>
      <dgm:spPr/>
    </dgm:pt>
    <dgm:pt modelId="{EF175E51-729B-4CAC-BEBF-C9F4D5FA293D}" type="pres">
      <dgm:prSet presAssocID="{90B30270-3A70-4EA1-8D28-394F6F93E68F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5A44BDB-31F5-4AC9-9F26-449DE91CD835}" type="pres">
      <dgm:prSet presAssocID="{37FCD9F4-7781-4B23-9A32-CDCF7B161549}" presName="spacer" presStyleCnt="0"/>
      <dgm:spPr/>
    </dgm:pt>
    <dgm:pt modelId="{26769FF2-8EE5-46DB-97CC-9DC668F886DE}" type="pres">
      <dgm:prSet presAssocID="{C1BDF45C-B0D7-4CDB-BF75-E2591B454EE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6FB7EF8-5D05-40B0-8AC0-6DDFBFB22F45}" type="presOf" srcId="{535F2DB6-9C4E-46B1-961B-5F7D07EC1289}" destId="{A8BE0ED6-2D3C-4859-86FD-784C89BB2796}" srcOrd="0" destOrd="0" presId="urn:microsoft.com/office/officeart/2005/8/layout/vList2"/>
    <dgm:cxn modelId="{B0B3FD05-CD8E-45E3-8ADD-D139EE91C275}" srcId="{B4AB22CC-8099-4F1E-BB90-A6B5173536B8}" destId="{BEFA709C-E9CB-4710-A902-6BAA854C6098}" srcOrd="1" destOrd="0" parTransId="{9C821CBA-4B2F-4015-8108-0898BA291665}" sibTransId="{C1EEBCF7-009E-49B8-B420-21F688A84104}"/>
    <dgm:cxn modelId="{F82E44BA-4749-4E0C-96AD-E25DE474485A}" type="presOf" srcId="{BEFA709C-E9CB-4710-A902-6BAA854C6098}" destId="{98E356FA-DCAD-48EB-BF6B-38A85681B3A3}" srcOrd="0" destOrd="0" presId="urn:microsoft.com/office/officeart/2005/8/layout/vList2"/>
    <dgm:cxn modelId="{776B9A72-08C2-4C62-9BBA-0FECEF95FF21}" type="presOf" srcId="{90B30270-3A70-4EA1-8D28-394F6F93E68F}" destId="{EF175E51-729B-4CAC-BEBF-C9F4D5FA293D}" srcOrd="0" destOrd="0" presId="urn:microsoft.com/office/officeart/2005/8/layout/vList2"/>
    <dgm:cxn modelId="{729F15CD-FCB9-4E4A-B036-A07DFCC63C02}" srcId="{B4AB22CC-8099-4F1E-BB90-A6B5173536B8}" destId="{0CE6A5CB-08E8-47BC-9554-669646F6E0F1}" srcOrd="0" destOrd="0" parTransId="{4E5E52EB-AB11-4A6F-8173-A1CD55DFB289}" sibTransId="{61A3FE99-F18C-413D-B759-739707F279A8}"/>
    <dgm:cxn modelId="{6536374A-6DB4-49D2-B260-A28087A733A0}" type="presOf" srcId="{B4AB22CC-8099-4F1E-BB90-A6B5173536B8}" destId="{172E3BE2-017F-4B03-A516-E0A847F829B5}" srcOrd="0" destOrd="0" presId="urn:microsoft.com/office/officeart/2005/8/layout/vList2"/>
    <dgm:cxn modelId="{A9F29FA6-0283-4B6D-93CD-91B4DCFD8131}" srcId="{B4AB22CC-8099-4F1E-BB90-A6B5173536B8}" destId="{535F2DB6-9C4E-46B1-961B-5F7D07EC1289}" srcOrd="2" destOrd="0" parTransId="{30C5D028-DE07-4825-8541-921412F8B416}" sibTransId="{14151E51-E472-4366-BDAA-EBA62F52574C}"/>
    <dgm:cxn modelId="{FC0F165B-BAC0-45C9-9719-49ECFB860D7C}" srcId="{B4AB22CC-8099-4F1E-BB90-A6B5173536B8}" destId="{90B30270-3A70-4EA1-8D28-394F6F93E68F}" srcOrd="3" destOrd="0" parTransId="{51ADA68F-1B92-4EF6-BE9A-F63279ADDF90}" sibTransId="{37FCD9F4-7781-4B23-9A32-CDCF7B161549}"/>
    <dgm:cxn modelId="{9E6B0996-585F-4269-9CF5-BC03FC8EC4B9}" type="presOf" srcId="{0CE6A5CB-08E8-47BC-9554-669646F6E0F1}" destId="{40979F14-F970-41BA-8324-EC37BF24C48B}" srcOrd="0" destOrd="0" presId="urn:microsoft.com/office/officeart/2005/8/layout/vList2"/>
    <dgm:cxn modelId="{FF644AE6-47BD-4259-AF74-3EE0E78701E2}" srcId="{B4AB22CC-8099-4F1E-BB90-A6B5173536B8}" destId="{C1BDF45C-B0D7-4CDB-BF75-E2591B454EED}" srcOrd="4" destOrd="0" parTransId="{276C537C-775A-474C-A74E-20D2EFE77F7D}" sibTransId="{8FDF72D7-A15D-4B8B-B079-D906D5144933}"/>
    <dgm:cxn modelId="{B1034D89-09BE-4325-B1A4-0254F39834BA}" type="presOf" srcId="{C1BDF45C-B0D7-4CDB-BF75-E2591B454EED}" destId="{26769FF2-8EE5-46DB-97CC-9DC668F886DE}" srcOrd="0" destOrd="0" presId="urn:microsoft.com/office/officeart/2005/8/layout/vList2"/>
    <dgm:cxn modelId="{2861B21C-4672-467C-8B86-38948C782819}" type="presParOf" srcId="{172E3BE2-017F-4B03-A516-E0A847F829B5}" destId="{40979F14-F970-41BA-8324-EC37BF24C48B}" srcOrd="0" destOrd="0" presId="urn:microsoft.com/office/officeart/2005/8/layout/vList2"/>
    <dgm:cxn modelId="{35B1E475-2A01-4CA2-A31C-1FDAF9324FA2}" type="presParOf" srcId="{172E3BE2-017F-4B03-A516-E0A847F829B5}" destId="{732DEDDA-2CF9-45A3-B7D2-01812E4FFE2F}" srcOrd="1" destOrd="0" presId="urn:microsoft.com/office/officeart/2005/8/layout/vList2"/>
    <dgm:cxn modelId="{096221CD-59F6-4EA1-BE7C-301784DFD3B3}" type="presParOf" srcId="{172E3BE2-017F-4B03-A516-E0A847F829B5}" destId="{98E356FA-DCAD-48EB-BF6B-38A85681B3A3}" srcOrd="2" destOrd="0" presId="urn:microsoft.com/office/officeart/2005/8/layout/vList2"/>
    <dgm:cxn modelId="{070C34DF-EF18-4919-AA3A-454856F56CA9}" type="presParOf" srcId="{172E3BE2-017F-4B03-A516-E0A847F829B5}" destId="{5EB9DEC2-BDB6-43BD-91D6-86E18827A72C}" srcOrd="3" destOrd="0" presId="urn:microsoft.com/office/officeart/2005/8/layout/vList2"/>
    <dgm:cxn modelId="{C32CDD55-D11A-4014-8FC9-583944108108}" type="presParOf" srcId="{172E3BE2-017F-4B03-A516-E0A847F829B5}" destId="{A8BE0ED6-2D3C-4859-86FD-784C89BB2796}" srcOrd="4" destOrd="0" presId="urn:microsoft.com/office/officeart/2005/8/layout/vList2"/>
    <dgm:cxn modelId="{1290A382-3E5C-476F-A167-9D4123539227}" type="presParOf" srcId="{172E3BE2-017F-4B03-A516-E0A847F829B5}" destId="{5657BD2B-697B-4A28-A1BE-85594C4A4CBF}" srcOrd="5" destOrd="0" presId="urn:microsoft.com/office/officeart/2005/8/layout/vList2"/>
    <dgm:cxn modelId="{5EA421A1-E52C-4EA4-BD6F-09EBCFC45C77}" type="presParOf" srcId="{172E3BE2-017F-4B03-A516-E0A847F829B5}" destId="{EF175E51-729B-4CAC-BEBF-C9F4D5FA293D}" srcOrd="6" destOrd="0" presId="urn:microsoft.com/office/officeart/2005/8/layout/vList2"/>
    <dgm:cxn modelId="{BDA1F379-72B8-49B9-B347-CA4C72B161A2}" type="presParOf" srcId="{172E3BE2-017F-4B03-A516-E0A847F829B5}" destId="{A5A44BDB-31F5-4AC9-9F26-449DE91CD835}" srcOrd="7" destOrd="0" presId="urn:microsoft.com/office/officeart/2005/8/layout/vList2"/>
    <dgm:cxn modelId="{B3966651-DE08-45DB-B728-B926E2BBE356}" type="presParOf" srcId="{172E3BE2-017F-4B03-A516-E0A847F829B5}" destId="{26769FF2-8EE5-46DB-97CC-9DC668F886DE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62676-3015-409D-8E5A-E7D9985CABE7}">
      <dsp:nvSpPr>
        <dsp:cNvPr id="0" name=""/>
        <dsp:cNvSpPr/>
      </dsp:nvSpPr>
      <dsp:spPr>
        <a:xfrm>
          <a:off x="230291" y="240"/>
          <a:ext cx="1199331" cy="7195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VISITED</a:t>
          </a:r>
          <a:endParaRPr lang="cs-CZ" sz="14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230291" y="240"/>
        <a:ext cx="1199331" cy="719599"/>
      </dsp:txXfrm>
    </dsp:sp>
    <dsp:sp modelId="{A59FB236-F904-455B-87DC-AFA67EE4E704}">
      <dsp:nvSpPr>
        <dsp:cNvPr id="0" name=""/>
        <dsp:cNvSpPr/>
      </dsp:nvSpPr>
      <dsp:spPr>
        <a:xfrm>
          <a:off x="1549556" y="240"/>
          <a:ext cx="1199331" cy="7195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LAST SUMMER</a:t>
          </a:r>
          <a:endParaRPr lang="cs-CZ" sz="14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1549556" y="240"/>
        <a:ext cx="1199331" cy="719599"/>
      </dsp:txXfrm>
    </dsp:sp>
    <dsp:sp modelId="{A18C1AF2-5890-42A4-9051-41E6695F2E7A}">
      <dsp:nvSpPr>
        <dsp:cNvPr id="0" name=""/>
        <dsp:cNvSpPr/>
      </dsp:nvSpPr>
      <dsp:spPr>
        <a:xfrm>
          <a:off x="2868821" y="240"/>
          <a:ext cx="1199331" cy="7195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YESTERDAY</a:t>
          </a:r>
          <a:endParaRPr lang="cs-CZ" sz="14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2868821" y="240"/>
        <a:ext cx="1199331" cy="719599"/>
      </dsp:txXfrm>
    </dsp:sp>
    <dsp:sp modelId="{D2D7113C-BC5B-42DE-BB2C-8C50DD05EC22}">
      <dsp:nvSpPr>
        <dsp:cNvPr id="0" name=""/>
        <dsp:cNvSpPr/>
      </dsp:nvSpPr>
      <dsp:spPr>
        <a:xfrm>
          <a:off x="4188086" y="240"/>
          <a:ext cx="1199331" cy="7195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ATE</a:t>
          </a:r>
          <a:endParaRPr lang="cs-CZ" sz="14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4188086" y="240"/>
        <a:ext cx="1199331" cy="719599"/>
      </dsp:txXfrm>
    </dsp:sp>
    <dsp:sp modelId="{3A58C54F-B970-44C4-AEE2-6FB74D4F5326}">
      <dsp:nvSpPr>
        <dsp:cNvPr id="0" name=""/>
        <dsp:cNvSpPr/>
      </dsp:nvSpPr>
      <dsp:spPr>
        <a:xfrm>
          <a:off x="5507351" y="240"/>
          <a:ext cx="1199331" cy="719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TEN MINUTES AGO</a:t>
          </a:r>
          <a:endParaRPr lang="cs-CZ" sz="14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5507351" y="240"/>
        <a:ext cx="1199331" cy="719599"/>
      </dsp:txXfrm>
    </dsp:sp>
    <dsp:sp modelId="{5D2AFDEA-2960-4D15-9009-24F229F9BD87}">
      <dsp:nvSpPr>
        <dsp:cNvPr id="0" name=""/>
        <dsp:cNvSpPr/>
      </dsp:nvSpPr>
      <dsp:spPr>
        <a:xfrm>
          <a:off x="6826616" y="240"/>
          <a:ext cx="1199331" cy="7195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LIVED</a:t>
          </a:r>
          <a:endParaRPr lang="cs-CZ" sz="14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6826616" y="240"/>
        <a:ext cx="1199331" cy="7195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862676-3015-409D-8E5A-E7D9985CABE7}">
      <dsp:nvSpPr>
        <dsp:cNvPr id="0" name=""/>
        <dsp:cNvSpPr/>
      </dsp:nvSpPr>
      <dsp:spPr>
        <a:xfrm>
          <a:off x="230291" y="240"/>
          <a:ext cx="1199331" cy="7195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HEARD</a:t>
          </a:r>
          <a:endParaRPr lang="cs-CZ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230291" y="240"/>
        <a:ext cx="1199331" cy="719599"/>
      </dsp:txXfrm>
    </dsp:sp>
    <dsp:sp modelId="{A59FB236-F904-455B-87DC-AFA67EE4E704}">
      <dsp:nvSpPr>
        <dsp:cNvPr id="0" name=""/>
        <dsp:cNvSpPr/>
      </dsp:nvSpPr>
      <dsp:spPr>
        <a:xfrm>
          <a:off x="1549556" y="240"/>
          <a:ext cx="1199331" cy="719599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FINISHED</a:t>
          </a:r>
          <a:endParaRPr lang="cs-CZ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1549556" y="240"/>
        <a:ext cx="1199331" cy="719599"/>
      </dsp:txXfrm>
    </dsp:sp>
    <dsp:sp modelId="{A18C1AF2-5890-42A4-9051-41E6695F2E7A}">
      <dsp:nvSpPr>
        <dsp:cNvPr id="0" name=""/>
        <dsp:cNvSpPr/>
      </dsp:nvSpPr>
      <dsp:spPr>
        <a:xfrm>
          <a:off x="2868821" y="240"/>
          <a:ext cx="1199331" cy="719599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BEEN</a:t>
          </a:r>
          <a:endParaRPr lang="cs-CZ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2868821" y="240"/>
        <a:ext cx="1199331" cy="719599"/>
      </dsp:txXfrm>
    </dsp:sp>
    <dsp:sp modelId="{D2D7113C-BC5B-42DE-BB2C-8C50DD05EC22}">
      <dsp:nvSpPr>
        <dsp:cNvPr id="0" name=""/>
        <dsp:cNvSpPr/>
      </dsp:nvSpPr>
      <dsp:spPr>
        <a:xfrm>
          <a:off x="4188086" y="240"/>
          <a:ext cx="1199331" cy="71959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SEEN</a:t>
          </a:r>
          <a:endParaRPr lang="cs-CZ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4188086" y="240"/>
        <a:ext cx="1199331" cy="719599"/>
      </dsp:txXfrm>
    </dsp:sp>
    <dsp:sp modelId="{3A58C54F-B970-44C4-AEE2-6FB74D4F5326}">
      <dsp:nvSpPr>
        <dsp:cNvPr id="0" name=""/>
        <dsp:cNvSpPr/>
      </dsp:nvSpPr>
      <dsp:spPr>
        <a:xfrm>
          <a:off x="5507351" y="240"/>
          <a:ext cx="1199331" cy="719599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BOUGHT</a:t>
          </a:r>
          <a:endParaRPr lang="cs-CZ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5507351" y="240"/>
        <a:ext cx="1199331" cy="719599"/>
      </dsp:txXfrm>
    </dsp:sp>
    <dsp:sp modelId="{5D2AFDEA-2960-4D15-9009-24F229F9BD87}">
      <dsp:nvSpPr>
        <dsp:cNvPr id="0" name=""/>
        <dsp:cNvSpPr/>
      </dsp:nvSpPr>
      <dsp:spPr>
        <a:xfrm>
          <a:off x="6826616" y="240"/>
          <a:ext cx="1199331" cy="71959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1" kern="12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rPr>
            <a:t>READ</a:t>
          </a:r>
          <a:endParaRPr lang="cs-CZ" sz="1700" b="1" kern="1200" dirty="0">
            <a:solidFill>
              <a:schemeClr val="bg1"/>
            </a:solidFill>
            <a:latin typeface="Arial" pitchFamily="34" charset="0"/>
            <a:cs typeface="Arial" pitchFamily="34" charset="0"/>
          </a:endParaRPr>
        </a:p>
      </dsp:txBody>
      <dsp:txXfrm>
        <a:off x="6826616" y="240"/>
        <a:ext cx="1199331" cy="71959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79F14-F970-41BA-8324-EC37BF24C48B}">
      <dsp:nvSpPr>
        <dsp:cNvPr id="0" name=""/>
        <dsp:cNvSpPr/>
      </dsp:nvSpPr>
      <dsp:spPr>
        <a:xfrm>
          <a:off x="0" y="21047"/>
          <a:ext cx="4176464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 </a:t>
          </a:r>
          <a:r>
            <a:rPr lang="cs-CZ" sz="2400" kern="1200" dirty="0" err="1" smtClean="0"/>
            <a:t>lived</a:t>
          </a:r>
          <a:r>
            <a:rPr lang="cs-CZ" sz="2400" kern="1200" dirty="0" smtClean="0"/>
            <a:t> in Ostrava.</a:t>
          </a:r>
          <a:endParaRPr lang="cs-CZ" sz="2400" kern="1200" dirty="0"/>
        </a:p>
      </dsp:txBody>
      <dsp:txXfrm>
        <a:off x="31070" y="52117"/>
        <a:ext cx="4114324" cy="574340"/>
      </dsp:txXfrm>
    </dsp:sp>
    <dsp:sp modelId="{0313A724-79E5-4752-94BA-689C59CD4272}">
      <dsp:nvSpPr>
        <dsp:cNvPr id="0" name=""/>
        <dsp:cNvSpPr/>
      </dsp:nvSpPr>
      <dsp:spPr>
        <a:xfrm>
          <a:off x="0" y="755447"/>
          <a:ext cx="4176464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 </a:t>
          </a:r>
          <a:r>
            <a:rPr lang="cs-CZ" sz="2400" kern="1200" dirty="0" err="1" smtClean="0"/>
            <a:t>was</a:t>
          </a:r>
          <a:r>
            <a:rPr lang="cs-CZ" sz="2400" kern="1200" dirty="0" smtClean="0"/>
            <a:t> single.</a:t>
          </a:r>
          <a:endParaRPr lang="cs-CZ" sz="2400" kern="1200" dirty="0"/>
        </a:p>
      </dsp:txBody>
      <dsp:txXfrm>
        <a:off x="31070" y="786517"/>
        <a:ext cx="4114324" cy="574340"/>
      </dsp:txXfrm>
    </dsp:sp>
    <dsp:sp modelId="{04A48E57-AB84-4F99-B464-BBFD27499AC8}">
      <dsp:nvSpPr>
        <dsp:cNvPr id="0" name=""/>
        <dsp:cNvSpPr/>
      </dsp:nvSpPr>
      <dsp:spPr>
        <a:xfrm>
          <a:off x="0" y="1489847"/>
          <a:ext cx="4176464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 </a:t>
          </a:r>
          <a:r>
            <a:rPr lang="cs-CZ" sz="2400" kern="1200" dirty="0" err="1" smtClean="0"/>
            <a:t>was</a:t>
          </a:r>
          <a:r>
            <a:rPr lang="cs-CZ" sz="2400" kern="1200" dirty="0" smtClean="0"/>
            <a:t> </a:t>
          </a:r>
          <a:r>
            <a:rPr lang="cs-CZ" sz="2400" kern="1200" dirty="0" err="1" smtClean="0"/>
            <a:t>unemployed</a:t>
          </a:r>
          <a:r>
            <a:rPr lang="cs-CZ" sz="2400" kern="1200" dirty="0" smtClean="0"/>
            <a:t>.</a:t>
          </a:r>
          <a:endParaRPr lang="cs-CZ" sz="2400" kern="1200" dirty="0"/>
        </a:p>
      </dsp:txBody>
      <dsp:txXfrm>
        <a:off x="31070" y="1520917"/>
        <a:ext cx="4114324" cy="574340"/>
      </dsp:txXfrm>
    </dsp:sp>
    <dsp:sp modelId="{E1769C32-D933-4821-B25E-E52C83101895}">
      <dsp:nvSpPr>
        <dsp:cNvPr id="0" name=""/>
        <dsp:cNvSpPr/>
      </dsp:nvSpPr>
      <dsp:spPr>
        <a:xfrm>
          <a:off x="0" y="2224247"/>
          <a:ext cx="4176464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 had my </a:t>
          </a:r>
          <a:r>
            <a:rPr lang="cs-CZ" sz="2400" kern="1200" dirty="0" err="1" smtClean="0"/>
            <a:t>keys</a:t>
          </a:r>
          <a:r>
            <a:rPr lang="cs-CZ" sz="2400" kern="1200" dirty="0" smtClean="0"/>
            <a:t> in my </a:t>
          </a:r>
          <a:r>
            <a:rPr lang="cs-CZ" sz="2400" kern="1200" dirty="0" err="1" smtClean="0"/>
            <a:t>pocket</a:t>
          </a:r>
          <a:r>
            <a:rPr lang="cs-CZ" sz="2400" kern="1200" dirty="0" smtClean="0"/>
            <a:t>.</a:t>
          </a:r>
          <a:endParaRPr lang="cs-CZ" sz="2400" kern="1200" dirty="0"/>
        </a:p>
      </dsp:txBody>
      <dsp:txXfrm>
        <a:off x="31070" y="2255317"/>
        <a:ext cx="4114324" cy="574340"/>
      </dsp:txXfrm>
    </dsp:sp>
    <dsp:sp modelId="{5CC5DC68-71FE-4E35-B0B2-FB61910CC510}">
      <dsp:nvSpPr>
        <dsp:cNvPr id="0" name=""/>
        <dsp:cNvSpPr/>
      </dsp:nvSpPr>
      <dsp:spPr>
        <a:xfrm>
          <a:off x="0" y="2958647"/>
          <a:ext cx="4176464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 </a:t>
          </a:r>
          <a:r>
            <a:rPr lang="cs-CZ" sz="2400" kern="1200" dirty="0" err="1" smtClean="0"/>
            <a:t>drove</a:t>
          </a:r>
          <a:r>
            <a:rPr lang="cs-CZ" sz="2400" kern="1200" dirty="0" smtClean="0"/>
            <a:t> Škoda Favorit.</a:t>
          </a:r>
          <a:endParaRPr lang="cs-CZ" sz="2400" kern="1200" dirty="0"/>
        </a:p>
      </dsp:txBody>
      <dsp:txXfrm>
        <a:off x="31070" y="2989717"/>
        <a:ext cx="4114324" cy="5743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979F14-F970-41BA-8324-EC37BF24C48B}">
      <dsp:nvSpPr>
        <dsp:cNvPr id="0" name=""/>
        <dsp:cNvSpPr/>
      </dsp:nvSpPr>
      <dsp:spPr>
        <a:xfrm>
          <a:off x="0" y="21047"/>
          <a:ext cx="4056112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Now</a:t>
          </a:r>
          <a:r>
            <a:rPr lang="cs-CZ" sz="2400" kern="1200" dirty="0" smtClean="0"/>
            <a:t> I live in Liberec.</a:t>
          </a:r>
          <a:endParaRPr lang="cs-CZ" sz="2400" kern="1200" dirty="0"/>
        </a:p>
      </dsp:txBody>
      <dsp:txXfrm>
        <a:off x="31070" y="52117"/>
        <a:ext cx="3993972" cy="574340"/>
      </dsp:txXfrm>
    </dsp:sp>
    <dsp:sp modelId="{98E356FA-DCAD-48EB-BF6B-38A85681B3A3}">
      <dsp:nvSpPr>
        <dsp:cNvPr id="0" name=""/>
        <dsp:cNvSpPr/>
      </dsp:nvSpPr>
      <dsp:spPr>
        <a:xfrm>
          <a:off x="0" y="755447"/>
          <a:ext cx="4056112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I</a:t>
          </a:r>
          <a:r>
            <a:rPr lang="en-US" sz="2400" kern="1200" dirty="0" smtClean="0"/>
            <a:t>`</a:t>
          </a:r>
          <a:r>
            <a:rPr lang="cs-CZ" sz="2400" kern="1200" dirty="0" smtClean="0"/>
            <a:t>m </a:t>
          </a:r>
          <a:r>
            <a:rPr lang="cs-CZ" sz="2400" kern="1200" dirty="0" err="1" smtClean="0"/>
            <a:t>married</a:t>
          </a:r>
          <a:r>
            <a:rPr lang="cs-CZ" sz="2400" kern="1200" dirty="0" smtClean="0"/>
            <a:t> </a:t>
          </a:r>
          <a:r>
            <a:rPr lang="cs-CZ" sz="2400" kern="1200" dirty="0" err="1" smtClean="0"/>
            <a:t>now</a:t>
          </a:r>
          <a:r>
            <a:rPr lang="cs-CZ" sz="2400" kern="1200" dirty="0" smtClean="0"/>
            <a:t>.</a:t>
          </a:r>
          <a:endParaRPr lang="cs-CZ" sz="2400" kern="1200" dirty="0"/>
        </a:p>
      </dsp:txBody>
      <dsp:txXfrm>
        <a:off x="31070" y="786517"/>
        <a:ext cx="3993972" cy="574340"/>
      </dsp:txXfrm>
    </dsp:sp>
    <dsp:sp modelId="{A8BE0ED6-2D3C-4859-86FD-784C89BB2796}">
      <dsp:nvSpPr>
        <dsp:cNvPr id="0" name=""/>
        <dsp:cNvSpPr/>
      </dsp:nvSpPr>
      <dsp:spPr>
        <a:xfrm>
          <a:off x="0" y="1489847"/>
          <a:ext cx="4056112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Now</a:t>
          </a:r>
          <a:r>
            <a:rPr lang="cs-CZ" sz="2400" kern="1200" dirty="0" smtClean="0"/>
            <a:t> I </a:t>
          </a:r>
          <a:r>
            <a:rPr lang="cs-CZ" sz="2400" kern="1200" dirty="0" err="1" smtClean="0"/>
            <a:t>have</a:t>
          </a:r>
          <a:r>
            <a:rPr lang="cs-CZ" sz="2400" kern="1200" dirty="0" smtClean="0"/>
            <a:t> a </a:t>
          </a:r>
          <a:r>
            <a:rPr lang="cs-CZ" sz="2400" kern="1200" dirty="0" err="1" smtClean="0"/>
            <a:t>job</a:t>
          </a:r>
          <a:r>
            <a:rPr lang="cs-CZ" sz="2400" kern="1200" dirty="0" smtClean="0"/>
            <a:t>.</a:t>
          </a:r>
          <a:endParaRPr lang="cs-CZ" sz="2400" kern="1200" dirty="0"/>
        </a:p>
      </dsp:txBody>
      <dsp:txXfrm>
        <a:off x="31070" y="1520917"/>
        <a:ext cx="3993972" cy="574340"/>
      </dsp:txXfrm>
    </dsp:sp>
    <dsp:sp modelId="{EF175E51-729B-4CAC-BEBF-C9F4D5FA293D}">
      <dsp:nvSpPr>
        <dsp:cNvPr id="0" name=""/>
        <dsp:cNvSpPr/>
      </dsp:nvSpPr>
      <dsp:spPr>
        <a:xfrm>
          <a:off x="0" y="2224247"/>
          <a:ext cx="4056112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Now</a:t>
          </a:r>
          <a:r>
            <a:rPr lang="cs-CZ" sz="2400" kern="1200" dirty="0" smtClean="0"/>
            <a:t> I </a:t>
          </a:r>
          <a:r>
            <a:rPr lang="cs-CZ" sz="2400" kern="1200" dirty="0" err="1" smtClean="0"/>
            <a:t>haven</a:t>
          </a:r>
          <a:r>
            <a:rPr lang="en-US" sz="2400" kern="1200" dirty="0" smtClean="0"/>
            <a:t>`</a:t>
          </a:r>
          <a:r>
            <a:rPr lang="cs-CZ" sz="2400" kern="1200" dirty="0" smtClean="0"/>
            <a:t>t </a:t>
          </a:r>
          <a:r>
            <a:rPr lang="cs-CZ" sz="2400" kern="1200" dirty="0" err="1" smtClean="0"/>
            <a:t>got</a:t>
          </a:r>
          <a:r>
            <a:rPr lang="cs-CZ" sz="2400" kern="1200" dirty="0" smtClean="0"/>
            <a:t> </a:t>
          </a:r>
          <a:r>
            <a:rPr lang="cs-CZ" sz="2400" kern="1200" dirty="0" err="1" smtClean="0"/>
            <a:t>them</a:t>
          </a:r>
          <a:r>
            <a:rPr lang="cs-CZ" sz="2400" kern="1200" dirty="0" smtClean="0"/>
            <a:t>..</a:t>
          </a:r>
          <a:endParaRPr lang="cs-CZ" sz="2400" kern="1200" dirty="0"/>
        </a:p>
      </dsp:txBody>
      <dsp:txXfrm>
        <a:off x="31070" y="2255317"/>
        <a:ext cx="3993972" cy="574340"/>
      </dsp:txXfrm>
    </dsp:sp>
    <dsp:sp modelId="{26769FF2-8EE5-46DB-97CC-9DC668F886DE}">
      <dsp:nvSpPr>
        <dsp:cNvPr id="0" name=""/>
        <dsp:cNvSpPr/>
      </dsp:nvSpPr>
      <dsp:spPr>
        <a:xfrm>
          <a:off x="0" y="2958647"/>
          <a:ext cx="4056112" cy="636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err="1" smtClean="0"/>
            <a:t>Now</a:t>
          </a:r>
          <a:r>
            <a:rPr lang="cs-CZ" sz="2400" kern="1200" dirty="0" smtClean="0"/>
            <a:t> I drive  Škoda </a:t>
          </a:r>
          <a:r>
            <a:rPr lang="cs-CZ" sz="2400" kern="1200" dirty="0" err="1" smtClean="0"/>
            <a:t>Yeti</a:t>
          </a:r>
          <a:r>
            <a:rPr lang="cs-CZ" sz="2400" kern="1200" dirty="0" smtClean="0"/>
            <a:t>.</a:t>
          </a:r>
          <a:endParaRPr lang="cs-CZ" sz="2400" kern="1200" dirty="0"/>
        </a:p>
      </dsp:txBody>
      <dsp:txXfrm>
        <a:off x="31070" y="2989717"/>
        <a:ext cx="3993972" cy="5743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2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Klepnutím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B59E7928-F654-487C-B1B8-D106BE1D6660}" type="datetimeFigureOut">
              <a:rPr lang="cs-CZ" smtClean="0"/>
              <a:pPr/>
              <a:t>19.12.2011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2A51656E-06A7-4C8F-865B-5220B31C2B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4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slide" Target="slide10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2800" dirty="0" smtClean="0"/>
              <a:t>Anglický jazyk </a:t>
            </a:r>
            <a:r>
              <a:rPr lang="cs-CZ" sz="2800" dirty="0" smtClean="0"/>
              <a:t>– cvičení na podporu konverzace 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52736"/>
            <a:ext cx="6400800" cy="86409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Past </a:t>
            </a:r>
            <a:r>
              <a:rPr lang="cs-CZ" sz="3200" b="1" dirty="0" err="1" smtClean="0">
                <a:solidFill>
                  <a:schemeClr val="tx1"/>
                </a:solidFill>
              </a:rPr>
              <a:t>simple</a:t>
            </a:r>
            <a:r>
              <a:rPr lang="cs-CZ" sz="3200" b="1" dirty="0" smtClean="0">
                <a:solidFill>
                  <a:schemeClr val="tx1"/>
                </a:solidFill>
              </a:rPr>
              <a:t> x </a:t>
            </a:r>
            <a:r>
              <a:rPr lang="cs-CZ" sz="3200" b="1" dirty="0" err="1" smtClean="0">
                <a:solidFill>
                  <a:schemeClr val="tx1"/>
                </a:solidFill>
              </a:rPr>
              <a:t>present</a:t>
            </a:r>
            <a:r>
              <a:rPr lang="cs-CZ" sz="3200" b="1" dirty="0" smtClean="0">
                <a:solidFill>
                  <a:schemeClr val="tx1"/>
                </a:solidFill>
              </a:rPr>
              <a:t> </a:t>
            </a:r>
            <a:r>
              <a:rPr lang="cs-CZ" sz="3200" b="1" dirty="0" err="1" smtClean="0">
                <a:solidFill>
                  <a:schemeClr val="tx1"/>
                </a:solidFill>
              </a:rPr>
              <a:t>perfect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>
                <a:solidFill>
                  <a:schemeClr val="tx1"/>
                </a:solidFill>
              </a:rPr>
              <a:t>VY_32_INOVACE_02-60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2500074"/>
              </p:ext>
            </p:extLst>
          </p:nvPr>
        </p:nvGraphicFramePr>
        <p:xfrm>
          <a:off x="1691680" y="2348880"/>
          <a:ext cx="6208395" cy="28483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Anglický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Cvičení na podporu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konverzace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Past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simple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x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present</a:t>
                      </a: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cs-CZ" sz="1200" kern="50" dirty="0" err="1" smtClean="0">
                          <a:effectLst/>
                          <a:latin typeface="Times New Roman"/>
                          <a:ea typeface="Times New Roman"/>
                        </a:rPr>
                        <a:t>perfect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12. 12. 2011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Times New Roman"/>
                        </a:rPr>
                        <a:t>Materiál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Times New Roman"/>
                        </a:rPr>
                        <a:t> obsahuje aktivity na procvičení použití minulého času prostého a předpřítomného času – formou otázek, doplňovacích cvičení, rozhovory s partnerem.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8600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1535831"/>
          </a:xfrm>
        </p:spPr>
        <p:txBody>
          <a:bodyPr>
            <a:normAutofit/>
          </a:bodyPr>
          <a:lstStyle/>
          <a:p>
            <a:pPr algn="ctr"/>
            <a:r>
              <a:rPr lang="cs-CZ" sz="3600" dirty="0" smtClean="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PAST SIMPLE x PRESENT PERFECT</a:t>
            </a:r>
            <a:endParaRPr lang="cs-CZ" sz="3600" dirty="0"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467544" y="2996952"/>
            <a:ext cx="5760640" cy="1752600"/>
          </a:xfrm>
        </p:spPr>
        <p:txBody>
          <a:bodyPr/>
          <a:lstStyle/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Aktivity pro procvičení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minulého času prostého </a:t>
            </a:r>
          </a:p>
          <a:p>
            <a:pPr algn="l"/>
            <a:r>
              <a:rPr lang="cs-CZ" dirty="0" smtClean="0">
                <a:latin typeface="Arial" pitchFamily="34" charset="0"/>
                <a:cs typeface="Arial" pitchFamily="34" charset="0"/>
              </a:rPr>
              <a:t>a předpřítomného času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33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3284984"/>
            <a:ext cx="2879601" cy="2879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476672"/>
            <a:ext cx="4896544" cy="648295"/>
          </a:xfr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Complete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sentences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1772816"/>
            <a:ext cx="828092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400" dirty="0" smtClean="0"/>
              <a:t>I </a:t>
            </a:r>
            <a:r>
              <a:rPr lang="cs-CZ" sz="2400" dirty="0" err="1" smtClean="0"/>
              <a:t>finished</a:t>
            </a:r>
            <a:r>
              <a:rPr lang="cs-CZ" sz="2400" dirty="0" smtClean="0"/>
              <a:t> my </a:t>
            </a:r>
            <a:r>
              <a:rPr lang="cs-CZ" sz="2400" dirty="0" err="1" smtClean="0"/>
              <a:t>breakfast</a:t>
            </a:r>
            <a:r>
              <a:rPr lang="cs-CZ" sz="2400" dirty="0" smtClean="0"/>
              <a:t> __________.</a:t>
            </a:r>
          </a:p>
          <a:p>
            <a:pPr algn="just">
              <a:lnSpc>
                <a:spcPct val="150000"/>
              </a:lnSpc>
            </a:pPr>
            <a:r>
              <a:rPr lang="cs-CZ" sz="2400" dirty="0" smtClean="0"/>
              <a:t>__________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travelled</a:t>
            </a:r>
            <a:r>
              <a:rPr lang="cs-CZ" sz="2400" dirty="0" smtClean="0"/>
              <a:t> to Italy.</a:t>
            </a:r>
          </a:p>
          <a:p>
            <a:pPr algn="just">
              <a:lnSpc>
                <a:spcPct val="150000"/>
              </a:lnSpc>
            </a:pPr>
            <a:r>
              <a:rPr lang="cs-CZ" sz="2400" dirty="0" err="1" smtClean="0"/>
              <a:t>When</a:t>
            </a:r>
            <a:r>
              <a:rPr lang="cs-CZ" sz="2400" dirty="0" smtClean="0"/>
              <a:t> I </a:t>
            </a:r>
            <a:r>
              <a:rPr lang="cs-CZ" sz="2400" dirty="0" err="1" smtClean="0"/>
              <a:t>was</a:t>
            </a:r>
            <a:r>
              <a:rPr lang="cs-CZ" sz="2400" dirty="0" smtClean="0"/>
              <a:t> in London, I __________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London </a:t>
            </a:r>
            <a:r>
              <a:rPr lang="cs-CZ" sz="2400" dirty="0" err="1" smtClean="0"/>
              <a:t>Eye</a:t>
            </a:r>
            <a:r>
              <a:rPr lang="cs-CZ" sz="24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2400" dirty="0" err="1" smtClean="0"/>
              <a:t>What</a:t>
            </a:r>
            <a:r>
              <a:rPr lang="cs-CZ" sz="2400" dirty="0" smtClean="0"/>
              <a:t> </a:t>
            </a:r>
            <a:r>
              <a:rPr lang="cs-CZ" sz="2400" dirty="0" err="1" smtClean="0"/>
              <a:t>did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do __________ ?</a:t>
            </a:r>
          </a:p>
          <a:p>
            <a:pPr algn="just">
              <a:lnSpc>
                <a:spcPct val="150000"/>
              </a:lnSpc>
            </a:pPr>
            <a:r>
              <a:rPr lang="cs-CZ" sz="2400" dirty="0" smtClean="0"/>
              <a:t>I __________ in </a:t>
            </a:r>
            <a:r>
              <a:rPr lang="cs-CZ" sz="2400" dirty="0" err="1" smtClean="0"/>
              <a:t>Prague</a:t>
            </a:r>
            <a:r>
              <a:rPr lang="cs-CZ" sz="2400" dirty="0" smtClean="0"/>
              <a:t> </a:t>
            </a:r>
            <a:r>
              <a:rPr lang="cs-CZ" sz="2400" dirty="0" err="1" smtClean="0"/>
              <a:t>when</a:t>
            </a:r>
            <a:r>
              <a:rPr lang="cs-CZ" sz="2400" dirty="0" smtClean="0"/>
              <a:t> I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dirty="0" err="1" smtClean="0"/>
              <a:t>young</a:t>
            </a:r>
            <a:r>
              <a:rPr lang="cs-CZ" sz="24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2400" dirty="0" err="1" smtClean="0"/>
              <a:t>When</a:t>
            </a:r>
            <a:r>
              <a:rPr lang="cs-CZ" sz="2400" dirty="0" smtClean="0"/>
              <a:t>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was</a:t>
            </a:r>
            <a:r>
              <a:rPr lang="cs-CZ" sz="2400" dirty="0" smtClean="0"/>
              <a:t> </a:t>
            </a:r>
            <a:r>
              <a:rPr lang="cs-CZ" sz="2400" dirty="0" err="1" smtClean="0"/>
              <a:t>pregnant</a:t>
            </a:r>
            <a:r>
              <a:rPr lang="cs-CZ" sz="2400" dirty="0" smtClean="0"/>
              <a:t>, </a:t>
            </a:r>
            <a:r>
              <a:rPr lang="cs-CZ" sz="2400" dirty="0" err="1" smtClean="0"/>
              <a:t>she</a:t>
            </a:r>
            <a:r>
              <a:rPr lang="cs-CZ" sz="2400" dirty="0" smtClean="0"/>
              <a:t> __________ </a:t>
            </a:r>
            <a:r>
              <a:rPr lang="cs-CZ" sz="2400" dirty="0" err="1" smtClean="0"/>
              <a:t>chocolate</a:t>
            </a:r>
            <a:r>
              <a:rPr lang="cs-CZ" sz="2400" dirty="0" smtClean="0"/>
              <a:t> </a:t>
            </a:r>
            <a:r>
              <a:rPr lang="cs-CZ" sz="2400" dirty="0" err="1" smtClean="0"/>
              <a:t>very</a:t>
            </a:r>
            <a:r>
              <a:rPr lang="cs-CZ" sz="2400" dirty="0" smtClean="0"/>
              <a:t> </a:t>
            </a:r>
            <a:r>
              <a:rPr lang="cs-CZ" sz="2400" dirty="0" err="1" smtClean="0"/>
              <a:t>often</a:t>
            </a:r>
            <a:r>
              <a:rPr lang="cs-CZ" sz="2400" dirty="0" smtClean="0"/>
              <a:t>.</a:t>
            </a:r>
          </a:p>
          <a:p>
            <a:endParaRPr lang="cs-CZ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395536" y="5877272"/>
          <a:ext cx="825624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476672"/>
            <a:ext cx="237626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3851920" y="1916832"/>
            <a:ext cx="216024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/>
              <a:t>t</a:t>
            </a:r>
            <a:r>
              <a:rPr lang="cs-CZ" sz="2000" dirty="0" smtClean="0"/>
              <a:t>en </a:t>
            </a:r>
            <a:r>
              <a:rPr lang="cs-CZ" sz="2000" dirty="0" err="1" smtClean="0"/>
              <a:t>minutes</a:t>
            </a:r>
            <a:r>
              <a:rPr lang="cs-CZ" sz="2000" dirty="0" smtClean="0"/>
              <a:t> ago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067944" y="2996952"/>
            <a:ext cx="122413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visited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915816" y="3501008"/>
            <a:ext cx="158417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/>
              <a:t>y</a:t>
            </a:r>
            <a:r>
              <a:rPr lang="cs-CZ" sz="2000" dirty="0" err="1" smtClean="0"/>
              <a:t>esterday</a:t>
            </a:r>
            <a:r>
              <a:rPr lang="cs-CZ" sz="2000" dirty="0" smtClean="0"/>
              <a:t>?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971600" y="4077072"/>
            <a:ext cx="108012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lived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4653136"/>
            <a:ext cx="72008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ate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67544" y="2420888"/>
            <a:ext cx="165618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smtClean="0"/>
              <a:t>Last </a:t>
            </a:r>
            <a:r>
              <a:rPr lang="cs-CZ" sz="2000" dirty="0" err="1" smtClean="0"/>
              <a:t>summer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11560" y="476672"/>
            <a:ext cx="7618040" cy="648295"/>
          </a:xfrm>
          <a:ln>
            <a:solidFill>
              <a:schemeClr val="tx1"/>
            </a:solidFill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l"/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Complete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the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dirty="0" err="1" smtClean="0">
                <a:latin typeface="Arial" pitchFamily="34" charset="0"/>
                <a:cs typeface="Arial" pitchFamily="34" charset="0"/>
              </a:rPr>
              <a:t>sentences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1556792"/>
            <a:ext cx="82809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you</a:t>
            </a:r>
            <a:r>
              <a:rPr lang="cs-CZ" sz="2400" dirty="0" smtClean="0"/>
              <a:t> </a:t>
            </a:r>
            <a:r>
              <a:rPr lang="cs-CZ" sz="2400" dirty="0" err="1" smtClean="0"/>
              <a:t>ever</a:t>
            </a:r>
            <a:r>
              <a:rPr lang="cs-CZ" sz="2400" dirty="0" smtClean="0"/>
              <a:t> __________ to China?</a:t>
            </a:r>
          </a:p>
          <a:p>
            <a:pPr algn="just">
              <a:lnSpc>
                <a:spcPct val="150000"/>
              </a:lnSpc>
            </a:pPr>
            <a:r>
              <a:rPr lang="cs-CZ" sz="2400" dirty="0" smtClean="0"/>
              <a:t>I </a:t>
            </a:r>
            <a:r>
              <a:rPr lang="cs-CZ" sz="2400" dirty="0" err="1" smtClean="0"/>
              <a:t>have</a:t>
            </a:r>
            <a:r>
              <a:rPr lang="cs-CZ" sz="2400" dirty="0" smtClean="0"/>
              <a:t> __________ </a:t>
            </a:r>
            <a:r>
              <a:rPr lang="cs-CZ" sz="2400" dirty="0" err="1" smtClean="0"/>
              <a:t>him</a:t>
            </a:r>
            <a:r>
              <a:rPr lang="cs-CZ" sz="2400" dirty="0" smtClean="0"/>
              <a:t> </a:t>
            </a:r>
            <a:r>
              <a:rPr lang="cs-CZ" sz="2400" dirty="0" err="1" smtClean="0"/>
              <a:t>before</a:t>
            </a:r>
            <a:r>
              <a:rPr lang="cs-CZ" sz="2400" dirty="0" smtClean="0"/>
              <a:t>..</a:t>
            </a:r>
          </a:p>
          <a:p>
            <a:pPr algn="just">
              <a:lnSpc>
                <a:spcPct val="150000"/>
              </a:lnSpc>
            </a:pPr>
            <a:r>
              <a:rPr lang="cs-CZ" sz="2400" dirty="0" err="1" smtClean="0"/>
              <a:t>She</a:t>
            </a:r>
            <a:r>
              <a:rPr lang="cs-CZ" sz="2400" dirty="0" smtClean="0"/>
              <a:t> has __________ her </a:t>
            </a:r>
            <a:r>
              <a:rPr lang="cs-CZ" sz="2400" dirty="0" err="1" smtClean="0"/>
              <a:t>homework</a:t>
            </a:r>
            <a:r>
              <a:rPr lang="cs-CZ" sz="24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2400" dirty="0" smtClean="0"/>
              <a:t>I </a:t>
            </a:r>
            <a:r>
              <a:rPr lang="cs-CZ" sz="2400" dirty="0" err="1" smtClean="0"/>
              <a:t>have</a:t>
            </a:r>
            <a:r>
              <a:rPr lang="cs-CZ" sz="2400" dirty="0" smtClean="0"/>
              <a:t> __________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book</a:t>
            </a:r>
            <a:r>
              <a:rPr lang="cs-CZ" sz="2400" dirty="0" smtClean="0"/>
              <a:t>.</a:t>
            </a:r>
          </a:p>
          <a:p>
            <a:pPr algn="just">
              <a:lnSpc>
                <a:spcPct val="150000"/>
              </a:lnSpc>
            </a:pPr>
            <a:r>
              <a:rPr lang="cs-CZ" sz="2400" dirty="0" err="1" smtClean="0"/>
              <a:t>They</a:t>
            </a:r>
            <a:r>
              <a:rPr lang="cs-CZ" sz="2400" dirty="0" smtClean="0"/>
              <a:t> </a:t>
            </a:r>
            <a:r>
              <a:rPr lang="cs-CZ" sz="2400" dirty="0" err="1" smtClean="0"/>
              <a:t>have</a:t>
            </a:r>
            <a:r>
              <a:rPr lang="cs-CZ" sz="2400" dirty="0" smtClean="0"/>
              <a:t>  __________ a </a:t>
            </a:r>
            <a:r>
              <a:rPr lang="cs-CZ" sz="2400" dirty="0" err="1" smtClean="0"/>
              <a:t>new</a:t>
            </a:r>
            <a:r>
              <a:rPr lang="cs-CZ" sz="2400" dirty="0" smtClean="0"/>
              <a:t> car.</a:t>
            </a:r>
          </a:p>
          <a:p>
            <a:pPr algn="just">
              <a:lnSpc>
                <a:spcPct val="150000"/>
              </a:lnSpc>
            </a:pPr>
            <a:r>
              <a:rPr lang="cs-CZ" sz="2400" dirty="0" err="1" smtClean="0"/>
              <a:t>Have</a:t>
            </a:r>
            <a:r>
              <a:rPr lang="cs-CZ" sz="2400" dirty="0" smtClean="0"/>
              <a:t> </a:t>
            </a:r>
            <a:r>
              <a:rPr lang="cs-CZ" sz="2400" dirty="0" err="1" smtClean="0"/>
              <a:t>they</a:t>
            </a:r>
            <a:r>
              <a:rPr lang="cs-CZ" sz="2400" dirty="0" smtClean="0"/>
              <a:t> __________ </a:t>
            </a:r>
            <a:r>
              <a:rPr lang="cs-CZ" sz="2400" dirty="0" err="1" smtClean="0"/>
              <a:t>about</a:t>
            </a:r>
            <a:r>
              <a:rPr lang="cs-CZ" sz="2400" dirty="0" smtClean="0"/>
              <a:t> his </a:t>
            </a:r>
            <a:r>
              <a:rPr lang="cs-CZ" sz="2400" dirty="0" err="1" smtClean="0"/>
              <a:t>accident</a:t>
            </a:r>
            <a:r>
              <a:rPr lang="cs-CZ" sz="2400" dirty="0" smtClean="0"/>
              <a:t>?</a:t>
            </a:r>
          </a:p>
          <a:p>
            <a:endParaRPr lang="cs-CZ" dirty="0"/>
          </a:p>
        </p:txBody>
      </p:sp>
      <p:graphicFrame>
        <p:nvGraphicFramePr>
          <p:cNvPr id="5" name="Diagram 4"/>
          <p:cNvGraphicFramePr/>
          <p:nvPr/>
        </p:nvGraphicFramePr>
        <p:xfrm>
          <a:off x="395536" y="5877272"/>
          <a:ext cx="8256240" cy="720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3059832" y="1628800"/>
            <a:ext cx="792088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been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979712" y="2780928"/>
            <a:ext cx="1224136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finished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907704" y="3284984"/>
            <a:ext cx="720080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read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339752" y="3861048"/>
            <a:ext cx="1080120" cy="3693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err="1" smtClean="0"/>
              <a:t>bought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267744" y="4437112"/>
            <a:ext cx="936104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heard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835696" y="2204864"/>
            <a:ext cx="792088" cy="40011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dirty="0" err="1" smtClean="0"/>
              <a:t>seen</a:t>
            </a:r>
            <a:endParaRPr lang="cs-CZ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1628800"/>
            <a:ext cx="2627933" cy="2627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  <p:bldP spid="9" grpId="0" build="allAtOnce" animBg="1"/>
      <p:bldP spid="10" grpId="0" build="allAtOnce" animBg="1"/>
      <p:bldP spid="11" grpId="0" build="allAtOnce" animBg="1"/>
      <p:bldP spid="12" grpId="0" build="allAtOnce" animBg="1"/>
      <p:bldP spid="13" grpId="0" build="allAtOnce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sz="3600" dirty="0" smtClean="0">
                <a:latin typeface="Arial" pitchFamily="34" charset="0"/>
                <a:cs typeface="Arial" pitchFamily="34" charset="0"/>
              </a:rPr>
              <a:t>Utvořte větu v předpřítomném čase 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r>
              <a:rPr lang="cs-CZ" sz="3600" dirty="0" smtClean="0">
                <a:latin typeface="Arial" pitchFamily="34" charset="0"/>
                <a:cs typeface="Arial" pitchFamily="34" charset="0"/>
              </a:rPr>
              <a:t>s použitím slovesa z nápovědy:</a:t>
            </a:r>
            <a:endParaRPr lang="cs-CZ" sz="3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Diagram 4"/>
          <p:cNvGraphicFramePr/>
          <p:nvPr/>
        </p:nvGraphicFramePr>
        <p:xfrm>
          <a:off x="323528" y="1700808"/>
          <a:ext cx="4176464" cy="3616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/>
        </p:nvGraphicFramePr>
        <p:xfrm>
          <a:off x="4644008" y="1700808"/>
          <a:ext cx="4056112" cy="36161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67544" y="6093296"/>
            <a:ext cx="7992888" cy="40011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kern="3000" spc="100" dirty="0" smtClean="0"/>
              <a:t>   MOVE    –    GET </a:t>
            </a:r>
            <a:r>
              <a:rPr lang="cs-CZ" sz="2000" kern="3000" spc="100" dirty="0" err="1" smtClean="0"/>
              <a:t>married</a:t>
            </a:r>
            <a:r>
              <a:rPr lang="cs-CZ" sz="2000" kern="3000" spc="100" dirty="0" smtClean="0"/>
              <a:t>  –    FIND    –    BUY   -    LOST</a:t>
            </a:r>
            <a:endParaRPr lang="cs-CZ" sz="2000" kern="3000" spc="100" dirty="0"/>
          </a:p>
        </p:txBody>
      </p:sp>
      <p:sp>
        <p:nvSpPr>
          <p:cNvPr id="8" name="Pěticípá hvězda 7">
            <a:hlinkClick r:id="rId12" action="ppaction://hlinksldjump"/>
          </p:cNvPr>
          <p:cNvSpPr/>
          <p:nvPr/>
        </p:nvSpPr>
        <p:spPr>
          <a:xfrm>
            <a:off x="8604448" y="6165304"/>
            <a:ext cx="395536" cy="395536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 idx="4294967295"/>
          </p:nvPr>
        </p:nvSpPr>
        <p:spPr>
          <a:xfrm>
            <a:off x="683568" y="0"/>
            <a:ext cx="8085584" cy="1143000"/>
          </a:xfrm>
        </p:spPr>
        <p:txBody>
          <a:bodyPr/>
          <a:lstStyle/>
          <a:p>
            <a:pPr algn="l"/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ever</a:t>
            </a:r>
            <a:r>
              <a:rPr lang="cs-CZ" dirty="0" smtClean="0"/>
              <a:t>…? </a:t>
            </a:r>
            <a:r>
              <a:rPr lang="cs-CZ" dirty="0" err="1" smtClean="0"/>
              <a:t>Did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704856" cy="830997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400" dirty="0" err="1" smtClean="0"/>
              <a:t>Write</a:t>
            </a:r>
            <a:r>
              <a:rPr lang="cs-CZ" sz="2400" dirty="0" smtClean="0"/>
              <a:t> </a:t>
            </a:r>
            <a:r>
              <a:rPr lang="cs-CZ" sz="2400" dirty="0" err="1" smtClean="0"/>
              <a:t>all</a:t>
            </a:r>
            <a:r>
              <a:rPr lang="cs-CZ" sz="2400" dirty="0" smtClean="0"/>
              <a:t> </a:t>
            </a:r>
            <a:r>
              <a:rPr lang="cs-CZ" sz="2400" dirty="0" err="1" smtClean="0"/>
              <a:t>of</a:t>
            </a:r>
            <a:r>
              <a:rPr lang="cs-CZ" sz="2400" dirty="0" smtClean="0"/>
              <a:t>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questions</a:t>
            </a:r>
            <a:r>
              <a:rPr lang="cs-CZ" sz="2400" dirty="0" smtClean="0"/>
              <a:t> </a:t>
            </a:r>
            <a:r>
              <a:rPr lang="cs-CZ" sz="2400" dirty="0" err="1" smtClean="0"/>
              <a:t>into</a:t>
            </a:r>
            <a:r>
              <a:rPr lang="cs-CZ" sz="2400" dirty="0" smtClean="0"/>
              <a:t> </a:t>
            </a:r>
            <a:r>
              <a:rPr lang="cs-CZ" sz="2400" dirty="0" err="1" smtClean="0"/>
              <a:t>your</a:t>
            </a:r>
            <a:r>
              <a:rPr lang="cs-CZ" sz="2400" dirty="0" smtClean="0"/>
              <a:t> </a:t>
            </a:r>
            <a:r>
              <a:rPr lang="cs-CZ" sz="2400" dirty="0" err="1" smtClean="0"/>
              <a:t>worksheet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then</a:t>
            </a:r>
            <a:r>
              <a:rPr lang="cs-CZ" sz="2400" dirty="0" smtClean="0"/>
              <a:t> </a:t>
            </a:r>
            <a:r>
              <a:rPr lang="cs-CZ" sz="2400" dirty="0" err="1" smtClean="0"/>
              <a:t>ask</a:t>
            </a:r>
            <a:r>
              <a:rPr lang="cs-CZ" sz="2400" dirty="0" smtClean="0"/>
              <a:t> </a:t>
            </a:r>
            <a:r>
              <a:rPr lang="cs-CZ" sz="2400" dirty="0" err="1" smtClean="0"/>
              <a:t>your</a:t>
            </a:r>
            <a:r>
              <a:rPr lang="cs-CZ" sz="2400" dirty="0" smtClean="0"/>
              <a:t> </a:t>
            </a:r>
            <a:r>
              <a:rPr lang="cs-CZ" sz="2400" dirty="0" err="1" smtClean="0"/>
              <a:t>classmates</a:t>
            </a:r>
            <a:r>
              <a:rPr lang="cs-CZ" sz="2400" dirty="0"/>
              <a:t>:</a:t>
            </a:r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9632" y="2636912"/>
          <a:ext cx="6120679" cy="374628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3851178"/>
                <a:gridCol w="792096"/>
                <a:gridCol w="791467"/>
                <a:gridCol w="685938"/>
              </a:tblGrid>
              <a:tr h="341274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300" dirty="0"/>
                        <a:t>QUESTIONS</a:t>
                      </a:r>
                      <a:endParaRPr lang="cs-CZ" sz="1300" dirty="0">
                        <a:latin typeface="Times New Roman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300" dirty="0" smtClean="0"/>
                        <a:t>NAMES </a:t>
                      </a:r>
                      <a:r>
                        <a:rPr lang="cs-CZ" sz="1300" dirty="0" err="1" smtClean="0"/>
                        <a:t>of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your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classmates</a:t>
                      </a:r>
                      <a:endParaRPr lang="cs-CZ" sz="1300" dirty="0">
                        <a:latin typeface="Times New Roman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19716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 err="1" smtClean="0">
                          <a:latin typeface="Arial"/>
                          <a:ea typeface="Times New Roman"/>
                        </a:rPr>
                        <a:t>Lucy</a:t>
                      </a:r>
                      <a:endParaRPr lang="en-GB" sz="1400" b="1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 smtClean="0">
                          <a:latin typeface="Arial"/>
                          <a:ea typeface="Times New Roman"/>
                        </a:rPr>
                        <a:t>Tom</a:t>
                      </a:r>
                      <a:endParaRPr lang="en-GB" sz="1400" b="1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400" b="1" dirty="0" err="1" smtClean="0">
                          <a:latin typeface="Arial"/>
                          <a:ea typeface="Times New Roman"/>
                        </a:rPr>
                        <a:t>Brian</a:t>
                      </a:r>
                      <a:endParaRPr lang="en-GB" sz="1400" b="1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</a:tr>
              <a:tr h="298529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300" dirty="0" smtClean="0"/>
                        <a:t>1. (</a:t>
                      </a:r>
                      <a:r>
                        <a:rPr lang="cs-CZ" sz="1300" dirty="0" err="1" smtClean="0"/>
                        <a:t>Example</a:t>
                      </a:r>
                      <a:r>
                        <a:rPr lang="cs-CZ" sz="1300" dirty="0" smtClean="0"/>
                        <a:t>) </a:t>
                      </a:r>
                      <a:r>
                        <a:rPr lang="cs-CZ" sz="1300" dirty="0" err="1" smtClean="0"/>
                        <a:t>Have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you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ever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lost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your</a:t>
                      </a:r>
                      <a:r>
                        <a:rPr lang="cs-CZ" sz="1300" dirty="0" smtClean="0"/>
                        <a:t> </a:t>
                      </a:r>
                      <a:r>
                        <a:rPr lang="cs-CZ" sz="1300" dirty="0" err="1" smtClean="0"/>
                        <a:t>keys</a:t>
                      </a:r>
                      <a:r>
                        <a:rPr lang="cs-CZ" sz="1300" baseline="0" dirty="0" smtClean="0"/>
                        <a:t>?</a:t>
                      </a:r>
                      <a:endParaRPr lang="cs-CZ" sz="13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Arial"/>
                          <a:ea typeface="Times New Roman"/>
                        </a:rPr>
                        <a:t>YES</a:t>
                      </a:r>
                      <a:endParaRPr lang="en-GB" sz="900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Arial"/>
                          <a:ea typeface="Times New Roman"/>
                        </a:rPr>
                        <a:t>NO</a:t>
                      </a:r>
                      <a:endParaRPr lang="en-GB" sz="900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latin typeface="Arial"/>
                          <a:ea typeface="Times New Roman"/>
                        </a:rPr>
                        <a:t>NO</a:t>
                      </a:r>
                      <a:endParaRPr lang="en-GB" sz="900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 anchor="ctr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2.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3.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4.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5.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6.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7.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8.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9.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  <a:tr h="298529">
                <a:tc>
                  <a:txBody>
                    <a:bodyPr/>
                    <a:lstStyle/>
                    <a:p>
                      <a:r>
                        <a:rPr lang="cs-CZ" sz="1300" dirty="0" smtClean="0"/>
                        <a:t>10.</a:t>
                      </a:r>
                      <a:endParaRPr lang="cs-CZ" sz="13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9388" marR="49388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900" dirty="0">
                        <a:latin typeface="Arial"/>
                        <a:ea typeface="Times New Roman"/>
                      </a:endParaRPr>
                    </a:p>
                  </a:txBody>
                  <a:tcPr marL="49388" marR="49388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11560" y="2492896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/>
              <a:t>2</a:t>
            </a:r>
            <a:r>
              <a:rPr lang="cs-CZ" sz="3200" dirty="0" smtClean="0"/>
              <a:t>. 	VISIT   -   PRAGUE   -   LAST  YEAR?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356992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3. 	MEAT   -   VÁCLAV  KLAUS?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149080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4. 	EAT   -   SUSHI?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5013176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5. 	WASH - YOUR HAIR - YESTERDAY?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1628800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1. 	BE   -  TO  LONDON ?</a:t>
            </a:r>
            <a:endParaRPr lang="cs-CZ" sz="3200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871526"/>
          </a:xfrm>
        </p:spPr>
        <p:txBody>
          <a:bodyPr/>
          <a:lstStyle/>
          <a:p>
            <a:pPr algn="l"/>
            <a:r>
              <a:rPr lang="cs-CZ" dirty="0" err="1" smtClean="0"/>
              <a:t>Questions</a:t>
            </a:r>
            <a:r>
              <a:rPr lang="cs-CZ" dirty="0" smtClean="0"/>
              <a:t> 1 – 5: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611560" y="2492896"/>
            <a:ext cx="813690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/>
              <a:t>7</a:t>
            </a:r>
            <a:r>
              <a:rPr lang="cs-CZ" sz="3200" dirty="0" smtClean="0"/>
              <a:t>. 	GO - ON HOLIDAY - LAST SUMMER?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611560" y="3356992"/>
            <a:ext cx="813690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8. 	</a:t>
            </a:r>
            <a:r>
              <a:rPr lang="cs-CZ" sz="2800" dirty="0" smtClean="0"/>
              <a:t>SPEND – ONE WEEK – UNDER THE TENTH?</a:t>
            </a:r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149080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9. 	DRINK   -   COFFEE?</a:t>
            </a:r>
            <a:endParaRPr lang="cs-CZ" sz="32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5013176"/>
            <a:ext cx="8136904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10. 	SING – CAROLS – LAST CHRISTMAS?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1628800"/>
            <a:ext cx="7632848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3200" dirty="0" smtClean="0"/>
              <a:t>6. 	TRAVEL   -   BY  PLANE?</a:t>
            </a:r>
            <a:endParaRPr lang="cs-CZ" sz="3200" dirty="0"/>
          </a:p>
        </p:txBody>
      </p:sp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871526"/>
          </a:xfrm>
        </p:spPr>
        <p:txBody>
          <a:bodyPr/>
          <a:lstStyle/>
          <a:p>
            <a:pPr algn="l"/>
            <a:r>
              <a:rPr lang="cs-CZ" dirty="0" err="1" smtClean="0"/>
              <a:t>Questions</a:t>
            </a:r>
            <a:r>
              <a:rPr lang="cs-CZ" dirty="0" smtClean="0"/>
              <a:t> 6 – 10:</a:t>
            </a:r>
            <a:endParaRPr lang="cs-CZ" dirty="0"/>
          </a:p>
        </p:txBody>
      </p:sp>
      <p:sp>
        <p:nvSpPr>
          <p:cNvPr id="11" name="Pěticípá hvězda 10">
            <a:hlinkClick r:id="rId2" action="ppaction://hlinksldjump"/>
          </p:cNvPr>
          <p:cNvSpPr/>
          <p:nvPr/>
        </p:nvSpPr>
        <p:spPr>
          <a:xfrm>
            <a:off x="8604448" y="6165304"/>
            <a:ext cx="395536" cy="395536"/>
          </a:xfrm>
          <a:prstGeom prst="star5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 animBg="1"/>
      <p:bldP spid="6" grpId="0" build="allAtOnce" animBg="1"/>
      <p:bldP spid="7" grpId="0" build="allAtOnce" animBg="1"/>
      <p:bldP spid="8" grpId="0" build="allAtOnce" animBg="1"/>
      <p:bldP spid="9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14400" y="476250"/>
            <a:ext cx="8229600" cy="4176886"/>
          </a:xfrm>
        </p:spPr>
        <p:txBody>
          <a:bodyPr>
            <a:normAutofit/>
          </a:bodyPr>
          <a:lstStyle/>
          <a:p>
            <a:pPr algn="l"/>
            <a:r>
              <a:rPr lang="cs-CZ" dirty="0" err="1" smtClean="0"/>
              <a:t>Make</a:t>
            </a:r>
            <a:r>
              <a:rPr lang="cs-CZ" dirty="0" smtClean="0"/>
              <a:t> 10 </a:t>
            </a:r>
            <a:r>
              <a:rPr lang="cs-CZ" dirty="0" err="1" smtClean="0"/>
              <a:t>sentences</a:t>
            </a:r>
            <a:r>
              <a:rPr lang="cs-CZ" dirty="0" smtClean="0"/>
              <a:t> </a:t>
            </a:r>
            <a:r>
              <a:rPr lang="cs-CZ" dirty="0" err="1" smtClean="0"/>
              <a:t>about</a:t>
            </a:r>
            <a:r>
              <a:rPr lang="cs-CZ" dirty="0" smtClean="0"/>
              <a:t> </a:t>
            </a:r>
            <a:r>
              <a:rPr lang="cs-CZ" dirty="0" err="1" smtClean="0"/>
              <a:t>your</a:t>
            </a:r>
            <a:r>
              <a:rPr lang="cs-CZ" dirty="0" smtClean="0"/>
              <a:t> </a:t>
            </a:r>
            <a:r>
              <a:rPr lang="cs-CZ" dirty="0" err="1" smtClean="0"/>
              <a:t>classmates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Use </a:t>
            </a:r>
            <a:r>
              <a:rPr lang="cs-CZ" dirty="0" err="1" smtClean="0"/>
              <a:t>information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wrote</a:t>
            </a:r>
            <a:r>
              <a:rPr lang="cs-CZ" dirty="0" smtClean="0"/>
              <a:t> in </a:t>
            </a:r>
            <a:r>
              <a:rPr lang="cs-CZ" dirty="0" err="1" smtClean="0"/>
              <a:t>the</a:t>
            </a:r>
            <a:r>
              <a:rPr lang="cs-CZ" dirty="0" smtClean="0"/>
              <a:t> chart.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Answers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4824536" cy="467820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cs-CZ" sz="2800" dirty="0" smtClean="0">
                <a:cs typeface="Arial" pitchFamily="34" charset="0"/>
              </a:rPr>
              <a:t>I </a:t>
            </a:r>
            <a:r>
              <a:rPr lang="cs-CZ" sz="2800" dirty="0" err="1" smtClean="0">
                <a:cs typeface="Arial" pitchFamily="34" charset="0"/>
              </a:rPr>
              <a:t>have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moved</a:t>
            </a:r>
            <a:r>
              <a:rPr lang="cs-CZ" sz="2800" dirty="0" smtClean="0">
                <a:cs typeface="Arial" pitchFamily="34" charset="0"/>
              </a:rPr>
              <a:t> (to Liberec).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cs typeface="Arial" pitchFamily="34" charset="0"/>
              </a:rPr>
              <a:t>I </a:t>
            </a:r>
            <a:r>
              <a:rPr lang="cs-CZ" sz="2800" dirty="0" err="1" smtClean="0">
                <a:cs typeface="Arial" pitchFamily="34" charset="0"/>
              </a:rPr>
              <a:t>have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got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married</a:t>
            </a:r>
            <a:r>
              <a:rPr lang="cs-CZ" sz="2800" dirty="0" smtClean="0"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cs typeface="Arial" pitchFamily="34" charset="0"/>
              </a:rPr>
              <a:t>I </a:t>
            </a:r>
            <a:r>
              <a:rPr lang="cs-CZ" sz="2800" dirty="0" err="1" smtClean="0">
                <a:cs typeface="Arial" pitchFamily="34" charset="0"/>
              </a:rPr>
              <a:t>have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found</a:t>
            </a:r>
            <a:r>
              <a:rPr lang="cs-CZ" sz="2800" dirty="0" smtClean="0">
                <a:cs typeface="Arial" pitchFamily="34" charset="0"/>
              </a:rPr>
              <a:t> a </a:t>
            </a:r>
            <a:r>
              <a:rPr lang="cs-CZ" sz="2800" dirty="0" err="1" smtClean="0">
                <a:cs typeface="Arial" pitchFamily="34" charset="0"/>
              </a:rPr>
              <a:t>new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job</a:t>
            </a:r>
            <a:r>
              <a:rPr lang="cs-CZ" sz="2800" dirty="0" smtClean="0"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cs typeface="Arial" pitchFamily="34" charset="0"/>
              </a:rPr>
              <a:t>I </a:t>
            </a:r>
            <a:r>
              <a:rPr lang="cs-CZ" sz="2800" dirty="0" err="1" smtClean="0">
                <a:cs typeface="Arial" pitchFamily="34" charset="0"/>
              </a:rPr>
              <a:t>have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lost</a:t>
            </a:r>
            <a:r>
              <a:rPr lang="cs-CZ" sz="2800" dirty="0" smtClean="0">
                <a:cs typeface="Arial" pitchFamily="34" charset="0"/>
              </a:rPr>
              <a:t> my </a:t>
            </a:r>
            <a:r>
              <a:rPr lang="cs-CZ" sz="2800" dirty="0" err="1" smtClean="0">
                <a:cs typeface="Arial" pitchFamily="34" charset="0"/>
              </a:rPr>
              <a:t>keys</a:t>
            </a:r>
            <a:r>
              <a:rPr lang="cs-CZ" sz="2800" dirty="0" smtClean="0">
                <a:cs typeface="Arial" pitchFamily="34" charset="0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cs-CZ" sz="2800" dirty="0" smtClean="0">
                <a:cs typeface="Arial" pitchFamily="34" charset="0"/>
              </a:rPr>
              <a:t>I </a:t>
            </a:r>
            <a:r>
              <a:rPr lang="cs-CZ" sz="2800" dirty="0" err="1" smtClean="0">
                <a:cs typeface="Arial" pitchFamily="34" charset="0"/>
              </a:rPr>
              <a:t>have</a:t>
            </a:r>
            <a:r>
              <a:rPr lang="cs-CZ" sz="2800" dirty="0" smtClean="0">
                <a:cs typeface="Arial" pitchFamily="34" charset="0"/>
              </a:rPr>
              <a:t> </a:t>
            </a:r>
            <a:r>
              <a:rPr lang="cs-CZ" sz="2800" dirty="0" err="1" smtClean="0">
                <a:cs typeface="Arial" pitchFamily="34" charset="0"/>
              </a:rPr>
              <a:t>bought</a:t>
            </a:r>
            <a:r>
              <a:rPr lang="cs-CZ" sz="2800" dirty="0" smtClean="0">
                <a:cs typeface="Arial" pitchFamily="34" charset="0"/>
              </a:rPr>
              <a:t> a </a:t>
            </a:r>
            <a:r>
              <a:rPr lang="cs-CZ" sz="2800" dirty="0" err="1" smtClean="0">
                <a:cs typeface="Arial" pitchFamily="34" charset="0"/>
              </a:rPr>
              <a:t>new</a:t>
            </a:r>
            <a:r>
              <a:rPr lang="cs-CZ" sz="2800" dirty="0" smtClean="0">
                <a:cs typeface="Arial" pitchFamily="34" charset="0"/>
              </a:rPr>
              <a:t> car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700808"/>
            <a:ext cx="244827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nahoru 4">
            <a:hlinkClick r:id="rId3" action="ppaction://hlinksldjump"/>
          </p:cNvPr>
          <p:cNvSpPr/>
          <p:nvPr/>
        </p:nvSpPr>
        <p:spPr>
          <a:xfrm>
            <a:off x="8748464" y="6237312"/>
            <a:ext cx="216024" cy="43612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err="1" smtClean="0"/>
              <a:t>Answers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55576" y="1628800"/>
            <a:ext cx="6552728" cy="4752528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ever</a:t>
            </a:r>
            <a:r>
              <a:rPr lang="cs-CZ" sz="2000" dirty="0" smtClean="0"/>
              <a:t> </a:t>
            </a:r>
            <a:r>
              <a:rPr lang="cs-CZ" sz="2000" dirty="0" err="1" smtClean="0"/>
              <a:t>been</a:t>
            </a:r>
            <a:r>
              <a:rPr lang="cs-CZ" sz="2000" dirty="0" smtClean="0"/>
              <a:t> to London?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Did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visit </a:t>
            </a:r>
            <a:r>
              <a:rPr lang="cs-CZ" sz="2000" dirty="0" err="1" smtClean="0"/>
              <a:t>Prague</a:t>
            </a:r>
            <a:r>
              <a:rPr lang="cs-CZ" sz="2000" dirty="0" smtClean="0"/>
              <a:t> last </a:t>
            </a:r>
            <a:r>
              <a:rPr lang="cs-CZ" sz="2000" dirty="0" err="1" smtClean="0"/>
              <a:t>year</a:t>
            </a:r>
            <a:r>
              <a:rPr lang="cs-CZ" sz="2000" dirty="0" smtClean="0"/>
              <a:t>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ever</a:t>
            </a:r>
            <a:r>
              <a:rPr lang="cs-CZ" sz="2000" dirty="0" smtClean="0"/>
              <a:t> met Václav Klaus?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ever</a:t>
            </a:r>
            <a:r>
              <a:rPr lang="cs-CZ" sz="2000" dirty="0" smtClean="0"/>
              <a:t> </a:t>
            </a:r>
            <a:r>
              <a:rPr lang="cs-CZ" sz="2000" dirty="0" err="1" smtClean="0"/>
              <a:t>eaten</a:t>
            </a:r>
            <a:r>
              <a:rPr lang="cs-CZ" sz="2000" dirty="0" smtClean="0"/>
              <a:t> </a:t>
            </a:r>
            <a:r>
              <a:rPr lang="cs-CZ" sz="2000" dirty="0" err="1" smtClean="0"/>
              <a:t>sushi</a:t>
            </a:r>
            <a:r>
              <a:rPr lang="cs-CZ" sz="2000" dirty="0" smtClean="0"/>
              <a:t>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Did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wash</a:t>
            </a:r>
            <a:r>
              <a:rPr lang="cs-CZ" sz="2000" dirty="0" smtClean="0"/>
              <a:t> </a:t>
            </a:r>
            <a:r>
              <a:rPr lang="cs-CZ" sz="2000" dirty="0" err="1" smtClean="0"/>
              <a:t>your</a:t>
            </a:r>
            <a:r>
              <a:rPr lang="cs-CZ" sz="2000" dirty="0" smtClean="0"/>
              <a:t> </a:t>
            </a:r>
            <a:r>
              <a:rPr lang="cs-CZ" sz="2000" dirty="0" err="1" smtClean="0"/>
              <a:t>hair</a:t>
            </a:r>
            <a:r>
              <a:rPr lang="cs-CZ" sz="2000" dirty="0" smtClean="0"/>
              <a:t> </a:t>
            </a:r>
            <a:r>
              <a:rPr lang="cs-CZ" sz="2000" dirty="0" err="1" smtClean="0"/>
              <a:t>yesterday</a:t>
            </a:r>
            <a:r>
              <a:rPr lang="cs-CZ" sz="2000" dirty="0" smtClean="0"/>
              <a:t>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ever</a:t>
            </a:r>
            <a:r>
              <a:rPr lang="cs-CZ" sz="2000" dirty="0" smtClean="0"/>
              <a:t> </a:t>
            </a:r>
            <a:r>
              <a:rPr lang="cs-CZ" sz="2000" dirty="0" err="1" smtClean="0"/>
              <a:t>traveled</a:t>
            </a:r>
            <a:r>
              <a:rPr lang="cs-CZ" sz="2000" dirty="0" smtClean="0"/>
              <a:t> by plane?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Did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go on </a:t>
            </a:r>
            <a:r>
              <a:rPr lang="cs-CZ" sz="2000" dirty="0" err="1" smtClean="0"/>
              <a:t>holiday</a:t>
            </a:r>
            <a:r>
              <a:rPr lang="cs-CZ" sz="2000" dirty="0" smtClean="0"/>
              <a:t> last </a:t>
            </a:r>
            <a:r>
              <a:rPr lang="cs-CZ" sz="2000" dirty="0" err="1" smtClean="0"/>
              <a:t>summer</a:t>
            </a:r>
            <a:r>
              <a:rPr lang="cs-CZ" sz="2000" dirty="0" smtClean="0"/>
              <a:t>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spent</a:t>
            </a:r>
            <a:r>
              <a:rPr lang="cs-CZ" sz="2000" dirty="0" smtClean="0"/>
              <a:t> </a:t>
            </a:r>
            <a:r>
              <a:rPr lang="cs-CZ" sz="2000" dirty="0" err="1" smtClean="0"/>
              <a:t>one</a:t>
            </a:r>
            <a:r>
              <a:rPr lang="cs-CZ" sz="2000" dirty="0" smtClean="0"/>
              <a:t> </a:t>
            </a:r>
            <a:r>
              <a:rPr lang="cs-CZ" sz="2000" dirty="0" err="1" smtClean="0"/>
              <a:t>week</a:t>
            </a:r>
            <a:r>
              <a:rPr lang="cs-CZ" sz="2000" dirty="0" smtClean="0"/>
              <a:t> </a:t>
            </a:r>
            <a:r>
              <a:rPr lang="cs-CZ" sz="2000" dirty="0" err="1" smtClean="0"/>
              <a:t>under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tenth</a:t>
            </a:r>
            <a:r>
              <a:rPr lang="cs-CZ" sz="2000" dirty="0" smtClean="0"/>
              <a:t>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ever</a:t>
            </a:r>
            <a:r>
              <a:rPr lang="cs-CZ" sz="2000" dirty="0" smtClean="0"/>
              <a:t> </a:t>
            </a:r>
            <a:r>
              <a:rPr lang="cs-CZ" sz="2000" dirty="0" err="1" smtClean="0"/>
              <a:t>drunk</a:t>
            </a:r>
            <a:r>
              <a:rPr lang="cs-CZ" sz="2000" dirty="0" smtClean="0"/>
              <a:t> </a:t>
            </a:r>
            <a:r>
              <a:rPr lang="cs-CZ" sz="2000" dirty="0" err="1" smtClean="0"/>
              <a:t>coffee</a:t>
            </a:r>
            <a:r>
              <a:rPr lang="cs-CZ" sz="2000" dirty="0" smtClean="0"/>
              <a:t>?</a:t>
            </a:r>
          </a:p>
          <a:p>
            <a:pPr marL="800100" lvl="1" indent="-342900">
              <a:lnSpc>
                <a:spcPct val="150000"/>
              </a:lnSpc>
              <a:buAutoNum type="arabicPeriod"/>
            </a:pPr>
            <a:r>
              <a:rPr lang="cs-CZ" sz="2000" dirty="0" err="1" smtClean="0"/>
              <a:t>Did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sing</a:t>
            </a:r>
            <a:r>
              <a:rPr lang="cs-CZ" sz="2000" dirty="0" smtClean="0"/>
              <a:t> </a:t>
            </a:r>
            <a:r>
              <a:rPr lang="cs-CZ" sz="2000" dirty="0" err="1" smtClean="0"/>
              <a:t>carols</a:t>
            </a:r>
            <a:r>
              <a:rPr lang="cs-CZ" sz="2000" dirty="0" smtClean="0"/>
              <a:t> last </a:t>
            </a:r>
            <a:r>
              <a:rPr lang="cs-CZ" sz="2000" dirty="0" err="1" smtClean="0"/>
              <a:t>Christmas</a:t>
            </a:r>
            <a:r>
              <a:rPr lang="cs-CZ" sz="2000" dirty="0" smtClean="0"/>
              <a:t>?</a:t>
            </a:r>
          </a:p>
        </p:txBody>
      </p:sp>
      <p:sp>
        <p:nvSpPr>
          <p:cNvPr id="5" name="Šipka nahoru 4">
            <a:hlinkClick r:id="rId2" action="ppaction://hlinksldjump"/>
          </p:cNvPr>
          <p:cNvSpPr/>
          <p:nvPr/>
        </p:nvSpPr>
        <p:spPr>
          <a:xfrm>
            <a:off x="8748464" y="6237312"/>
            <a:ext cx="216024" cy="436124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395538" y="1052735"/>
          <a:ext cx="8352926" cy="5112568"/>
        </p:xfrm>
        <a:graphic>
          <a:graphicData uri="http://schemas.openxmlformats.org/drawingml/2006/table">
            <a:tbl>
              <a:tblPr>
                <a:tableStyleId>{D7AC3CCA-C797-4891-BE02-D94E43425B78}</a:tableStyleId>
              </a:tblPr>
              <a:tblGrid>
                <a:gridCol w="5255724"/>
                <a:gridCol w="1080978"/>
                <a:gridCol w="1080120"/>
                <a:gridCol w="936104"/>
              </a:tblGrid>
              <a:tr h="46573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1800" dirty="0"/>
                        <a:t>QUESTIONS</a:t>
                      </a:r>
                      <a:endParaRPr lang="cs-CZ" sz="1800" dirty="0">
                        <a:latin typeface="Times New Roman"/>
                        <a:ea typeface="Times New Roman"/>
                      </a:endParaRPr>
                    </a:p>
                  </a:txBody>
                  <a:tcPr marL="67400" marR="67400" marT="0" marB="0" anchor="ctr"/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cs-CZ" sz="1800" dirty="0" smtClean="0"/>
                        <a:t>NAMES </a:t>
                      </a:r>
                      <a:r>
                        <a:rPr lang="cs-CZ" sz="1800" dirty="0" err="1" smtClean="0"/>
                        <a:t>of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your</a:t>
                      </a:r>
                      <a:r>
                        <a:rPr lang="cs-CZ" sz="1800" dirty="0" smtClean="0"/>
                        <a:t> </a:t>
                      </a:r>
                      <a:r>
                        <a:rPr lang="cs-CZ" sz="1800" dirty="0" err="1" smtClean="0"/>
                        <a:t>classmates</a:t>
                      </a:r>
                      <a:endParaRPr lang="cs-CZ" sz="1800" dirty="0">
                        <a:latin typeface="Times New Roman"/>
                        <a:ea typeface="Times New Roman"/>
                      </a:endParaRPr>
                    </a:p>
                  </a:txBody>
                  <a:tcPr marL="67400" marR="6740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72789"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800" dirty="0" smtClean="0"/>
                        <a:t>1.</a:t>
                      </a:r>
                      <a:endParaRPr lang="cs-CZ" sz="1800" dirty="0"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2.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3.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4.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5.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6.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7.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8.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9.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  <a:tr h="407404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10.</a:t>
                      </a:r>
                      <a:endParaRPr lang="cs-CZ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67400" marR="6740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endParaRPr lang="en-GB" sz="1200" dirty="0">
                        <a:latin typeface="Arial"/>
                        <a:ea typeface="Times New Roman"/>
                      </a:endParaRPr>
                    </a:p>
                  </a:txBody>
                  <a:tcPr marL="67400" marR="6740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39552" y="1772816"/>
            <a:ext cx="7488832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i="1" dirty="0" smtClean="0">
                <a:latin typeface="Verdana" pitchFamily="34" charset="0"/>
              </a:rPr>
              <a:t>Všechny použité obrázky: Www.office.</a:t>
            </a:r>
            <a:r>
              <a:rPr lang="cs-CZ" sz="1600" i="1" dirty="0" err="1" smtClean="0">
                <a:latin typeface="Verdana" pitchFamily="34" charset="0"/>
              </a:rPr>
              <a:t>microsoft.com</a:t>
            </a:r>
            <a:r>
              <a:rPr lang="cs-CZ" sz="1600" dirty="0" smtClean="0">
                <a:latin typeface="Verdana" pitchFamily="34" charset="0"/>
              </a:rPr>
              <a:t> [online]. c2011 [cit. 2011-12-12</a:t>
            </a:r>
            <a:r>
              <a:rPr lang="cs-CZ" dirty="0" smtClean="0">
                <a:latin typeface="Verdana" pitchFamily="34" charset="0"/>
              </a:rPr>
              <a:t>]. </a:t>
            </a:r>
            <a:endParaRPr lang="cs-CZ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138</TotalTime>
  <Words>550</Words>
  <Application>Microsoft Office PowerPoint</Application>
  <PresentationFormat>Předvádění na obrazovce (4:3)</PresentationFormat>
  <Paragraphs>138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Lití písma</vt:lpstr>
      <vt:lpstr>Anglický jazyk – cvičení na podporu konverzace </vt:lpstr>
      <vt:lpstr>PAST SIMPLE x PRESENT PERFECT</vt:lpstr>
      <vt:lpstr>Complete the sentences:</vt:lpstr>
      <vt:lpstr>Complete the sentences:</vt:lpstr>
      <vt:lpstr>Utvořte větu v předpřítomném čase  s použitím slovesa z nápovědy:</vt:lpstr>
      <vt:lpstr>Have you ever…? Did you?</vt:lpstr>
      <vt:lpstr>Questions 1 – 5:</vt:lpstr>
      <vt:lpstr>Questions 6 – 10:</vt:lpstr>
      <vt:lpstr>Make 10 sentences about your classmates. Use information you wrote in the chart.</vt:lpstr>
      <vt:lpstr>Answers:</vt:lpstr>
      <vt:lpstr>Answers: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PAST SIMPLE x PRESENT PERFECT</dc:title>
  <dc:creator>kozlovsky</dc:creator>
  <cp:lastModifiedBy>Petr Kozlovský</cp:lastModifiedBy>
  <cp:revision>17</cp:revision>
  <dcterms:created xsi:type="dcterms:W3CDTF">2011-12-12T11:34:49Z</dcterms:created>
  <dcterms:modified xsi:type="dcterms:W3CDTF">2011-12-19T16:11:40Z</dcterms:modified>
</cp:coreProperties>
</file>