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9F142-EE01-4319-9FB9-5E74DFCCD205}" type="datetimeFigureOut">
              <a:rPr lang="cs-CZ" smtClean="0"/>
              <a:t>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5FB-ED19-462E-9FC5-66E5BF1BCB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5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9F142-EE01-4319-9FB9-5E74DFCCD205}" type="datetimeFigureOut">
              <a:rPr lang="cs-CZ" smtClean="0"/>
              <a:t>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5FB-ED19-462E-9FC5-66E5BF1BCB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7343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9F142-EE01-4319-9FB9-5E74DFCCD205}" type="datetimeFigureOut">
              <a:rPr lang="cs-CZ" smtClean="0"/>
              <a:t>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5FB-ED19-462E-9FC5-66E5BF1BCB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4518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9F142-EE01-4319-9FB9-5E74DFCCD205}" type="datetimeFigureOut">
              <a:rPr lang="cs-CZ" smtClean="0"/>
              <a:t>1. 1. 2014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5FB-ED19-462E-9FC5-66E5BF1BCB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653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9F142-EE01-4319-9FB9-5E74DFCCD205}" type="datetimeFigureOut">
              <a:rPr lang="cs-CZ" smtClean="0"/>
              <a:t>1. 1. 2014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5FB-ED19-462E-9FC5-66E5BF1BCB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800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9F142-EE01-4319-9FB9-5E74DFCCD205}" type="datetimeFigureOut">
              <a:rPr lang="cs-CZ" smtClean="0"/>
              <a:t>1. 1. 2014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5FB-ED19-462E-9FC5-66E5BF1BCB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307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9F142-EE01-4319-9FB9-5E74DFCCD205}" type="datetimeFigureOut">
              <a:rPr lang="cs-CZ" smtClean="0"/>
              <a:t>1. 1. 2014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5FB-ED19-462E-9FC5-66E5BF1BCB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7011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9F142-EE01-4319-9FB9-5E74DFCCD205}" type="datetimeFigureOut">
              <a:rPr lang="cs-CZ" smtClean="0"/>
              <a:t>1. 1. 2014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5FB-ED19-462E-9FC5-66E5BF1BCB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834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9F142-EE01-4319-9FB9-5E74DFCCD205}" type="datetimeFigureOut">
              <a:rPr lang="cs-CZ" smtClean="0"/>
              <a:t>1. 1. 2014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5FB-ED19-462E-9FC5-66E5BF1BCB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63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9F142-EE01-4319-9FB9-5E74DFCCD205}" type="datetimeFigureOut">
              <a:rPr lang="cs-CZ" smtClean="0"/>
              <a:t>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5FB-ED19-462E-9FC5-66E5BF1BCB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5205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9F142-EE01-4319-9FB9-5E74DFCCD205}" type="datetimeFigureOut">
              <a:rPr lang="cs-CZ" smtClean="0"/>
              <a:t>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5FB-ED19-462E-9FC5-66E5BF1BCB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567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diagBrick">
          <a:fgClr>
            <a:srgbClr val="92D050"/>
          </a:fgClr>
          <a:bgClr>
            <a:srgbClr val="FFFF00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9F142-EE01-4319-9FB9-5E74DFCCD205}" type="datetimeFigureOut">
              <a:rPr lang="cs-CZ" smtClean="0"/>
              <a:t>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7BB5FB-ED19-462E-9FC5-66E5BF1BCB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9911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knihy-a.cz/wp-content/uploads/2012/02/pyramidy.jp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loz.to/xRjQPoS/pyramida-vyzivy3-jpg" TargetMode="External"/><Relationship Id="rId2" Type="http://schemas.openxmlformats.org/officeDocument/2006/relationships/hyperlink" Target="http://www.knihy-a.cz/16544/ztracena-pyramida-fil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s.muni.cz/do/rect/el/estud/fsps/ps06/sportmed/web/16_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51620" y="2477148"/>
            <a:ext cx="6840760" cy="350865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endParaRPr kumimoji="0" lang="cs-CZ" sz="12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 PRO ZŠ</a:t>
            </a:r>
            <a:endParaRPr lang="cs-CZ" sz="1200" b="1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VY_32_INOVACE_9.2.05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Koritenská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15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lang="cs-CZ" sz="12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8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Potravinová pyramida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Hygiena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a zdraví –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potravinová pyramida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ento materiál slouží k výkladu a procvičení učiva –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potravinová pyramida</a:t>
            </a:r>
            <a:endParaRPr kumimoji="0" lang="cs-CZ" sz="12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Pomůcky: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300" y="980728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5779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836712"/>
            <a:ext cx="7772400" cy="1470025"/>
          </a:xfrm>
        </p:spPr>
        <p:txBody>
          <a:bodyPr/>
          <a:lstStyle/>
          <a:p>
            <a:r>
              <a:rPr lang="cs-CZ" b="1" dirty="0" smtClean="0"/>
              <a:t>Potravinová pyramida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132856"/>
            <a:ext cx="6400800" cy="177775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Správný základ jídelníčku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pyramidy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140968"/>
            <a:ext cx="5715000" cy="3219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8353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je to?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Je to pomocník pro sestavování zdravého jídelníčku.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Na základně jsou vyznačeny potraviny, které by se měly jíst nejčastěji, čím výše jsou potraviny umístěny, tím méně by jich mělo v jídelníčku být. Na vrcholu jsou pak ty, které bychom měli jíst spíše výjimečně. </a:t>
            </a:r>
          </a:p>
        </p:txBody>
      </p:sp>
    </p:spTree>
    <p:extLst>
      <p:ext uri="{BB962C8B-B14F-4D97-AF65-F5344CB8AC3E}">
        <p14:creationId xmlns:p14="http://schemas.microsoft.com/office/powerpoint/2010/main" val="3090351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Příklad: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628800"/>
            <a:ext cx="4176464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5682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Popis:</a:t>
            </a:r>
            <a:endParaRPr lang="cs-CZ" b="1" dirty="0"/>
          </a:p>
        </p:txBody>
      </p:sp>
      <p:pic>
        <p:nvPicPr>
          <p:cNvPr id="4098" name="Picture 2" descr="https://is.muni.cz/do/rect/el/estud/fsps/ps06/sportmed/web/img/160201.gif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796" l="26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28800"/>
            <a:ext cx="7239000" cy="489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0856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je důležité: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Jíst pestrou stravu</a:t>
            </a:r>
          </a:p>
          <a:p>
            <a:endParaRPr lang="cs-CZ" b="1" dirty="0" smtClean="0"/>
          </a:p>
          <a:p>
            <a:r>
              <a:rPr lang="cs-CZ" b="1" dirty="0" smtClean="0"/>
              <a:t>Vnímat rozdíl mezi stravou dospělého a dítěte</a:t>
            </a:r>
          </a:p>
          <a:p>
            <a:endParaRPr lang="cs-CZ" b="1" dirty="0" smtClean="0"/>
          </a:p>
          <a:p>
            <a:r>
              <a:rPr lang="cs-CZ" b="1" dirty="0" smtClean="0"/>
              <a:t>Sportovat</a:t>
            </a:r>
          </a:p>
          <a:p>
            <a:endParaRPr lang="cs-CZ" b="1" dirty="0" smtClean="0"/>
          </a:p>
          <a:p>
            <a:r>
              <a:rPr lang="cs-CZ" b="1" dirty="0" smtClean="0"/>
              <a:t>Nehladovět ani se nepřejídat</a:t>
            </a:r>
          </a:p>
          <a:p>
            <a:endParaRPr lang="cs-CZ" b="1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09727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/>
              <a:t>Autor prohlašuje, že tento materiál je jeho prací, nebo je stažen z uvedených zdrojů.</a:t>
            </a:r>
            <a:endParaRPr lang="cs-CZ" sz="1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>
                <a:hlinkClick r:id="rId2"/>
              </a:rPr>
              <a:t>http://www.knihy-a.cz/16544/ztracena-pyramida-film</a:t>
            </a:r>
            <a:endParaRPr lang="cs-CZ" sz="1800" b="1" dirty="0" smtClean="0"/>
          </a:p>
          <a:p>
            <a:r>
              <a:rPr lang="cs-CZ" sz="1800" b="1">
                <a:hlinkClick r:id="rId3"/>
              </a:rPr>
              <a:t>http</a:t>
            </a:r>
            <a:r>
              <a:rPr lang="cs-CZ" sz="1800" b="1">
                <a:hlinkClick r:id="rId3"/>
              </a:rPr>
              <a:t>://</a:t>
            </a:r>
            <a:r>
              <a:rPr lang="cs-CZ" sz="1800" b="1" smtClean="0">
                <a:hlinkClick r:id="rId3"/>
              </a:rPr>
              <a:t>www.uloz.to/xRjQPoS/pyramida-vyzivy3-jpg</a:t>
            </a:r>
            <a:endParaRPr lang="cs-CZ" sz="1800" b="1" smtClean="0"/>
          </a:p>
          <a:p>
            <a:r>
              <a:rPr lang="cs-CZ" sz="1800" b="1" smtClean="0">
                <a:hlinkClick r:id="rId4"/>
              </a:rPr>
              <a:t>https</a:t>
            </a:r>
            <a:r>
              <a:rPr lang="cs-CZ" sz="1800" b="1" dirty="0" smtClean="0">
                <a:hlinkClick r:id="rId4"/>
              </a:rPr>
              <a:t>://is.muni.cz/do/rect/el/estud/fsps/ps06/sportmed/web/16_2.html</a:t>
            </a:r>
            <a:endParaRPr lang="cs-CZ" sz="1800" b="1" dirty="0" smtClean="0"/>
          </a:p>
          <a:p>
            <a:endParaRPr lang="cs-CZ" sz="1800" b="1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734548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119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Potravinová pyramida</vt:lpstr>
      <vt:lpstr>Co je to?</vt:lpstr>
      <vt:lpstr>Příklad:</vt:lpstr>
      <vt:lpstr>Popis:</vt:lpstr>
      <vt:lpstr>Co je důležité: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Administrator</cp:lastModifiedBy>
  <cp:revision>17</cp:revision>
  <dcterms:created xsi:type="dcterms:W3CDTF">2013-08-16T08:36:35Z</dcterms:created>
  <dcterms:modified xsi:type="dcterms:W3CDTF">2014-01-01T18:12:58Z</dcterms:modified>
</cp:coreProperties>
</file>